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dp" ContentType="image/vnd.ms-photo"/>
  <Default Extension="xlsx" ContentType="application/haansoftxlsx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ppt/charts/chart3.xml" ContentType="application/vnd.openxmlformats-officedocument.drawingml.chart+xml"/>
  <Override PartName="/ppt/charts/chart4.xml" ContentType="application/vnd.openxmlformats-officedocument.drawingml.chart+xml"/>
  <Override PartName="/docProps/core.xml" ContentType="application/vnd.openxmlformats-package.core-properties+xml"/>
  <Override PartName="/docProps/app.xml" ContentType="application/vnd.openxmlformats-officedocument.extended-properties+xml"/>
  <Override PartName="/ppt/charts/style1.xml" ContentType="application/vnd.ms-office.chartstyle+xml"/>
  <Override PartName="/ppt/charts/colors1.xml" ContentType="application/vnd.ms-office.chartcolorstyle+xml"/>
  <Override PartName="/ppt/charts/style2.xml" ContentType="application/vnd.ms-office.chartstyle+xml"/>
  <Override PartName="/ppt/charts/colors2.xml" ContentType="application/vnd.ms-office.chartcolorstyle+xml"/>
  <Override PartName="/ppt/charts/style3.xml" ContentType="application/vnd.ms-office.chartstyle+xml"/>
  <Override PartName="/ppt/charts/colors3.xml" ContentType="application/vnd.ms-office.chartcolorstyle+xml"/>
  <Override PartName="/ppt/charts/style4.xml" ContentType="application/vnd.ms-office.chartstyle+xml"/>
  <Override PartName="/ppt/charts/colors4.xml" ContentType="application/vnd.ms-office.chartcolorstyl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95"/>
  </p:notesMasterIdLst>
  <p:handoutMasterIdLst>
    <p:handoutMasterId r:id="rId96"/>
  </p:handoutMasterIdLst>
  <p:sldIdLst>
    <p:sldId id="440" r:id="rId2"/>
    <p:sldId id="259" r:id="rId3"/>
    <p:sldId id="261" r:id="rId4"/>
    <p:sldId id="263" r:id="rId5"/>
    <p:sldId id="339" r:id="rId6"/>
    <p:sldId id="340" r:id="rId7"/>
    <p:sldId id="341" r:id="rId8"/>
    <p:sldId id="342" r:id="rId9"/>
    <p:sldId id="343" r:id="rId10"/>
    <p:sldId id="264" r:id="rId11"/>
    <p:sldId id="344" r:id="rId12"/>
    <p:sldId id="345" r:id="rId13"/>
    <p:sldId id="346" r:id="rId14"/>
    <p:sldId id="356" r:id="rId15"/>
    <p:sldId id="357" r:id="rId16"/>
    <p:sldId id="358" r:id="rId17"/>
    <p:sldId id="359" r:id="rId18"/>
    <p:sldId id="266" r:id="rId19"/>
    <p:sldId id="361" r:id="rId20"/>
    <p:sldId id="362" r:id="rId21"/>
    <p:sldId id="411" r:id="rId22"/>
    <p:sldId id="412" r:id="rId23"/>
    <p:sldId id="413" r:id="rId24"/>
    <p:sldId id="414" r:id="rId25"/>
    <p:sldId id="365" r:id="rId26"/>
    <p:sldId id="268" r:id="rId27"/>
    <p:sldId id="366" r:id="rId28"/>
    <p:sldId id="270" r:id="rId29"/>
    <p:sldId id="367" r:id="rId30"/>
    <p:sldId id="272" r:id="rId31"/>
    <p:sldId id="368" r:id="rId32"/>
    <p:sldId id="276" r:id="rId33"/>
    <p:sldId id="369" r:id="rId34"/>
    <p:sldId id="370" r:id="rId35"/>
    <p:sldId id="274" r:id="rId36"/>
    <p:sldId id="371" r:id="rId37"/>
    <p:sldId id="278" r:id="rId38"/>
    <p:sldId id="280" r:id="rId39"/>
    <p:sldId id="372" r:id="rId40"/>
    <p:sldId id="373" r:id="rId41"/>
    <p:sldId id="282" r:id="rId42"/>
    <p:sldId id="374" r:id="rId43"/>
    <p:sldId id="375" r:id="rId44"/>
    <p:sldId id="378" r:id="rId45"/>
    <p:sldId id="379" r:id="rId46"/>
    <p:sldId id="380" r:id="rId47"/>
    <p:sldId id="381" r:id="rId48"/>
    <p:sldId id="382" r:id="rId49"/>
    <p:sldId id="383" r:id="rId50"/>
    <p:sldId id="384" r:id="rId51"/>
    <p:sldId id="385" r:id="rId52"/>
    <p:sldId id="386" r:id="rId53"/>
    <p:sldId id="387" r:id="rId54"/>
    <p:sldId id="388" r:id="rId55"/>
    <p:sldId id="389" r:id="rId56"/>
    <p:sldId id="284" r:id="rId57"/>
    <p:sldId id="390" r:id="rId58"/>
    <p:sldId id="391" r:id="rId59"/>
    <p:sldId id="392" r:id="rId60"/>
    <p:sldId id="393" r:id="rId61"/>
    <p:sldId id="394" r:id="rId62"/>
    <p:sldId id="395" r:id="rId63"/>
    <p:sldId id="396" r:id="rId64"/>
    <p:sldId id="397" r:id="rId65"/>
    <p:sldId id="398" r:id="rId66"/>
    <p:sldId id="399" r:id="rId67"/>
    <p:sldId id="400" r:id="rId68"/>
    <p:sldId id="401" r:id="rId69"/>
    <p:sldId id="286" r:id="rId70"/>
    <p:sldId id="402" r:id="rId71"/>
    <p:sldId id="405" r:id="rId72"/>
    <p:sldId id="406" r:id="rId73"/>
    <p:sldId id="407" r:id="rId74"/>
    <p:sldId id="408" r:id="rId75"/>
    <p:sldId id="288" r:id="rId76"/>
    <p:sldId id="409" r:id="rId77"/>
    <p:sldId id="291" r:id="rId78"/>
    <p:sldId id="421" r:id="rId79"/>
    <p:sldId id="432" r:id="rId80"/>
    <p:sldId id="422" r:id="rId81"/>
    <p:sldId id="423" r:id="rId82"/>
    <p:sldId id="424" r:id="rId83"/>
    <p:sldId id="425" r:id="rId84"/>
    <p:sldId id="426" r:id="rId85"/>
    <p:sldId id="427" r:id="rId86"/>
    <p:sldId id="428" r:id="rId87"/>
    <p:sldId id="429" r:id="rId88"/>
    <p:sldId id="430" r:id="rId89"/>
    <p:sldId id="431" r:id="rId90"/>
    <p:sldId id="433" r:id="rId91"/>
    <p:sldId id="434" r:id="rId92"/>
    <p:sldId id="435" r:id="rId93"/>
    <p:sldId id="290" r:id="rId94"/>
  </p:sldIdLst>
  <p:sldSz cx="12192000" cy="6858000"/>
  <p:notesSz cx="9940925" cy="6808788"/>
  <p:embeddedFontLst>
    <p:embeddedFont>
      <p:font typeface="Rix모던고딕 B" panose="02020603020101020101" pitchFamily="18" charset="-127"/>
      <p:regular r:id="rId97"/>
    </p:embeddedFont>
    <p:embeddedFont>
      <p:font typeface="나눔고딕" panose="020D0604000000000000" pitchFamily="50" charset="-127"/>
      <p:regular r:id="rId98"/>
      <p:bold r:id="rId99"/>
    </p:embeddedFont>
    <p:embeddedFont>
      <p:font typeface="맑은 고딕" panose="020B0503020000020004" pitchFamily="50" charset="-127"/>
      <p:regular r:id="rId100"/>
      <p:bold r:id="rId101"/>
    </p:embeddedFont>
    <p:embeddedFont>
      <p:font typeface="조선일보명조" panose="02030304000000000000" pitchFamily="18" charset="-127"/>
      <p:regular r:id="rId102"/>
    </p:embeddedFont>
    <p:embeddedFont>
      <p:font typeface="-윤고딕330" panose="020B0600000101010101" charset="-127"/>
      <p:regular r:id="rId103"/>
    </p:embeddedFont>
    <p:embeddedFont>
      <p:font typeface="나눔스퀘어 ExtraBold" panose="020B0600000101010101" pitchFamily="50" charset="-127"/>
      <p:bold r:id="rId104"/>
    </p:embeddedFont>
    <p:embeddedFont>
      <p:font typeface="나눔고딕 ExtraBold" panose="020D0904000000000000" pitchFamily="50" charset="-127"/>
      <p:bold r:id="rId105"/>
    </p:embeddedFont>
    <p:embeddedFont>
      <p:font typeface="KoPub돋움체 Bold" panose="02020603020101020101" pitchFamily="18" charset="-127"/>
      <p:regular r:id="rId106"/>
    </p:embeddedFont>
    <p:embeddedFont>
      <p:font typeface="KoPub돋움체 Medium" panose="02020603020101020101" pitchFamily="18" charset="-127"/>
      <p:regular r:id="rId107"/>
    </p:embeddedFont>
    <p:embeddedFont>
      <p:font typeface="나눔명조 ExtraBold" panose="020B0600000101010101" charset="-127"/>
      <p:bold r:id="rId108"/>
    </p:embeddedFont>
    <p:embeddedFont>
      <p:font typeface="나눔바른고딕" panose="020B0603020101020101" pitchFamily="50" charset="-127"/>
      <p:regular r:id="rId109"/>
      <p:bold r:id="rId110"/>
    </p:embeddedFont>
    <p:embeddedFont>
      <p:font typeface="Rix모던고딕 EB" panose="02020603020101020101" pitchFamily="18" charset="-127"/>
      <p:regular r:id="rId111"/>
    </p:embeddedFont>
    <p:embeddedFont>
      <p:font typeface="함초롬바탕" panose="02030504000101010101" pitchFamily="18" charset="-127"/>
      <p:regular r:id="rId112"/>
      <p:bold r:id="rId113"/>
    </p:embeddedFont>
    <p:embeddedFont>
      <p:font typeface="KoPubWorld돋움체 Light" panose="00000300000000000000" pitchFamily="2" charset="-127"/>
      <p:regular r:id="rId114"/>
    </p:embeddedFont>
    <p:embeddedFont>
      <p:font typeface="KoPubWorld돋움체 Medium" panose="00000600000000000000" pitchFamily="2" charset="-127"/>
      <p:regular r:id="rId115"/>
    </p:embeddedFont>
    <p:embeddedFont>
      <p:font typeface="Rix모던고딕 M" panose="02020603020101020101" pitchFamily="18" charset="-127"/>
      <p:regular r:id="rId116"/>
    </p:embeddedFont>
  </p:embeddedFontLst>
  <p:defaultTextStyle>
    <a:defPPr>
      <a:defRPr lang="ko-KR"/>
    </a:defPPr>
    <a:lvl1pPr marL="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99CC"/>
    <a:srgbClr val="0099FF"/>
    <a:srgbClr val="7C7C7C"/>
    <a:srgbClr val="C9C9C9"/>
    <a:srgbClr val="A5A5A5"/>
    <a:srgbClr val="FF0000"/>
    <a:srgbClr val="FF00FF"/>
    <a:srgbClr val="FF66CC"/>
    <a:srgbClr val="FF3399"/>
    <a:srgbClr val="CCFF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보통 스타일 2 - 강조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3030" autoAdjust="0"/>
    <p:restoredTop sz="94660"/>
  </p:normalViewPr>
  <p:slideViewPr>
    <p:cSldViewPr snapToGrid="0" showGuides="1">
      <p:cViewPr varScale="1">
        <p:scale>
          <a:sx n="116" d="100"/>
          <a:sy n="116" d="100"/>
        </p:scale>
        <p:origin x="-504" y="-10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117" Type="http://schemas.openxmlformats.org/officeDocument/2006/relationships/presProps" Target="presProps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112" Type="http://schemas.openxmlformats.org/officeDocument/2006/relationships/font" Target="fonts/font16.fntdata"/><Relationship Id="rId16" Type="http://schemas.openxmlformats.org/officeDocument/2006/relationships/slide" Target="slides/slide15.xml"/><Relationship Id="rId107" Type="http://schemas.openxmlformats.org/officeDocument/2006/relationships/font" Target="fonts/font11.fntdata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87" Type="http://schemas.openxmlformats.org/officeDocument/2006/relationships/slide" Target="slides/slide86.xml"/><Relationship Id="rId102" Type="http://schemas.openxmlformats.org/officeDocument/2006/relationships/font" Target="fonts/font6.fntdata"/><Relationship Id="rId110" Type="http://schemas.openxmlformats.org/officeDocument/2006/relationships/font" Target="fonts/font14.fntdata"/><Relationship Id="rId115" Type="http://schemas.openxmlformats.org/officeDocument/2006/relationships/font" Target="fonts/font19.fntdata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90" Type="http://schemas.openxmlformats.org/officeDocument/2006/relationships/slide" Target="slides/slide89.xml"/><Relationship Id="rId95" Type="http://schemas.openxmlformats.org/officeDocument/2006/relationships/notesMaster" Target="notesMasters/notesMaster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100" Type="http://schemas.openxmlformats.org/officeDocument/2006/relationships/font" Target="fonts/font4.fntdata"/><Relationship Id="rId105" Type="http://schemas.openxmlformats.org/officeDocument/2006/relationships/font" Target="fonts/font9.fntdata"/><Relationship Id="rId113" Type="http://schemas.openxmlformats.org/officeDocument/2006/relationships/font" Target="fonts/font17.fntdata"/><Relationship Id="rId118" Type="http://schemas.openxmlformats.org/officeDocument/2006/relationships/viewProps" Target="view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93" Type="http://schemas.openxmlformats.org/officeDocument/2006/relationships/slide" Target="slides/slide92.xml"/><Relationship Id="rId98" Type="http://schemas.openxmlformats.org/officeDocument/2006/relationships/font" Target="fonts/font2.fntdata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103" Type="http://schemas.openxmlformats.org/officeDocument/2006/relationships/font" Target="fonts/font7.fntdata"/><Relationship Id="rId108" Type="http://schemas.openxmlformats.org/officeDocument/2006/relationships/font" Target="fonts/font12.fntdata"/><Relationship Id="rId116" Type="http://schemas.openxmlformats.org/officeDocument/2006/relationships/font" Target="fonts/font20.fntdata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slide" Target="slides/slide90.xml"/><Relationship Id="rId96" Type="http://schemas.openxmlformats.org/officeDocument/2006/relationships/handoutMaster" Target="handoutMasters/handoutMaster1.xml"/><Relationship Id="rId111" Type="http://schemas.openxmlformats.org/officeDocument/2006/relationships/font" Target="fonts/font15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6" Type="http://schemas.openxmlformats.org/officeDocument/2006/relationships/font" Target="fonts/font10.fntdata"/><Relationship Id="rId114" Type="http://schemas.openxmlformats.org/officeDocument/2006/relationships/font" Target="fonts/font18.fntdata"/><Relationship Id="rId119" Type="http://schemas.openxmlformats.org/officeDocument/2006/relationships/theme" Target="theme/theme1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slide" Target="slides/slide93.xml"/><Relationship Id="rId99" Type="http://schemas.openxmlformats.org/officeDocument/2006/relationships/font" Target="fonts/font3.fntdata"/><Relationship Id="rId101" Type="http://schemas.openxmlformats.org/officeDocument/2006/relationships/font" Target="fonts/font5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font" Target="fonts/font13.fntdata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font" Target="fonts/font1.fntdata"/><Relationship Id="rId104" Type="http://schemas.openxmlformats.org/officeDocument/2006/relationships/font" Target="fonts/font8.fntdata"/><Relationship Id="rId120" Type="http://schemas.openxmlformats.org/officeDocument/2006/relationships/tableStyles" Target="tableStyles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29" Type="http://schemas.openxmlformats.org/officeDocument/2006/relationships/slide" Target="slides/slide28.xml"/></Relationships>
</file>

<file path=ppt/charts/_rels/chart1.xml.rels><?xml version="1.0" encoding="UTF-8" standalone="yes"?>
<Relationships xmlns="http://schemas.openxmlformats.org/package/2006/relationships"><Relationship Id="rId3" Type="http://schemas.microsoft.com/office/2011/relationships/chartStyle" Target="style1.xml"/><Relationship Id="rId2" Type="http://schemas.microsoft.com/office/2011/relationships/chartColorStyle" Target="colors1.xml"/><Relationship Id="rId1" Type="http://schemas.openxmlformats.org/officeDocument/2006/relationships/package" Target="../embeddings/Microsoft_Excel_____1111111111111.xlsx"/></Relationships>
</file>

<file path=ppt/charts/_rels/chart2.xml.rels><?xml version="1.0" encoding="UTF-8" standalone="yes"?>
<Relationships xmlns="http://schemas.openxmlformats.org/package/2006/relationships"><Relationship Id="rId3" Type="http://schemas.microsoft.com/office/2011/relationships/chartStyle" Target="style2.xml"/><Relationship Id="rId2" Type="http://schemas.microsoft.com/office/2011/relationships/chartColorStyle" Target="colors2.xml"/><Relationship Id="rId1" Type="http://schemas.openxmlformats.org/officeDocument/2006/relationships/package" Target="../embeddings/Microsoft_Excel_____32222222222222.xlsx"/></Relationships>
</file>

<file path=ppt/charts/_rels/chart3.xml.rels><?xml version="1.0" encoding="UTF-8" standalone="yes"?>
<Relationships xmlns="http://schemas.openxmlformats.org/package/2006/relationships"><Relationship Id="rId3" Type="http://schemas.microsoft.com/office/2011/relationships/chartStyle" Target="style3.xml"/><Relationship Id="rId2" Type="http://schemas.microsoft.com/office/2011/relationships/chartColorStyle" Target="colors3.xml"/><Relationship Id="rId1" Type="http://schemas.openxmlformats.org/officeDocument/2006/relationships/package" Target="../embeddings/Microsoft_Excel_____13333333333333.xlsx"/></Relationships>
</file>

<file path=ppt/charts/_rels/chart4.xml.rels><?xml version="1.0" encoding="UTF-8" standalone="yes"?>
<Relationships xmlns="http://schemas.openxmlformats.org/package/2006/relationships"><Relationship Id="rId3" Type="http://schemas.microsoft.com/office/2011/relationships/chartStyle" Target="style4.xml"/><Relationship Id="rId2" Type="http://schemas.microsoft.com/office/2011/relationships/chartColorStyle" Target="colors4.xml"/><Relationship Id="rId1" Type="http://schemas.openxmlformats.org/officeDocument/2006/relationships/package" Target="../embeddings/Microsoft_Excel_____24444444444444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ko-K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radarChart>
        <c:radarStyle val="marker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계열 1</c:v>
                </c:pt>
              </c:strCache>
            </c:strRef>
          </c:tx>
          <c:spPr>
            <a:ln w="28575" cap="rnd">
              <a:solidFill>
                <a:schemeClr val="accent1"/>
              </a:solidFill>
              <a:round/>
            </a:ln>
            <a:effectLst/>
          </c:spPr>
          <c:marker>
            <c:symbol val="none"/>
          </c:marker>
          <c:cat>
            <c:strRef>
              <c:f>Sheet1!$A$2:$A$6</c:f>
              <c:strCache>
                <c:ptCount val="5"/>
                <c:pt idx="0">
                  <c:v>소득률</c:v>
                </c:pt>
                <c:pt idx="1">
                  <c:v>영업이익률</c:v>
                </c:pt>
                <c:pt idx="2">
                  <c:v>주요
경비율</c:v>
                </c:pt>
                <c:pt idx="3">
                  <c:v>원가율</c:v>
                </c:pt>
                <c:pt idx="4">
                  <c:v>인건비
비율</c:v>
                </c:pt>
              </c:strCache>
            </c:strRef>
          </c:cat>
          <c:val>
            <c:numRef>
              <c:f>Sheet1!$B$2:$B$6</c:f>
              <c:numCache>
                <c:formatCode>General</c:formatCode>
                <c:ptCount val="5"/>
                <c:pt idx="0">
                  <c:v>32</c:v>
                </c:pt>
                <c:pt idx="1">
                  <c:v>32</c:v>
                </c:pt>
                <c:pt idx="2">
                  <c:v>28</c:v>
                </c:pt>
                <c:pt idx="3">
                  <c:v>12</c:v>
                </c:pt>
                <c:pt idx="4">
                  <c:v>15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32A9-4701-8A3E-3EBB61A35ABF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계열 2</c:v>
                </c:pt>
              </c:strCache>
            </c:strRef>
          </c:tx>
          <c:spPr>
            <a:ln w="28575" cap="rnd">
              <a:solidFill>
                <a:schemeClr val="accent2"/>
              </a:solidFill>
              <a:round/>
            </a:ln>
            <a:effectLst/>
          </c:spPr>
          <c:marker>
            <c:symbol val="none"/>
          </c:marker>
          <c:cat>
            <c:strRef>
              <c:f>Sheet1!$A$2:$A$6</c:f>
              <c:strCache>
                <c:ptCount val="5"/>
                <c:pt idx="0">
                  <c:v>소득률</c:v>
                </c:pt>
                <c:pt idx="1">
                  <c:v>영업이익률</c:v>
                </c:pt>
                <c:pt idx="2">
                  <c:v>주요
경비율</c:v>
                </c:pt>
                <c:pt idx="3">
                  <c:v>원가율</c:v>
                </c:pt>
                <c:pt idx="4">
                  <c:v>인건비
비율</c:v>
                </c:pt>
              </c:strCache>
            </c:strRef>
          </c:cat>
          <c:val>
            <c:numRef>
              <c:f>Sheet1!$C$2:$C$6</c:f>
              <c:numCache>
                <c:formatCode>General</c:formatCode>
                <c:ptCount val="5"/>
                <c:pt idx="0">
                  <c:v>12</c:v>
                </c:pt>
                <c:pt idx="1">
                  <c:v>12</c:v>
                </c:pt>
                <c:pt idx="2">
                  <c:v>12</c:v>
                </c:pt>
                <c:pt idx="3">
                  <c:v>21</c:v>
                </c:pt>
                <c:pt idx="4">
                  <c:v>28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1-32A9-4701-8A3E-3EBB61A35ABF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135182976"/>
        <c:axId val="135197056"/>
      </c:radarChart>
      <c:catAx>
        <c:axId val="135182976"/>
        <c:scaling>
          <c:orientation val="minMax"/>
        </c:scaling>
        <c:delete val="1"/>
        <c:axPos val="b"/>
        <c:numFmt formatCode="General" sourceLinked="1"/>
        <c:majorTickMark val="none"/>
        <c:minorTickMark val="none"/>
        <c:tickLblPos val="nextTo"/>
        <c:crossAx val="135197056"/>
        <c:crosses val="autoZero"/>
        <c:auto val="1"/>
        <c:lblAlgn val="ctr"/>
        <c:lblOffset val="100"/>
        <c:noMultiLvlLbl val="0"/>
      </c:catAx>
      <c:valAx>
        <c:axId val="135197056"/>
        <c:scaling>
          <c:orientation val="minMax"/>
        </c:scaling>
        <c:delete val="1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crossAx val="135182976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  <c:extLst xmlns:c16r2="http://schemas.microsoft.com/office/drawing/2015/06/chart"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ko-KR"/>
    </a:p>
  </c:txPr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ko-K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28765828279526218"/>
          <c:y val="0.1642190006134599"/>
          <c:w val="0.2050269168216344"/>
          <c:h val="0.49618874952009367"/>
        </c:manualLayout>
      </c:layout>
      <c:pie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판매</c:v>
                </c:pt>
              </c:strCache>
            </c:strRef>
          </c:tx>
          <c:dPt>
            <c:idx val="0"/>
            <c:bubble3D val="0"/>
            <c:spPr>
              <a:solidFill>
                <a:schemeClr val="accent1"/>
              </a:solidFill>
              <a:ln w="19050">
                <a:solidFill>
                  <a:schemeClr val="lt1"/>
                </a:solidFill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1-F58B-4A49-AC57-21991ACAFC17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 w="19050">
                <a:solidFill>
                  <a:schemeClr val="lt1"/>
                </a:solidFill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3-F58B-4A49-AC57-21991ACAFC17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 w="19050">
                <a:solidFill>
                  <a:schemeClr val="lt1"/>
                </a:solidFill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5-F58B-4A49-AC57-21991ACAFC17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 w="19050">
                <a:solidFill>
                  <a:schemeClr val="lt1"/>
                </a:solidFill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7-F58B-4A49-AC57-21991ACAFC17}"/>
              </c:ext>
            </c:extLst>
          </c:dPt>
          <c:dPt>
            <c:idx val="4"/>
            <c:bubble3D val="0"/>
            <c:spPr>
              <a:solidFill>
                <a:schemeClr val="accent5"/>
              </a:solidFill>
              <a:ln w="19050">
                <a:solidFill>
                  <a:schemeClr val="lt1"/>
                </a:solidFill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9-F58B-4A49-AC57-21991ACAFC17}"/>
              </c:ext>
            </c:extLst>
          </c:dPt>
          <c:dPt>
            <c:idx val="5"/>
            <c:bubble3D val="0"/>
            <c:spPr>
              <a:solidFill>
                <a:schemeClr val="accent6"/>
              </a:solidFill>
              <a:ln w="19050">
                <a:solidFill>
                  <a:schemeClr val="lt1"/>
                </a:solidFill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B-F58B-4A49-AC57-21991ACAFC17}"/>
              </c:ext>
            </c:extLst>
          </c:dPt>
          <c:dPt>
            <c:idx val="6"/>
            <c:bubble3D val="0"/>
            <c:spPr>
              <a:solidFill>
                <a:schemeClr val="accent1">
                  <a:lumMod val="6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D-F58B-4A49-AC57-21991ACAFC17}"/>
              </c:ext>
            </c:extLst>
          </c:dPt>
          <c:cat>
            <c:strRef>
              <c:f>Sheet1!$A$2:$A$8</c:f>
              <c:strCache>
                <c:ptCount val="7"/>
                <c:pt idx="0">
                  <c:v>복리후생비</c:v>
                </c:pt>
                <c:pt idx="1">
                  <c:v>접대비</c:v>
                </c:pt>
                <c:pt idx="2">
                  <c:v>광고선전비</c:v>
                </c:pt>
                <c:pt idx="3">
                  <c:v>차량유지비</c:v>
                </c:pt>
                <c:pt idx="4">
                  <c:v>지급수수료</c:v>
                </c:pt>
                <c:pt idx="5">
                  <c:v>외주용역비</c:v>
                </c:pt>
                <c:pt idx="6">
                  <c:v>기타판관비</c:v>
                </c:pt>
              </c:strCache>
            </c:strRef>
          </c:cat>
          <c:val>
            <c:numRef>
              <c:f>Sheet1!$B$2:$B$8</c:f>
              <c:numCache>
                <c:formatCode>General</c:formatCode>
                <c:ptCount val="7"/>
                <c:pt idx="0">
                  <c:v>8.1999999999999993</c:v>
                </c:pt>
                <c:pt idx="1">
                  <c:v>3.2</c:v>
                </c:pt>
                <c:pt idx="2">
                  <c:v>1.4</c:v>
                </c:pt>
                <c:pt idx="3">
                  <c:v>1.2</c:v>
                </c:pt>
                <c:pt idx="4">
                  <c:v>1.2</c:v>
                </c:pt>
                <c:pt idx="5">
                  <c:v>2.5</c:v>
                </c:pt>
                <c:pt idx="6">
                  <c:v>3.1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E-F58B-4A49-AC57-21991ACAFC17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plotVisOnly val="1"/>
    <c:dispBlanksAs val="gap"/>
    <c:showDLblsOverMax val="0"/>
    <c:extLst xmlns:c16r2="http://schemas.microsoft.com/office/drawing/2015/06/chart"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ko-KR"/>
    </a:p>
  </c:txPr>
  <c:externalData r:id="rId1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ko-K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37363940215881869"/>
          <c:y val="0.2110171682106543"/>
          <c:w val="0.15674553530870122"/>
          <c:h val="0.4336049479282163"/>
        </c:manualLayout>
      </c:layout>
      <c:pie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판매</c:v>
                </c:pt>
              </c:strCache>
            </c:strRef>
          </c:tx>
          <c:dPt>
            <c:idx val="0"/>
            <c:bubble3D val="0"/>
            <c:spPr>
              <a:solidFill>
                <a:schemeClr val="accent1"/>
              </a:solidFill>
              <a:ln w="19050">
                <a:solidFill>
                  <a:schemeClr val="lt1"/>
                </a:solidFill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1-C9CA-49E1-A0C8-092011DDD50E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 w="19050">
                <a:solidFill>
                  <a:schemeClr val="lt1"/>
                </a:solidFill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3-C9CA-49E1-A0C8-092011DDD50E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 w="19050">
                <a:solidFill>
                  <a:schemeClr val="lt1"/>
                </a:solidFill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5-C9CA-49E1-A0C8-092011DDD50E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 w="19050">
                <a:solidFill>
                  <a:schemeClr val="lt1"/>
                </a:solidFill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7-C9CA-49E1-A0C8-092011DDD50E}"/>
              </c:ext>
            </c:extLst>
          </c:dPt>
          <c:dPt>
            <c:idx val="4"/>
            <c:bubble3D val="0"/>
            <c:spPr>
              <a:solidFill>
                <a:schemeClr val="accent5"/>
              </a:solidFill>
              <a:ln w="19050">
                <a:solidFill>
                  <a:schemeClr val="lt1"/>
                </a:solidFill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9-C9CA-49E1-A0C8-092011DDD50E}"/>
              </c:ext>
            </c:extLst>
          </c:dPt>
          <c:dPt>
            <c:idx val="5"/>
            <c:bubble3D val="0"/>
            <c:spPr>
              <a:solidFill>
                <a:schemeClr val="accent6"/>
              </a:solidFill>
              <a:ln w="19050">
                <a:solidFill>
                  <a:schemeClr val="lt1"/>
                </a:solidFill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B-C9CA-49E1-A0C8-092011DDD50E}"/>
              </c:ext>
            </c:extLst>
          </c:dPt>
          <c:dPt>
            <c:idx val="6"/>
            <c:bubble3D val="0"/>
            <c:spPr>
              <a:solidFill>
                <a:schemeClr val="accent1">
                  <a:lumMod val="6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D-C9CA-49E1-A0C8-092011DDD50E}"/>
              </c:ext>
            </c:extLst>
          </c:dPt>
          <c:cat>
            <c:strRef>
              <c:f>Sheet1!$A$2:$A$8</c:f>
              <c:strCache>
                <c:ptCount val="7"/>
                <c:pt idx="0">
                  <c:v>복리후생비</c:v>
                </c:pt>
                <c:pt idx="1">
                  <c:v>접대비</c:v>
                </c:pt>
                <c:pt idx="2">
                  <c:v>광고선전비</c:v>
                </c:pt>
                <c:pt idx="3">
                  <c:v>차량유지비</c:v>
                </c:pt>
                <c:pt idx="4">
                  <c:v>지급수수료</c:v>
                </c:pt>
                <c:pt idx="5">
                  <c:v>외주용역비</c:v>
                </c:pt>
                <c:pt idx="6">
                  <c:v>기타판관비</c:v>
                </c:pt>
              </c:strCache>
            </c:strRef>
          </c:cat>
          <c:val>
            <c:numRef>
              <c:f>Sheet1!$B$2:$B$8</c:f>
              <c:numCache>
                <c:formatCode>General</c:formatCode>
                <c:ptCount val="7"/>
                <c:pt idx="0">
                  <c:v>2.1</c:v>
                </c:pt>
                <c:pt idx="1">
                  <c:v>3.2</c:v>
                </c:pt>
                <c:pt idx="2">
                  <c:v>2</c:v>
                </c:pt>
                <c:pt idx="3">
                  <c:v>2.2000000000000002</c:v>
                </c:pt>
                <c:pt idx="4">
                  <c:v>1.2</c:v>
                </c:pt>
                <c:pt idx="5">
                  <c:v>2.5</c:v>
                </c:pt>
                <c:pt idx="6">
                  <c:v>3.1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E-C9CA-49E1-A0C8-092011DDD50E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legend>
      <c:legendPos val="b"/>
      <c:legendEntry>
        <c:idx val="0"/>
        <c:txPr>
          <a:bodyPr rot="0" spcFirstLastPara="1" vertOverflow="ellipsis" vert="horz" wrap="square" anchor="ctr" anchorCtr="1"/>
          <a:lstStyle/>
          <a:p>
            <a:pPr>
              <a:defRPr sz="8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ko-KR"/>
          </a:p>
        </c:txPr>
      </c:legendEntry>
      <c:layout>
        <c:manualLayout>
          <c:xMode val="edge"/>
          <c:yMode val="edge"/>
          <c:x val="1.3851482622704102E-2"/>
          <c:y val="0.71828765010396334"/>
          <c:w val="0.87777403073499016"/>
          <c:h val="0.28171234989603661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8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ko-KR"/>
        </a:p>
      </c:txPr>
    </c:legend>
    <c:plotVisOnly val="1"/>
    <c:dispBlanksAs val="gap"/>
    <c:showDLblsOverMax val="0"/>
    <c:extLst xmlns:c16r2="http://schemas.microsoft.com/office/drawing/2015/06/chart"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 sz="800"/>
      </a:pPr>
      <a:endParaRPr lang="ko-KR"/>
    </a:p>
  </c:txPr>
  <c:externalData r:id="rId1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ko-K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28765828279526218"/>
          <c:y val="0.1642190006134599"/>
          <c:w val="0.2050269168216344"/>
          <c:h val="0.49618874952009367"/>
        </c:manualLayout>
      </c:layout>
      <c:pie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판매</c:v>
                </c:pt>
              </c:strCache>
            </c:strRef>
          </c:tx>
          <c:dPt>
            <c:idx val="0"/>
            <c:bubble3D val="0"/>
            <c:spPr>
              <a:solidFill>
                <a:schemeClr val="accent1"/>
              </a:solidFill>
              <a:ln w="19050">
                <a:solidFill>
                  <a:schemeClr val="lt1"/>
                </a:solidFill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1-80D5-4BE6-B1B7-0947F70AE10A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 w="19050">
                <a:solidFill>
                  <a:schemeClr val="lt1"/>
                </a:solidFill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3-80D5-4BE6-B1B7-0947F70AE10A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 w="19050">
                <a:solidFill>
                  <a:schemeClr val="lt1"/>
                </a:solidFill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5-80D5-4BE6-B1B7-0947F70AE10A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 w="19050">
                <a:solidFill>
                  <a:schemeClr val="lt1"/>
                </a:solidFill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7-80D5-4BE6-B1B7-0947F70AE10A}"/>
              </c:ext>
            </c:extLst>
          </c:dPt>
          <c:dPt>
            <c:idx val="4"/>
            <c:bubble3D val="0"/>
            <c:spPr>
              <a:solidFill>
                <a:schemeClr val="accent5"/>
              </a:solidFill>
              <a:ln w="19050">
                <a:solidFill>
                  <a:schemeClr val="lt1"/>
                </a:solidFill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9-80D5-4BE6-B1B7-0947F70AE10A}"/>
              </c:ext>
            </c:extLst>
          </c:dPt>
          <c:dPt>
            <c:idx val="5"/>
            <c:bubble3D val="0"/>
            <c:spPr>
              <a:solidFill>
                <a:schemeClr val="accent6"/>
              </a:solidFill>
              <a:ln w="19050">
                <a:solidFill>
                  <a:schemeClr val="lt1"/>
                </a:solidFill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B-80D5-4BE6-B1B7-0947F70AE10A}"/>
              </c:ext>
            </c:extLst>
          </c:dPt>
          <c:dPt>
            <c:idx val="6"/>
            <c:bubble3D val="0"/>
            <c:spPr>
              <a:solidFill>
                <a:schemeClr val="accent1">
                  <a:lumMod val="6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D-80D5-4BE6-B1B7-0947F70AE10A}"/>
              </c:ext>
            </c:extLst>
          </c:dPt>
          <c:cat>
            <c:strRef>
              <c:f>Sheet1!$A$2:$A$8</c:f>
              <c:strCache>
                <c:ptCount val="7"/>
                <c:pt idx="0">
                  <c:v>복리후생비</c:v>
                </c:pt>
                <c:pt idx="1">
                  <c:v>접대비</c:v>
                </c:pt>
                <c:pt idx="2">
                  <c:v>광고선전비</c:v>
                </c:pt>
                <c:pt idx="3">
                  <c:v>차량유지비</c:v>
                </c:pt>
                <c:pt idx="4">
                  <c:v>지급수수료</c:v>
                </c:pt>
                <c:pt idx="5">
                  <c:v>외주용역비</c:v>
                </c:pt>
                <c:pt idx="6">
                  <c:v>기타판관비</c:v>
                </c:pt>
              </c:strCache>
            </c:strRef>
          </c:cat>
          <c:val>
            <c:numRef>
              <c:f>Sheet1!$B$2:$B$8</c:f>
              <c:numCache>
                <c:formatCode>General</c:formatCode>
                <c:ptCount val="7"/>
                <c:pt idx="0">
                  <c:v>8.1999999999999993</c:v>
                </c:pt>
                <c:pt idx="1">
                  <c:v>3.2</c:v>
                </c:pt>
                <c:pt idx="2">
                  <c:v>1.4</c:v>
                </c:pt>
                <c:pt idx="3">
                  <c:v>1.2</c:v>
                </c:pt>
                <c:pt idx="4">
                  <c:v>1.2</c:v>
                </c:pt>
                <c:pt idx="5">
                  <c:v>2.5</c:v>
                </c:pt>
                <c:pt idx="6">
                  <c:v>3.1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E-80D5-4BE6-B1B7-0947F70AE10A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plotVisOnly val="1"/>
    <c:dispBlanksAs val="gap"/>
    <c:showDLblsOverMax val="0"/>
    <c:extLst xmlns:c16r2="http://schemas.microsoft.com/office/drawing/2015/06/chart"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ko-KR"/>
    </a:p>
  </c:txPr>
  <c:externalData r:id="rId1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31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머리글 개체 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4308475" cy="33972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ko-KR" altLang="en-US"/>
          </a:p>
        </p:txBody>
      </p:sp>
      <p:sp>
        <p:nvSpPr>
          <p:cNvPr id="3" name="날짜 개체 틀 2"/>
          <p:cNvSpPr>
            <a:spLocks noGrp="1"/>
          </p:cNvSpPr>
          <p:nvPr>
            <p:ph type="dt" sz="quarter" idx="1"/>
          </p:nvPr>
        </p:nvSpPr>
        <p:spPr>
          <a:xfrm>
            <a:off x="5630863" y="0"/>
            <a:ext cx="4308475" cy="33972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0B9B534-07AD-4683-8EB0-637F2F3F9B26}" type="datetimeFigureOut">
              <a:rPr lang="ko-KR" altLang="en-US" smtClean="0"/>
              <a:t>2023-02-17</a:t>
            </a:fld>
            <a:endParaRPr lang="ko-KR" altLang="en-US"/>
          </a:p>
        </p:txBody>
      </p:sp>
      <p:sp>
        <p:nvSpPr>
          <p:cNvPr id="4" name="바닥글 개체 틀 3"/>
          <p:cNvSpPr>
            <a:spLocks noGrp="1"/>
          </p:cNvSpPr>
          <p:nvPr>
            <p:ph type="ftr" sz="quarter" idx="2"/>
          </p:nvPr>
        </p:nvSpPr>
        <p:spPr>
          <a:xfrm>
            <a:off x="0" y="6467475"/>
            <a:ext cx="4308475" cy="3397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ko-KR" altLang="en-US"/>
          </a:p>
        </p:txBody>
      </p:sp>
      <p:sp>
        <p:nvSpPr>
          <p:cNvPr id="5" name="슬라이드 번호 개체 틀 4"/>
          <p:cNvSpPr>
            <a:spLocks noGrp="1"/>
          </p:cNvSpPr>
          <p:nvPr>
            <p:ph type="sldNum" sz="quarter" idx="3"/>
          </p:nvPr>
        </p:nvSpPr>
        <p:spPr>
          <a:xfrm>
            <a:off x="5630863" y="6467475"/>
            <a:ext cx="4308475" cy="3397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CC3A97B-F7E2-455D-A8AB-2E7724368B4A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769267038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머리글 개체 틀 1"/>
          <p:cNvSpPr>
            <a:spLocks noGrp="1"/>
          </p:cNvSpPr>
          <p:nvPr>
            <p:ph type="hdr" sz="quarter"/>
          </p:nvPr>
        </p:nvSpPr>
        <p:spPr>
          <a:xfrm>
            <a:off x="1" y="0"/>
            <a:ext cx="4307735" cy="341622"/>
          </a:xfrm>
          <a:prstGeom prst="rect">
            <a:avLst/>
          </a:prstGeom>
        </p:spPr>
        <p:txBody>
          <a:bodyPr vert="horz" lIns="91449" tIns="45725" rIns="91449" bIns="45725" rtlCol="0"/>
          <a:lstStyle>
            <a:lvl1pPr algn="l">
              <a:defRPr sz="1200"/>
            </a:lvl1pPr>
          </a:lstStyle>
          <a:p>
            <a:endParaRPr lang="ko-KR" altLang="en-US"/>
          </a:p>
        </p:txBody>
      </p:sp>
      <p:sp>
        <p:nvSpPr>
          <p:cNvPr id="3" name="날짜 개체 틀 2"/>
          <p:cNvSpPr>
            <a:spLocks noGrp="1"/>
          </p:cNvSpPr>
          <p:nvPr>
            <p:ph type="dt" idx="1"/>
          </p:nvPr>
        </p:nvSpPr>
        <p:spPr>
          <a:xfrm>
            <a:off x="5630891" y="0"/>
            <a:ext cx="4307735" cy="341622"/>
          </a:xfrm>
          <a:prstGeom prst="rect">
            <a:avLst/>
          </a:prstGeom>
        </p:spPr>
        <p:txBody>
          <a:bodyPr vert="horz" lIns="91449" tIns="45725" rIns="91449" bIns="45725" rtlCol="0"/>
          <a:lstStyle>
            <a:lvl1pPr algn="r">
              <a:defRPr sz="1200"/>
            </a:lvl1pPr>
          </a:lstStyle>
          <a:p>
            <a:fld id="{A676D475-E29C-4532-A4B1-EC5F3C8F0E47}" type="datetimeFigureOut">
              <a:rPr lang="ko-KR" altLang="en-US" smtClean="0"/>
              <a:t>2023-02-17</a:t>
            </a:fld>
            <a:endParaRPr lang="ko-KR" altLang="en-US"/>
          </a:p>
        </p:txBody>
      </p:sp>
      <p:sp>
        <p:nvSpPr>
          <p:cNvPr id="4" name="슬라이드 이미지 개체 틀 3"/>
          <p:cNvSpPr>
            <a:spLocks noGrp="1" noRot="1" noChangeAspect="1"/>
          </p:cNvSpPr>
          <p:nvPr>
            <p:ph type="sldImg" idx="2"/>
          </p:nvPr>
        </p:nvSpPr>
        <p:spPr>
          <a:xfrm>
            <a:off x="2928938" y="850900"/>
            <a:ext cx="4083050" cy="2297113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9" tIns="45725" rIns="91449" bIns="45725" rtlCol="0" anchor="ctr"/>
          <a:lstStyle/>
          <a:p>
            <a:endParaRPr lang="ko-KR" altLang="en-US"/>
          </a:p>
        </p:txBody>
      </p:sp>
      <p:sp>
        <p:nvSpPr>
          <p:cNvPr id="5" name="슬라이드 노트 개체 틀 4"/>
          <p:cNvSpPr>
            <a:spLocks noGrp="1"/>
          </p:cNvSpPr>
          <p:nvPr>
            <p:ph type="body" sz="quarter" idx="3"/>
          </p:nvPr>
        </p:nvSpPr>
        <p:spPr>
          <a:xfrm>
            <a:off x="994093" y="3276730"/>
            <a:ext cx="7952740" cy="2680960"/>
          </a:xfrm>
          <a:prstGeom prst="rect">
            <a:avLst/>
          </a:prstGeom>
        </p:spPr>
        <p:txBody>
          <a:bodyPr vert="horz" lIns="91449" tIns="45725" rIns="91449" bIns="45725" rtlCol="0"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4"/>
          </p:nvPr>
        </p:nvSpPr>
        <p:spPr>
          <a:xfrm>
            <a:off x="1" y="6467168"/>
            <a:ext cx="4307735" cy="341621"/>
          </a:xfrm>
          <a:prstGeom prst="rect">
            <a:avLst/>
          </a:prstGeom>
        </p:spPr>
        <p:txBody>
          <a:bodyPr vert="horz" lIns="91449" tIns="45725" rIns="91449" bIns="45725" rtlCol="0" anchor="b"/>
          <a:lstStyle>
            <a:lvl1pPr algn="l">
              <a:defRPr sz="1200"/>
            </a:lvl1pPr>
          </a:lstStyle>
          <a:p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5"/>
          </p:nvPr>
        </p:nvSpPr>
        <p:spPr>
          <a:xfrm>
            <a:off x="5630891" y="6467168"/>
            <a:ext cx="4307735" cy="341621"/>
          </a:xfrm>
          <a:prstGeom prst="rect">
            <a:avLst/>
          </a:prstGeom>
        </p:spPr>
        <p:txBody>
          <a:bodyPr vert="horz" lIns="91449" tIns="45725" rIns="91449" bIns="45725" rtlCol="0" anchor="b"/>
          <a:lstStyle>
            <a:lvl1pPr algn="r">
              <a:defRPr sz="1200"/>
            </a:lvl1pPr>
          </a:lstStyle>
          <a:p>
            <a:fld id="{F5F4DEFA-BF31-4C69-9E98-38C8533473B9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47371226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xmlns="" id="{EACBA10D-1B47-45FE-B8D6-CD08A00473B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부제목 2">
            <a:extLst>
              <a:ext uri="{FF2B5EF4-FFF2-40B4-BE49-F238E27FC236}">
                <a16:creationId xmlns:a16="http://schemas.microsoft.com/office/drawing/2014/main" xmlns="" id="{7D6DF489-26CF-4B54-AD9D-F81AB5214F5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ko-KR" altLang="en-US"/>
              <a:t>클릭하여 마스터 부제목 스타일 편집</a:t>
            </a:r>
          </a:p>
        </p:txBody>
      </p:sp>
      <p:sp>
        <p:nvSpPr>
          <p:cNvPr id="4" name="날짜 개체 틀 3">
            <a:extLst>
              <a:ext uri="{FF2B5EF4-FFF2-40B4-BE49-F238E27FC236}">
                <a16:creationId xmlns:a16="http://schemas.microsoft.com/office/drawing/2014/main" xmlns="" id="{44C7D3C2-D1DC-4238-BA00-21F20D84A6B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259D5F-AF8D-4BAE-BC5E-A994BF102663}" type="datetimeFigureOut">
              <a:rPr lang="ko-KR" altLang="en-US" smtClean="0"/>
              <a:t>2023-02-17</a:t>
            </a:fld>
            <a:endParaRPr lang="ko-KR" altLang="en-US"/>
          </a:p>
        </p:txBody>
      </p:sp>
      <p:sp>
        <p:nvSpPr>
          <p:cNvPr id="5" name="바닥글 개체 틀 4">
            <a:extLst>
              <a:ext uri="{FF2B5EF4-FFF2-40B4-BE49-F238E27FC236}">
                <a16:creationId xmlns:a16="http://schemas.microsoft.com/office/drawing/2014/main" xmlns="" id="{D6E46247-658C-4AE4-AD4B-CD35A20A51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>
            <a:extLst>
              <a:ext uri="{FF2B5EF4-FFF2-40B4-BE49-F238E27FC236}">
                <a16:creationId xmlns:a16="http://schemas.microsoft.com/office/drawing/2014/main" xmlns="" id="{B526C6E5-B70F-462D-94ED-5C244EC1EC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4CC7F2-B7C1-4B35-9A96-9123503DE814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68176825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xmlns="" id="{8B210178-F191-445E-947D-E2FE49D8BED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세로 텍스트 개체 틀 2">
            <a:extLst>
              <a:ext uri="{FF2B5EF4-FFF2-40B4-BE49-F238E27FC236}">
                <a16:creationId xmlns:a16="http://schemas.microsoft.com/office/drawing/2014/main" xmlns="" id="{A6C22DE5-4D70-4215-BA29-99B9A651EF3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ko-KR" altLang="en-US"/>
              <a:t>마스터 텍스트 스타일 편집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날짜 개체 틀 3">
            <a:extLst>
              <a:ext uri="{FF2B5EF4-FFF2-40B4-BE49-F238E27FC236}">
                <a16:creationId xmlns:a16="http://schemas.microsoft.com/office/drawing/2014/main" xmlns="" id="{9506D227-7350-41EB-93B4-3E4B172159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259D5F-AF8D-4BAE-BC5E-A994BF102663}" type="datetimeFigureOut">
              <a:rPr lang="ko-KR" altLang="en-US" smtClean="0"/>
              <a:t>2023-02-17</a:t>
            </a:fld>
            <a:endParaRPr lang="ko-KR" altLang="en-US"/>
          </a:p>
        </p:txBody>
      </p:sp>
      <p:sp>
        <p:nvSpPr>
          <p:cNvPr id="5" name="바닥글 개체 틀 4">
            <a:extLst>
              <a:ext uri="{FF2B5EF4-FFF2-40B4-BE49-F238E27FC236}">
                <a16:creationId xmlns:a16="http://schemas.microsoft.com/office/drawing/2014/main" xmlns="" id="{6E43552F-A2D3-41A2-BA4B-6F69263DCF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>
            <a:extLst>
              <a:ext uri="{FF2B5EF4-FFF2-40B4-BE49-F238E27FC236}">
                <a16:creationId xmlns:a16="http://schemas.microsoft.com/office/drawing/2014/main" xmlns="" id="{8AA1F8CC-ABF5-469C-BDBF-57365974B9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4CC7F2-B7C1-4B35-9A96-9123503DE814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03234794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세로 제목 1">
            <a:extLst>
              <a:ext uri="{FF2B5EF4-FFF2-40B4-BE49-F238E27FC236}">
                <a16:creationId xmlns:a16="http://schemas.microsoft.com/office/drawing/2014/main" xmlns="" id="{11A7E540-9E68-4E8D-8734-297E67B7AEB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세로 텍스트 개체 틀 2">
            <a:extLst>
              <a:ext uri="{FF2B5EF4-FFF2-40B4-BE49-F238E27FC236}">
                <a16:creationId xmlns:a16="http://schemas.microsoft.com/office/drawing/2014/main" xmlns="" id="{FA1D2206-36C0-44F8-B452-4B294B8140A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ko-KR" altLang="en-US"/>
              <a:t>마스터 텍스트 스타일 편집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날짜 개체 틀 3">
            <a:extLst>
              <a:ext uri="{FF2B5EF4-FFF2-40B4-BE49-F238E27FC236}">
                <a16:creationId xmlns:a16="http://schemas.microsoft.com/office/drawing/2014/main" xmlns="" id="{F887C1CE-5143-4628-8D33-D5F145A0010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259D5F-AF8D-4BAE-BC5E-A994BF102663}" type="datetimeFigureOut">
              <a:rPr lang="ko-KR" altLang="en-US" smtClean="0"/>
              <a:t>2023-02-17</a:t>
            </a:fld>
            <a:endParaRPr lang="ko-KR" altLang="en-US"/>
          </a:p>
        </p:txBody>
      </p:sp>
      <p:sp>
        <p:nvSpPr>
          <p:cNvPr id="5" name="바닥글 개체 틀 4">
            <a:extLst>
              <a:ext uri="{FF2B5EF4-FFF2-40B4-BE49-F238E27FC236}">
                <a16:creationId xmlns:a16="http://schemas.microsoft.com/office/drawing/2014/main" xmlns="" id="{6827ADA9-F156-48B0-ADCB-4D017AC9BC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>
            <a:extLst>
              <a:ext uri="{FF2B5EF4-FFF2-40B4-BE49-F238E27FC236}">
                <a16:creationId xmlns:a16="http://schemas.microsoft.com/office/drawing/2014/main" xmlns="" id="{C6549E87-3711-45FA-96B9-5D1E956B44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4CC7F2-B7C1-4B35-9A96-9123503DE814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45423409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xmlns="" id="{5344056C-B061-4505-992D-32E17FA0C20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>
            <a:extLst>
              <a:ext uri="{FF2B5EF4-FFF2-40B4-BE49-F238E27FC236}">
                <a16:creationId xmlns:a16="http://schemas.microsoft.com/office/drawing/2014/main" xmlns="" id="{4A387B56-BCD3-447A-B25A-210FF3DF778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ko-KR" altLang="en-US"/>
              <a:t>마스터 텍스트 스타일 편집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날짜 개체 틀 3">
            <a:extLst>
              <a:ext uri="{FF2B5EF4-FFF2-40B4-BE49-F238E27FC236}">
                <a16:creationId xmlns:a16="http://schemas.microsoft.com/office/drawing/2014/main" xmlns="" id="{E5E898AA-FB90-475C-9B23-C7E26EEF97F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259D5F-AF8D-4BAE-BC5E-A994BF102663}" type="datetimeFigureOut">
              <a:rPr lang="ko-KR" altLang="en-US" smtClean="0"/>
              <a:t>2023-02-17</a:t>
            </a:fld>
            <a:endParaRPr lang="ko-KR" altLang="en-US"/>
          </a:p>
        </p:txBody>
      </p:sp>
      <p:sp>
        <p:nvSpPr>
          <p:cNvPr id="5" name="바닥글 개체 틀 4">
            <a:extLst>
              <a:ext uri="{FF2B5EF4-FFF2-40B4-BE49-F238E27FC236}">
                <a16:creationId xmlns:a16="http://schemas.microsoft.com/office/drawing/2014/main" xmlns="" id="{5EF756ED-422B-46D5-B24A-4575A823E8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>
            <a:extLst>
              <a:ext uri="{FF2B5EF4-FFF2-40B4-BE49-F238E27FC236}">
                <a16:creationId xmlns:a16="http://schemas.microsoft.com/office/drawing/2014/main" xmlns="" id="{C449F69A-70A2-4A18-B4BB-AF3A5C6EA5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4CC7F2-B7C1-4B35-9A96-9123503DE814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88646811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xmlns="" id="{494DF43F-3C24-48C7-B66E-966482E59F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>
            <a:extLst>
              <a:ext uri="{FF2B5EF4-FFF2-40B4-BE49-F238E27FC236}">
                <a16:creationId xmlns:a16="http://schemas.microsoft.com/office/drawing/2014/main" xmlns="" id="{36469FAA-3244-42A9-9DBE-3B7695039E8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ko-KR" altLang="en-US"/>
              <a:t>마스터 텍스트 스타일 편집</a:t>
            </a:r>
          </a:p>
        </p:txBody>
      </p:sp>
      <p:sp>
        <p:nvSpPr>
          <p:cNvPr id="4" name="날짜 개체 틀 3">
            <a:extLst>
              <a:ext uri="{FF2B5EF4-FFF2-40B4-BE49-F238E27FC236}">
                <a16:creationId xmlns:a16="http://schemas.microsoft.com/office/drawing/2014/main" xmlns="" id="{A09C1A17-CE43-442E-A00F-98A09F6A874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259D5F-AF8D-4BAE-BC5E-A994BF102663}" type="datetimeFigureOut">
              <a:rPr lang="ko-KR" altLang="en-US" smtClean="0"/>
              <a:t>2023-02-17</a:t>
            </a:fld>
            <a:endParaRPr lang="ko-KR" altLang="en-US"/>
          </a:p>
        </p:txBody>
      </p:sp>
      <p:sp>
        <p:nvSpPr>
          <p:cNvPr id="5" name="바닥글 개체 틀 4">
            <a:extLst>
              <a:ext uri="{FF2B5EF4-FFF2-40B4-BE49-F238E27FC236}">
                <a16:creationId xmlns:a16="http://schemas.microsoft.com/office/drawing/2014/main" xmlns="" id="{F7C405AE-05E3-4342-98CE-D1C9D0BF23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>
            <a:extLst>
              <a:ext uri="{FF2B5EF4-FFF2-40B4-BE49-F238E27FC236}">
                <a16:creationId xmlns:a16="http://schemas.microsoft.com/office/drawing/2014/main" xmlns="" id="{D53BA4A6-31FE-4C5F-9796-05B119AC87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4CC7F2-B7C1-4B35-9A96-9123503DE814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75687060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xmlns="" id="{9E953F1F-0F61-48F7-9A40-AA03B3121CB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>
            <a:extLst>
              <a:ext uri="{FF2B5EF4-FFF2-40B4-BE49-F238E27FC236}">
                <a16:creationId xmlns:a16="http://schemas.microsoft.com/office/drawing/2014/main" xmlns="" id="{690260E4-390C-4624-A80E-761D8AA5637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ko-KR" altLang="en-US"/>
              <a:t>마스터 텍스트 스타일 편집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내용 개체 틀 3">
            <a:extLst>
              <a:ext uri="{FF2B5EF4-FFF2-40B4-BE49-F238E27FC236}">
                <a16:creationId xmlns:a16="http://schemas.microsoft.com/office/drawing/2014/main" xmlns="" id="{1919B939-9CA1-4DA3-8403-9AAB985EE42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ko-KR" altLang="en-US"/>
              <a:t>마스터 텍스트 스타일 편집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5" name="날짜 개체 틀 4">
            <a:extLst>
              <a:ext uri="{FF2B5EF4-FFF2-40B4-BE49-F238E27FC236}">
                <a16:creationId xmlns:a16="http://schemas.microsoft.com/office/drawing/2014/main" xmlns="" id="{9B19F890-53AD-4940-832E-B884A9E376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259D5F-AF8D-4BAE-BC5E-A994BF102663}" type="datetimeFigureOut">
              <a:rPr lang="ko-KR" altLang="en-US" smtClean="0"/>
              <a:t>2023-02-17</a:t>
            </a:fld>
            <a:endParaRPr lang="ko-KR" altLang="en-US"/>
          </a:p>
        </p:txBody>
      </p:sp>
      <p:sp>
        <p:nvSpPr>
          <p:cNvPr id="6" name="바닥글 개체 틀 5">
            <a:extLst>
              <a:ext uri="{FF2B5EF4-FFF2-40B4-BE49-F238E27FC236}">
                <a16:creationId xmlns:a16="http://schemas.microsoft.com/office/drawing/2014/main" xmlns="" id="{73F34B1A-CD1E-46A8-9D5D-B46E3C124F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슬라이드 번호 개체 틀 6">
            <a:extLst>
              <a:ext uri="{FF2B5EF4-FFF2-40B4-BE49-F238E27FC236}">
                <a16:creationId xmlns:a16="http://schemas.microsoft.com/office/drawing/2014/main" xmlns="" id="{87D21D96-D353-4662-8682-C5E3E2FD93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4CC7F2-B7C1-4B35-9A96-9123503DE814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53001329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xmlns="" id="{7AE2A88B-AB95-4B9B-BA98-650D2FC203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>
            <a:extLst>
              <a:ext uri="{FF2B5EF4-FFF2-40B4-BE49-F238E27FC236}">
                <a16:creationId xmlns:a16="http://schemas.microsoft.com/office/drawing/2014/main" xmlns="" id="{700901B1-24BA-4FC0-B415-AC0FCA5EC30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/>
              <a:t>마스터 텍스트 스타일 편집</a:t>
            </a:r>
          </a:p>
        </p:txBody>
      </p:sp>
      <p:sp>
        <p:nvSpPr>
          <p:cNvPr id="4" name="내용 개체 틀 3">
            <a:extLst>
              <a:ext uri="{FF2B5EF4-FFF2-40B4-BE49-F238E27FC236}">
                <a16:creationId xmlns:a16="http://schemas.microsoft.com/office/drawing/2014/main" xmlns="" id="{FD610750-E464-4E0D-9201-F2743DBDCA1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ko-KR" altLang="en-US"/>
              <a:t>마스터 텍스트 스타일 편집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5" name="텍스트 개체 틀 4">
            <a:extLst>
              <a:ext uri="{FF2B5EF4-FFF2-40B4-BE49-F238E27FC236}">
                <a16:creationId xmlns:a16="http://schemas.microsoft.com/office/drawing/2014/main" xmlns="" id="{F9F70B5C-1D39-4C58-930A-9EC7786827C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/>
              <a:t>마스터 텍스트 스타일 편집</a:t>
            </a:r>
          </a:p>
        </p:txBody>
      </p:sp>
      <p:sp>
        <p:nvSpPr>
          <p:cNvPr id="6" name="내용 개체 틀 5">
            <a:extLst>
              <a:ext uri="{FF2B5EF4-FFF2-40B4-BE49-F238E27FC236}">
                <a16:creationId xmlns:a16="http://schemas.microsoft.com/office/drawing/2014/main" xmlns="" id="{B7FCD354-1EDE-4F14-9178-69523FBD108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ko-KR" altLang="en-US"/>
              <a:t>마스터 텍스트 스타일 편집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7" name="날짜 개체 틀 6">
            <a:extLst>
              <a:ext uri="{FF2B5EF4-FFF2-40B4-BE49-F238E27FC236}">
                <a16:creationId xmlns:a16="http://schemas.microsoft.com/office/drawing/2014/main" xmlns="" id="{F1B414A3-BFD3-47A2-BB65-90371042DD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259D5F-AF8D-4BAE-BC5E-A994BF102663}" type="datetimeFigureOut">
              <a:rPr lang="ko-KR" altLang="en-US" smtClean="0"/>
              <a:t>2023-02-17</a:t>
            </a:fld>
            <a:endParaRPr lang="ko-KR" altLang="en-US"/>
          </a:p>
        </p:txBody>
      </p:sp>
      <p:sp>
        <p:nvSpPr>
          <p:cNvPr id="8" name="바닥글 개체 틀 7">
            <a:extLst>
              <a:ext uri="{FF2B5EF4-FFF2-40B4-BE49-F238E27FC236}">
                <a16:creationId xmlns:a16="http://schemas.microsoft.com/office/drawing/2014/main" xmlns="" id="{9EA15672-706F-428F-8E77-ED201727E6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9" name="슬라이드 번호 개체 틀 8">
            <a:extLst>
              <a:ext uri="{FF2B5EF4-FFF2-40B4-BE49-F238E27FC236}">
                <a16:creationId xmlns:a16="http://schemas.microsoft.com/office/drawing/2014/main" xmlns="" id="{C0DDB7A8-7740-4A60-AFA9-25A613D687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4CC7F2-B7C1-4B35-9A96-9123503DE814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10314880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xmlns="" id="{03C9B60C-4C42-45F9-BECA-107888AE0BC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날짜 개체 틀 2">
            <a:extLst>
              <a:ext uri="{FF2B5EF4-FFF2-40B4-BE49-F238E27FC236}">
                <a16:creationId xmlns:a16="http://schemas.microsoft.com/office/drawing/2014/main" xmlns="" id="{5B480463-32A1-4109-9981-C15098AAF20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259D5F-AF8D-4BAE-BC5E-A994BF102663}" type="datetimeFigureOut">
              <a:rPr lang="ko-KR" altLang="en-US" smtClean="0"/>
              <a:t>2023-02-17</a:t>
            </a:fld>
            <a:endParaRPr lang="ko-KR" altLang="en-US"/>
          </a:p>
        </p:txBody>
      </p:sp>
      <p:sp>
        <p:nvSpPr>
          <p:cNvPr id="4" name="바닥글 개체 틀 3">
            <a:extLst>
              <a:ext uri="{FF2B5EF4-FFF2-40B4-BE49-F238E27FC236}">
                <a16:creationId xmlns:a16="http://schemas.microsoft.com/office/drawing/2014/main" xmlns="" id="{0749F926-5117-4AA0-BEDE-E8EAE838B8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5" name="슬라이드 번호 개체 틀 4">
            <a:extLst>
              <a:ext uri="{FF2B5EF4-FFF2-40B4-BE49-F238E27FC236}">
                <a16:creationId xmlns:a16="http://schemas.microsoft.com/office/drawing/2014/main" xmlns="" id="{DE83D59E-99C1-4DC0-AB51-2ECE4E1F6F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4CC7F2-B7C1-4B35-9A96-9123503DE814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40635569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날짜 개체 틀 1">
            <a:extLst>
              <a:ext uri="{FF2B5EF4-FFF2-40B4-BE49-F238E27FC236}">
                <a16:creationId xmlns:a16="http://schemas.microsoft.com/office/drawing/2014/main" xmlns="" id="{13A011B3-3D6C-4A89-A66A-CDBEE8E39C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259D5F-AF8D-4BAE-BC5E-A994BF102663}" type="datetimeFigureOut">
              <a:rPr lang="ko-KR" altLang="en-US" smtClean="0"/>
              <a:t>2023-02-17</a:t>
            </a:fld>
            <a:endParaRPr lang="ko-KR" altLang="en-US"/>
          </a:p>
        </p:txBody>
      </p:sp>
      <p:sp>
        <p:nvSpPr>
          <p:cNvPr id="3" name="바닥글 개체 틀 2">
            <a:extLst>
              <a:ext uri="{FF2B5EF4-FFF2-40B4-BE49-F238E27FC236}">
                <a16:creationId xmlns:a16="http://schemas.microsoft.com/office/drawing/2014/main" xmlns="" id="{8C55D93B-6822-426F-8480-BD25895369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4" name="슬라이드 번호 개체 틀 3">
            <a:extLst>
              <a:ext uri="{FF2B5EF4-FFF2-40B4-BE49-F238E27FC236}">
                <a16:creationId xmlns:a16="http://schemas.microsoft.com/office/drawing/2014/main" xmlns="" id="{989A6B84-6D81-4BF2-960C-39ACBE1332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4CC7F2-B7C1-4B35-9A96-9123503DE814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80369740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xmlns="" id="{E8DAB712-7811-4B66-B2E9-F0B812B77E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>
            <a:extLst>
              <a:ext uri="{FF2B5EF4-FFF2-40B4-BE49-F238E27FC236}">
                <a16:creationId xmlns:a16="http://schemas.microsoft.com/office/drawing/2014/main" xmlns="" id="{74EE103D-8860-418A-A7B3-58CD2FA394E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ko-KR" altLang="en-US"/>
              <a:t>마스터 텍스트 스타일 편집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텍스트 개체 틀 3">
            <a:extLst>
              <a:ext uri="{FF2B5EF4-FFF2-40B4-BE49-F238E27FC236}">
                <a16:creationId xmlns:a16="http://schemas.microsoft.com/office/drawing/2014/main" xmlns="" id="{D5052092-A430-49C1-9FB1-B5C5BB253FA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ko-KR" altLang="en-US"/>
              <a:t>마스터 텍스트 스타일 편집</a:t>
            </a:r>
          </a:p>
        </p:txBody>
      </p:sp>
      <p:sp>
        <p:nvSpPr>
          <p:cNvPr id="5" name="날짜 개체 틀 4">
            <a:extLst>
              <a:ext uri="{FF2B5EF4-FFF2-40B4-BE49-F238E27FC236}">
                <a16:creationId xmlns:a16="http://schemas.microsoft.com/office/drawing/2014/main" xmlns="" id="{48DBC21C-7A9C-4451-9DE6-E42C36C5BE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259D5F-AF8D-4BAE-BC5E-A994BF102663}" type="datetimeFigureOut">
              <a:rPr lang="ko-KR" altLang="en-US" smtClean="0"/>
              <a:t>2023-02-17</a:t>
            </a:fld>
            <a:endParaRPr lang="ko-KR" altLang="en-US"/>
          </a:p>
        </p:txBody>
      </p:sp>
      <p:sp>
        <p:nvSpPr>
          <p:cNvPr id="6" name="바닥글 개체 틀 5">
            <a:extLst>
              <a:ext uri="{FF2B5EF4-FFF2-40B4-BE49-F238E27FC236}">
                <a16:creationId xmlns:a16="http://schemas.microsoft.com/office/drawing/2014/main" xmlns="" id="{A5A36FF6-81C1-49E0-8F3E-758DC43A1F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슬라이드 번호 개체 틀 6">
            <a:extLst>
              <a:ext uri="{FF2B5EF4-FFF2-40B4-BE49-F238E27FC236}">
                <a16:creationId xmlns:a16="http://schemas.microsoft.com/office/drawing/2014/main" xmlns="" id="{E20D9999-2E04-4B93-93D7-EAF988C7F0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4CC7F2-B7C1-4B35-9A96-9123503DE814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84406876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xmlns="" id="{322AC495-98A8-4B43-86CC-062EB8C279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그림 개체 틀 2">
            <a:extLst>
              <a:ext uri="{FF2B5EF4-FFF2-40B4-BE49-F238E27FC236}">
                <a16:creationId xmlns:a16="http://schemas.microsoft.com/office/drawing/2014/main" xmlns="" id="{7B0411A1-9B2A-4911-894B-B45CB1EBE9E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ko-KR" altLang="en-US"/>
          </a:p>
        </p:txBody>
      </p:sp>
      <p:sp>
        <p:nvSpPr>
          <p:cNvPr id="4" name="텍스트 개체 틀 3">
            <a:extLst>
              <a:ext uri="{FF2B5EF4-FFF2-40B4-BE49-F238E27FC236}">
                <a16:creationId xmlns:a16="http://schemas.microsoft.com/office/drawing/2014/main" xmlns="" id="{D1AD9665-F912-4B2B-8D38-3F9700CE21A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ko-KR" altLang="en-US"/>
              <a:t>마스터 텍스트 스타일 편집</a:t>
            </a:r>
          </a:p>
        </p:txBody>
      </p:sp>
      <p:sp>
        <p:nvSpPr>
          <p:cNvPr id="5" name="날짜 개체 틀 4">
            <a:extLst>
              <a:ext uri="{FF2B5EF4-FFF2-40B4-BE49-F238E27FC236}">
                <a16:creationId xmlns:a16="http://schemas.microsoft.com/office/drawing/2014/main" xmlns="" id="{B067E0EF-D877-47A5-8969-3D4EFF42E6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259D5F-AF8D-4BAE-BC5E-A994BF102663}" type="datetimeFigureOut">
              <a:rPr lang="ko-KR" altLang="en-US" smtClean="0"/>
              <a:t>2023-02-17</a:t>
            </a:fld>
            <a:endParaRPr lang="ko-KR" altLang="en-US"/>
          </a:p>
        </p:txBody>
      </p:sp>
      <p:sp>
        <p:nvSpPr>
          <p:cNvPr id="6" name="바닥글 개체 틀 5">
            <a:extLst>
              <a:ext uri="{FF2B5EF4-FFF2-40B4-BE49-F238E27FC236}">
                <a16:creationId xmlns:a16="http://schemas.microsoft.com/office/drawing/2014/main" xmlns="" id="{C6AC9363-37A6-42BC-88E9-8C214784BC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슬라이드 번호 개체 틀 6">
            <a:extLst>
              <a:ext uri="{FF2B5EF4-FFF2-40B4-BE49-F238E27FC236}">
                <a16:creationId xmlns:a16="http://schemas.microsoft.com/office/drawing/2014/main" xmlns="" id="{3F1C0769-645E-42EB-A703-68CCA13F92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4CC7F2-B7C1-4B35-9A96-9123503DE814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25140661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개체 틀 1">
            <a:extLst>
              <a:ext uri="{FF2B5EF4-FFF2-40B4-BE49-F238E27FC236}">
                <a16:creationId xmlns:a16="http://schemas.microsoft.com/office/drawing/2014/main" xmlns="" id="{0CD54563-D5EE-4C47-8240-5A2E7FC117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>
            <a:extLst>
              <a:ext uri="{FF2B5EF4-FFF2-40B4-BE49-F238E27FC236}">
                <a16:creationId xmlns:a16="http://schemas.microsoft.com/office/drawing/2014/main" xmlns="" id="{8090C847-F467-47CA-82E9-3AD313C1CA3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ko-KR" altLang="en-US"/>
              <a:t>마스터 텍스트 스타일 편집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날짜 개체 틀 3">
            <a:extLst>
              <a:ext uri="{FF2B5EF4-FFF2-40B4-BE49-F238E27FC236}">
                <a16:creationId xmlns:a16="http://schemas.microsoft.com/office/drawing/2014/main" xmlns="" id="{46668CCD-AE24-4D69-82A9-172A6313328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4259D5F-AF8D-4BAE-BC5E-A994BF102663}" type="datetimeFigureOut">
              <a:rPr lang="ko-KR" altLang="en-US" smtClean="0"/>
              <a:t>2023-02-17</a:t>
            </a:fld>
            <a:endParaRPr lang="ko-KR" altLang="en-US"/>
          </a:p>
        </p:txBody>
      </p:sp>
      <p:sp>
        <p:nvSpPr>
          <p:cNvPr id="5" name="바닥글 개체 틀 4">
            <a:extLst>
              <a:ext uri="{FF2B5EF4-FFF2-40B4-BE49-F238E27FC236}">
                <a16:creationId xmlns:a16="http://schemas.microsoft.com/office/drawing/2014/main" xmlns="" id="{ABB9F6D1-8C73-46F1-B392-854C8C40BEC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ko-KR" altLang="en-US"/>
          </a:p>
        </p:txBody>
      </p:sp>
      <p:sp>
        <p:nvSpPr>
          <p:cNvPr id="6" name="슬라이드 번호 개체 틀 5">
            <a:extLst>
              <a:ext uri="{FF2B5EF4-FFF2-40B4-BE49-F238E27FC236}">
                <a16:creationId xmlns:a16="http://schemas.microsoft.com/office/drawing/2014/main" xmlns="" id="{6B69B503-F190-48B8-94E2-E90B75AF3B1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44CC7F2-B7C1-4B35-9A96-9123503DE814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7662170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1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1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5" Type="http://schemas.microsoft.com/office/2007/relationships/hdphoto" Target="../media/hdphoto1.wdp"/><Relationship Id="rId4" Type="http://schemas.openxmlformats.org/officeDocument/2006/relationships/image" Target="../media/image8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chart" Target="../charts/chart3.xml"/><Relationship Id="rId3" Type="http://schemas.openxmlformats.org/officeDocument/2006/relationships/image" Target="../media/image5.png"/><Relationship Id="rId7" Type="http://schemas.openxmlformats.org/officeDocument/2006/relationships/chart" Target="../charts/chart2.xml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6" Type="http://schemas.openxmlformats.org/officeDocument/2006/relationships/chart" Target="../charts/chart1.xml"/><Relationship Id="rId5" Type="http://schemas.microsoft.com/office/2007/relationships/hdphoto" Target="../media/hdphoto1.wdp"/><Relationship Id="rId4" Type="http://schemas.openxmlformats.org/officeDocument/2006/relationships/image" Target="../media/image8.png"/><Relationship Id="rId9" Type="http://schemas.openxmlformats.org/officeDocument/2006/relationships/chart" Target="../charts/chart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PNG"/><Relationship Id="rId5" Type="http://schemas.microsoft.com/office/2007/relationships/hdphoto" Target="../media/hdphoto1.wdp"/><Relationship Id="rId4" Type="http://schemas.openxmlformats.org/officeDocument/2006/relationships/image" Target="../media/image8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17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PNG"/><Relationship Id="rId5" Type="http://schemas.microsoft.com/office/2007/relationships/hdphoto" Target="../media/hdphoto1.wdp"/><Relationship Id="rId4" Type="http://schemas.openxmlformats.org/officeDocument/2006/relationships/image" Target="../media/image8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hyperlink" Target="http://www.hometax.go.kr/" TargetMode="External"/><Relationship Id="rId3" Type="http://schemas.openxmlformats.org/officeDocument/2006/relationships/image" Target="../media/image5.png"/><Relationship Id="rId7" Type="http://schemas.openxmlformats.org/officeDocument/2006/relationships/image" Target="../media/image19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png"/><Relationship Id="rId5" Type="http://schemas.microsoft.com/office/2007/relationships/hdphoto" Target="../media/hdphoto1.wdp"/><Relationship Id="rId4" Type="http://schemas.openxmlformats.org/officeDocument/2006/relationships/image" Target="../media/image8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5" Type="http://schemas.microsoft.com/office/2007/relationships/hdphoto" Target="../media/hdphoto1.wdp"/><Relationship Id="rId4" Type="http://schemas.openxmlformats.org/officeDocument/2006/relationships/image" Target="../media/image8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PNG"/><Relationship Id="rId5" Type="http://schemas.microsoft.com/office/2007/relationships/hdphoto" Target="../media/hdphoto1.wdp"/><Relationship Id="rId4" Type="http://schemas.openxmlformats.org/officeDocument/2006/relationships/image" Target="../media/image8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png"/><Relationship Id="rId5" Type="http://schemas.microsoft.com/office/2007/relationships/hdphoto" Target="../media/hdphoto1.wdp"/><Relationship Id="rId4" Type="http://schemas.openxmlformats.org/officeDocument/2006/relationships/image" Target="../media/image8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23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PNG"/><Relationship Id="rId5" Type="http://schemas.microsoft.com/office/2007/relationships/hdphoto" Target="../media/hdphoto1.wdp"/><Relationship Id="rId4" Type="http://schemas.openxmlformats.org/officeDocument/2006/relationships/image" Target="../media/image8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image" Target="../media/image5.png"/><Relationship Id="rId7" Type="http://schemas.openxmlformats.org/officeDocument/2006/relationships/image" Target="../media/image23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PNG"/><Relationship Id="rId5" Type="http://schemas.microsoft.com/office/2007/relationships/hdphoto" Target="../media/hdphoto1.wdp"/><Relationship Id="rId4" Type="http://schemas.openxmlformats.org/officeDocument/2006/relationships/image" Target="../media/image8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image" Target="../media/image5.png"/><Relationship Id="rId7" Type="http://schemas.openxmlformats.org/officeDocument/2006/relationships/image" Target="../media/image23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PNG"/><Relationship Id="rId5" Type="http://schemas.microsoft.com/office/2007/relationships/hdphoto" Target="../media/hdphoto1.wdp"/><Relationship Id="rId4" Type="http://schemas.openxmlformats.org/officeDocument/2006/relationships/image" Target="../media/image8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image" Target="../media/image5.png"/><Relationship Id="rId7" Type="http://schemas.openxmlformats.org/officeDocument/2006/relationships/image" Target="../media/image23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PNG"/><Relationship Id="rId5" Type="http://schemas.microsoft.com/office/2007/relationships/hdphoto" Target="../media/hdphoto1.wdp"/><Relationship Id="rId4" Type="http://schemas.openxmlformats.org/officeDocument/2006/relationships/image" Target="../media/image8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image" Target="../media/image5.png"/><Relationship Id="rId7" Type="http://schemas.openxmlformats.org/officeDocument/2006/relationships/image" Target="../media/image23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PNG"/><Relationship Id="rId5" Type="http://schemas.microsoft.com/office/2007/relationships/hdphoto" Target="../media/hdphoto1.wdp"/><Relationship Id="rId4" Type="http://schemas.openxmlformats.org/officeDocument/2006/relationships/image" Target="../media/image8.png"/><Relationship Id="rId9" Type="http://schemas.openxmlformats.org/officeDocument/2006/relationships/image" Target="../media/image27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PNG"/><Relationship Id="rId5" Type="http://schemas.microsoft.com/office/2007/relationships/hdphoto" Target="../media/hdphoto1.wdp"/><Relationship Id="rId4" Type="http://schemas.openxmlformats.org/officeDocument/2006/relationships/image" Target="../media/image8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5" Type="http://schemas.microsoft.com/office/2007/relationships/hdphoto" Target="../media/hdphoto1.wdp"/><Relationship Id="rId4" Type="http://schemas.openxmlformats.org/officeDocument/2006/relationships/image" Target="../media/image8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5" Type="http://schemas.microsoft.com/office/2007/relationships/hdphoto" Target="../media/hdphoto1.wdp"/><Relationship Id="rId4" Type="http://schemas.openxmlformats.org/officeDocument/2006/relationships/image" Target="../media/image8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5" Type="http://schemas.microsoft.com/office/2007/relationships/hdphoto" Target="../media/hdphoto1.wdp"/><Relationship Id="rId4" Type="http://schemas.openxmlformats.org/officeDocument/2006/relationships/image" Target="../media/image8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30.sv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5" Type="http://schemas.microsoft.com/office/2007/relationships/hdphoto" Target="../media/hdphoto1.wdp"/><Relationship Id="rId4" Type="http://schemas.openxmlformats.org/officeDocument/2006/relationships/image" Target="../media/image8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14.sv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png"/><Relationship Id="rId5" Type="http://schemas.microsoft.com/office/2007/relationships/hdphoto" Target="../media/hdphoto1.wdp"/><Relationship Id="rId4" Type="http://schemas.openxmlformats.org/officeDocument/2006/relationships/image" Target="../media/image8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29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png"/><Relationship Id="rId5" Type="http://schemas.microsoft.com/office/2007/relationships/hdphoto" Target="../media/hdphoto1.wdp"/><Relationship Id="rId4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png"/><Relationship Id="rId5" Type="http://schemas.microsoft.com/office/2007/relationships/hdphoto" Target="../media/hdphoto1.wdp"/><Relationship Id="rId4" Type="http://schemas.openxmlformats.org/officeDocument/2006/relationships/image" Target="../media/image8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5" Type="http://schemas.microsoft.com/office/2007/relationships/hdphoto" Target="../media/hdphoto1.wdp"/><Relationship Id="rId4" Type="http://schemas.openxmlformats.org/officeDocument/2006/relationships/image" Target="../media/image8.png"/></Relationships>
</file>

<file path=ppt/slides/_rels/slide4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svg"/><Relationship Id="rId3" Type="http://schemas.openxmlformats.org/officeDocument/2006/relationships/image" Target="../media/image5.png"/><Relationship Id="rId7" Type="http://schemas.openxmlformats.org/officeDocument/2006/relationships/image" Target="../media/image3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1.PNG"/><Relationship Id="rId5" Type="http://schemas.microsoft.com/office/2007/relationships/hdphoto" Target="../media/hdphoto1.wdp"/><Relationship Id="rId10" Type="http://schemas.openxmlformats.org/officeDocument/2006/relationships/image" Target="../media/image37.svg"/><Relationship Id="rId4" Type="http://schemas.openxmlformats.org/officeDocument/2006/relationships/image" Target="../media/image8.png"/><Relationship Id="rId9" Type="http://schemas.openxmlformats.org/officeDocument/2006/relationships/image" Target="../media/image33.png"/></Relationships>
</file>

<file path=ppt/slides/_rels/slide4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image" Target="../media/image5.png"/><Relationship Id="rId7" Type="http://schemas.openxmlformats.org/officeDocument/2006/relationships/image" Target="../media/image35.sv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2.png"/><Relationship Id="rId5" Type="http://schemas.microsoft.com/office/2007/relationships/hdphoto" Target="../media/hdphoto1.wdp"/><Relationship Id="rId10" Type="http://schemas.openxmlformats.org/officeDocument/2006/relationships/image" Target="../media/image34.PNG"/><Relationship Id="rId4" Type="http://schemas.openxmlformats.org/officeDocument/2006/relationships/image" Target="../media/image8.png"/><Relationship Id="rId9" Type="http://schemas.openxmlformats.org/officeDocument/2006/relationships/image" Target="../media/image37.svg"/></Relationships>
</file>

<file path=ppt/slides/_rels/slide4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image" Target="../media/image5.png"/><Relationship Id="rId7" Type="http://schemas.openxmlformats.org/officeDocument/2006/relationships/image" Target="../media/image35.sv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2.png"/><Relationship Id="rId5" Type="http://schemas.microsoft.com/office/2007/relationships/hdphoto" Target="../media/hdphoto1.wdp"/><Relationship Id="rId10" Type="http://schemas.openxmlformats.org/officeDocument/2006/relationships/image" Target="../media/image35.PNG"/><Relationship Id="rId4" Type="http://schemas.openxmlformats.org/officeDocument/2006/relationships/image" Target="../media/image8.png"/><Relationship Id="rId9" Type="http://schemas.openxmlformats.org/officeDocument/2006/relationships/image" Target="../media/image37.svg"/></Relationships>
</file>

<file path=ppt/slides/_rels/slide4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image" Target="../media/image5.png"/><Relationship Id="rId7" Type="http://schemas.openxmlformats.org/officeDocument/2006/relationships/image" Target="../media/image35.sv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2.png"/><Relationship Id="rId5" Type="http://schemas.microsoft.com/office/2007/relationships/hdphoto" Target="../media/hdphoto1.wdp"/><Relationship Id="rId10" Type="http://schemas.openxmlformats.org/officeDocument/2006/relationships/image" Target="../media/image36.png"/><Relationship Id="rId4" Type="http://schemas.openxmlformats.org/officeDocument/2006/relationships/image" Target="../media/image8.png"/><Relationship Id="rId9" Type="http://schemas.openxmlformats.org/officeDocument/2006/relationships/image" Target="../media/image37.svg"/></Relationships>
</file>

<file path=ppt/slides/_rels/slide4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image" Target="../media/image5.png"/><Relationship Id="rId7" Type="http://schemas.openxmlformats.org/officeDocument/2006/relationships/image" Target="../media/image35.sv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2.png"/><Relationship Id="rId11" Type="http://schemas.openxmlformats.org/officeDocument/2006/relationships/image" Target="../media/image38.PNG"/><Relationship Id="rId5" Type="http://schemas.microsoft.com/office/2007/relationships/hdphoto" Target="../media/hdphoto1.wdp"/><Relationship Id="rId10" Type="http://schemas.openxmlformats.org/officeDocument/2006/relationships/image" Target="../media/image37.PNG"/><Relationship Id="rId4" Type="http://schemas.openxmlformats.org/officeDocument/2006/relationships/image" Target="../media/image8.png"/><Relationship Id="rId9" Type="http://schemas.openxmlformats.org/officeDocument/2006/relationships/image" Target="../media/image37.svg"/></Relationships>
</file>

<file path=ppt/slides/_rels/slide4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image" Target="../media/image5.png"/><Relationship Id="rId7" Type="http://schemas.openxmlformats.org/officeDocument/2006/relationships/image" Target="../media/image35.sv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2.png"/><Relationship Id="rId5" Type="http://schemas.microsoft.com/office/2007/relationships/hdphoto" Target="../media/hdphoto1.wdp"/><Relationship Id="rId4" Type="http://schemas.openxmlformats.org/officeDocument/2006/relationships/image" Target="../media/image8.png"/><Relationship Id="rId9" Type="http://schemas.openxmlformats.org/officeDocument/2006/relationships/image" Target="../media/image37.svg"/></Relationships>
</file>

<file path=ppt/slides/_rels/slide4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image" Target="../media/image5.png"/><Relationship Id="rId7" Type="http://schemas.openxmlformats.org/officeDocument/2006/relationships/image" Target="../media/image35.sv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2.png"/><Relationship Id="rId5" Type="http://schemas.microsoft.com/office/2007/relationships/hdphoto" Target="../media/hdphoto1.wdp"/><Relationship Id="rId4" Type="http://schemas.openxmlformats.org/officeDocument/2006/relationships/image" Target="../media/image8.png"/><Relationship Id="rId9" Type="http://schemas.openxmlformats.org/officeDocument/2006/relationships/image" Target="../media/image37.sv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10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5" Type="http://schemas.microsoft.com/office/2007/relationships/hdphoto" Target="../media/hdphoto1.wdp"/><Relationship Id="rId4" Type="http://schemas.openxmlformats.org/officeDocument/2006/relationships/image" Target="../media/image8.png"/></Relationships>
</file>

<file path=ppt/slides/_rels/slide5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image" Target="../media/image5.png"/><Relationship Id="rId7" Type="http://schemas.openxmlformats.org/officeDocument/2006/relationships/image" Target="../media/image35.sv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2.png"/><Relationship Id="rId5" Type="http://schemas.microsoft.com/office/2007/relationships/hdphoto" Target="../media/hdphoto1.wdp"/><Relationship Id="rId10" Type="http://schemas.openxmlformats.org/officeDocument/2006/relationships/image" Target="../media/image39.png"/><Relationship Id="rId4" Type="http://schemas.openxmlformats.org/officeDocument/2006/relationships/image" Target="../media/image8.png"/><Relationship Id="rId9" Type="http://schemas.openxmlformats.org/officeDocument/2006/relationships/image" Target="../media/image37.svg"/></Relationships>
</file>

<file path=ppt/slides/_rels/slide5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image" Target="../media/image5.png"/><Relationship Id="rId7" Type="http://schemas.openxmlformats.org/officeDocument/2006/relationships/image" Target="../media/image35.sv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2.png"/><Relationship Id="rId5" Type="http://schemas.microsoft.com/office/2007/relationships/hdphoto" Target="../media/hdphoto1.wdp"/><Relationship Id="rId10" Type="http://schemas.openxmlformats.org/officeDocument/2006/relationships/image" Target="../media/image40.PNG"/><Relationship Id="rId4" Type="http://schemas.openxmlformats.org/officeDocument/2006/relationships/image" Target="../media/image8.png"/><Relationship Id="rId9" Type="http://schemas.openxmlformats.org/officeDocument/2006/relationships/image" Target="../media/image37.svg"/></Relationships>
</file>

<file path=ppt/slides/_rels/slide5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image" Target="../media/image5.png"/><Relationship Id="rId7" Type="http://schemas.openxmlformats.org/officeDocument/2006/relationships/image" Target="../media/image35.sv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2.png"/><Relationship Id="rId5" Type="http://schemas.microsoft.com/office/2007/relationships/hdphoto" Target="../media/hdphoto1.wdp"/><Relationship Id="rId4" Type="http://schemas.openxmlformats.org/officeDocument/2006/relationships/image" Target="../media/image8.png"/><Relationship Id="rId9" Type="http://schemas.openxmlformats.org/officeDocument/2006/relationships/image" Target="../media/image37.svg"/></Relationships>
</file>

<file path=ppt/slides/_rels/slide5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image" Target="../media/image5.png"/><Relationship Id="rId7" Type="http://schemas.openxmlformats.org/officeDocument/2006/relationships/image" Target="../media/image35.sv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2.png"/><Relationship Id="rId11" Type="http://schemas.openxmlformats.org/officeDocument/2006/relationships/image" Target="../media/image14.svg"/><Relationship Id="rId5" Type="http://schemas.microsoft.com/office/2007/relationships/hdphoto" Target="../media/hdphoto1.wdp"/><Relationship Id="rId10" Type="http://schemas.openxmlformats.org/officeDocument/2006/relationships/image" Target="../media/image14.png"/><Relationship Id="rId4" Type="http://schemas.openxmlformats.org/officeDocument/2006/relationships/image" Target="../media/image8.png"/><Relationship Id="rId9" Type="http://schemas.openxmlformats.org/officeDocument/2006/relationships/image" Target="../media/image37.svg"/></Relationships>
</file>

<file path=ppt/slides/_rels/slide5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image" Target="../media/image5.png"/><Relationship Id="rId7" Type="http://schemas.openxmlformats.org/officeDocument/2006/relationships/image" Target="../media/image35.sv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2.png"/><Relationship Id="rId11" Type="http://schemas.openxmlformats.org/officeDocument/2006/relationships/image" Target="../media/image14.svg"/><Relationship Id="rId5" Type="http://schemas.microsoft.com/office/2007/relationships/hdphoto" Target="../media/hdphoto1.wdp"/><Relationship Id="rId10" Type="http://schemas.openxmlformats.org/officeDocument/2006/relationships/image" Target="../media/image14.png"/><Relationship Id="rId4" Type="http://schemas.openxmlformats.org/officeDocument/2006/relationships/image" Target="../media/image8.png"/><Relationship Id="rId9" Type="http://schemas.openxmlformats.org/officeDocument/2006/relationships/image" Target="../media/image37.svg"/></Relationships>
</file>

<file path=ppt/slides/_rels/slide5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image" Target="../media/image5.png"/><Relationship Id="rId7" Type="http://schemas.openxmlformats.org/officeDocument/2006/relationships/image" Target="../media/image35.sv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2.png"/><Relationship Id="rId5" Type="http://schemas.microsoft.com/office/2007/relationships/hdphoto" Target="../media/hdphoto1.wdp"/><Relationship Id="rId4" Type="http://schemas.openxmlformats.org/officeDocument/2006/relationships/image" Target="../media/image8.png"/><Relationship Id="rId9" Type="http://schemas.openxmlformats.org/officeDocument/2006/relationships/image" Target="../media/image37.sv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14.sv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png"/><Relationship Id="rId5" Type="http://schemas.microsoft.com/office/2007/relationships/hdphoto" Target="../media/hdphoto1.wdp"/><Relationship Id="rId4" Type="http://schemas.openxmlformats.org/officeDocument/2006/relationships/image" Target="../media/image8.pn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5" Type="http://schemas.microsoft.com/office/2007/relationships/hdphoto" Target="../media/hdphoto1.wdp"/><Relationship Id="rId4" Type="http://schemas.openxmlformats.org/officeDocument/2006/relationships/image" Target="../media/image8.pn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5" Type="http://schemas.microsoft.com/office/2007/relationships/hdphoto" Target="../media/hdphoto1.wdp"/><Relationship Id="rId4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1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PNG"/><Relationship Id="rId5" Type="http://schemas.microsoft.com/office/2007/relationships/hdphoto" Target="../media/hdphoto1.wdp"/><Relationship Id="rId4" Type="http://schemas.openxmlformats.org/officeDocument/2006/relationships/image" Target="../media/image8.png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5" Type="http://schemas.microsoft.com/office/2007/relationships/hdphoto" Target="../media/hdphoto1.wdp"/><Relationship Id="rId4" Type="http://schemas.openxmlformats.org/officeDocument/2006/relationships/image" Target="../media/image8.png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5" Type="http://schemas.microsoft.com/office/2007/relationships/hdphoto" Target="../media/hdphoto1.wdp"/><Relationship Id="rId4" Type="http://schemas.openxmlformats.org/officeDocument/2006/relationships/image" Target="../media/image8.png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5" Type="http://schemas.microsoft.com/office/2007/relationships/hdphoto" Target="../media/hdphoto1.wdp"/><Relationship Id="rId4" Type="http://schemas.openxmlformats.org/officeDocument/2006/relationships/image" Target="../media/image8.png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5" Type="http://schemas.microsoft.com/office/2007/relationships/hdphoto" Target="../media/hdphoto1.wdp"/><Relationship Id="rId4" Type="http://schemas.openxmlformats.org/officeDocument/2006/relationships/image" Target="../media/image8.png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5" Type="http://schemas.microsoft.com/office/2007/relationships/hdphoto" Target="../media/hdphoto1.wdp"/><Relationship Id="rId4" Type="http://schemas.openxmlformats.org/officeDocument/2006/relationships/image" Target="../media/image8.png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5" Type="http://schemas.microsoft.com/office/2007/relationships/hdphoto" Target="../media/hdphoto1.wdp"/><Relationship Id="rId4" Type="http://schemas.openxmlformats.org/officeDocument/2006/relationships/image" Target="../media/image8.png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5" Type="http://schemas.microsoft.com/office/2007/relationships/hdphoto" Target="../media/hdphoto1.wdp"/><Relationship Id="rId4" Type="http://schemas.openxmlformats.org/officeDocument/2006/relationships/image" Target="../media/image8.png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14.sv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png"/><Relationship Id="rId5" Type="http://schemas.microsoft.com/office/2007/relationships/hdphoto" Target="../media/hdphoto1.wdp"/><Relationship Id="rId4" Type="http://schemas.openxmlformats.org/officeDocument/2006/relationships/image" Target="../media/image8.png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5" Type="http://schemas.microsoft.com/office/2007/relationships/hdphoto" Target="../media/hdphoto1.wdp"/><Relationship Id="rId4" Type="http://schemas.openxmlformats.org/officeDocument/2006/relationships/image" Target="../media/image8.png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png"/><Relationship Id="rId5" Type="http://schemas.microsoft.com/office/2007/relationships/hdphoto" Target="../media/hdphoto1.wdp"/><Relationship Id="rId4" Type="http://schemas.openxmlformats.org/officeDocument/2006/relationships/image" Target="../media/image8.png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4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1.png"/><Relationship Id="rId5" Type="http://schemas.microsoft.com/office/2007/relationships/hdphoto" Target="../media/hdphoto1.wdp"/><Relationship Id="rId4" Type="http://schemas.openxmlformats.org/officeDocument/2006/relationships/image" Target="../media/image8.png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44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3.png"/><Relationship Id="rId5" Type="http://schemas.microsoft.com/office/2007/relationships/hdphoto" Target="../media/hdphoto1.wdp"/><Relationship Id="rId4" Type="http://schemas.openxmlformats.org/officeDocument/2006/relationships/image" Target="../media/image8.png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46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5.png"/><Relationship Id="rId5" Type="http://schemas.microsoft.com/office/2007/relationships/hdphoto" Target="../media/hdphoto1.wdp"/><Relationship Id="rId4" Type="http://schemas.openxmlformats.org/officeDocument/2006/relationships/image" Target="../media/image8.png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48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7.png"/><Relationship Id="rId5" Type="http://schemas.microsoft.com/office/2007/relationships/hdphoto" Target="../media/hdphoto1.wdp"/><Relationship Id="rId4" Type="http://schemas.openxmlformats.org/officeDocument/2006/relationships/image" Target="../media/image8.png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9.png"/><Relationship Id="rId5" Type="http://schemas.microsoft.com/office/2007/relationships/hdphoto" Target="../media/hdphoto1.wdp"/><Relationship Id="rId4" Type="http://schemas.openxmlformats.org/officeDocument/2006/relationships/image" Target="../media/image8.png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5" Type="http://schemas.microsoft.com/office/2007/relationships/hdphoto" Target="../media/hdphoto1.wdp"/><Relationship Id="rId4" Type="http://schemas.openxmlformats.org/officeDocument/2006/relationships/image" Target="../media/image8.png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50.jpg"/><Relationship Id="rId1" Type="http://schemas.openxmlformats.org/officeDocument/2006/relationships/slideLayout" Target="../slideLayouts/slideLayout2.xml"/><Relationship Id="rId5" Type="http://schemas.microsoft.com/office/2007/relationships/hdphoto" Target="../media/hdphoto1.wdp"/><Relationship Id="rId4" Type="http://schemas.openxmlformats.org/officeDocument/2006/relationships/image" Target="../media/image8.png"/></Relationships>
</file>

<file path=ppt/slides/_rels/slide78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image" Target="../media/image5.png"/><Relationship Id="rId7" Type="http://schemas.openxmlformats.org/officeDocument/2006/relationships/image" Target="../media/image5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1.png"/><Relationship Id="rId5" Type="http://schemas.microsoft.com/office/2007/relationships/hdphoto" Target="../media/hdphoto1.wdp"/><Relationship Id="rId10" Type="http://schemas.openxmlformats.org/officeDocument/2006/relationships/image" Target="../media/image54.png"/><Relationship Id="rId4" Type="http://schemas.openxmlformats.org/officeDocument/2006/relationships/image" Target="../media/image8.png"/><Relationship Id="rId9" Type="http://schemas.openxmlformats.org/officeDocument/2006/relationships/image" Target="../media/image53.png"/></Relationships>
</file>

<file path=ppt/slides/_rels/slide79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image" Target="../media/image5.png"/><Relationship Id="rId7" Type="http://schemas.openxmlformats.org/officeDocument/2006/relationships/image" Target="../media/image5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1.png"/><Relationship Id="rId5" Type="http://schemas.microsoft.com/office/2007/relationships/hdphoto" Target="../media/hdphoto1.wdp"/><Relationship Id="rId10" Type="http://schemas.openxmlformats.org/officeDocument/2006/relationships/image" Target="../media/image53.png"/><Relationship Id="rId4" Type="http://schemas.openxmlformats.org/officeDocument/2006/relationships/image" Target="../media/image8.png"/><Relationship Id="rId9" Type="http://schemas.openxmlformats.org/officeDocument/2006/relationships/image" Target="../media/image5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5" Type="http://schemas.microsoft.com/office/2007/relationships/hdphoto" Target="../media/hdphoto1.wdp"/><Relationship Id="rId4" Type="http://schemas.openxmlformats.org/officeDocument/2006/relationships/image" Target="../media/image8.png"/></Relationships>
</file>

<file path=ppt/slides/_rels/slide80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image" Target="../media/image5.png"/><Relationship Id="rId7" Type="http://schemas.openxmlformats.org/officeDocument/2006/relationships/image" Target="../media/image5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1.png"/><Relationship Id="rId5" Type="http://schemas.microsoft.com/office/2007/relationships/hdphoto" Target="../media/hdphoto1.wdp"/><Relationship Id="rId10" Type="http://schemas.openxmlformats.org/officeDocument/2006/relationships/image" Target="../media/image54.png"/><Relationship Id="rId4" Type="http://schemas.openxmlformats.org/officeDocument/2006/relationships/image" Target="../media/image8.png"/><Relationship Id="rId9" Type="http://schemas.openxmlformats.org/officeDocument/2006/relationships/image" Target="../media/image53.png"/></Relationships>
</file>

<file path=ppt/slides/_rels/slide81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image" Target="../media/image5.png"/><Relationship Id="rId7" Type="http://schemas.openxmlformats.org/officeDocument/2006/relationships/image" Target="../media/image5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1.png"/><Relationship Id="rId5" Type="http://schemas.microsoft.com/office/2007/relationships/hdphoto" Target="../media/hdphoto1.wdp"/><Relationship Id="rId10" Type="http://schemas.openxmlformats.org/officeDocument/2006/relationships/image" Target="../media/image54.png"/><Relationship Id="rId4" Type="http://schemas.openxmlformats.org/officeDocument/2006/relationships/image" Target="../media/image8.png"/><Relationship Id="rId9" Type="http://schemas.openxmlformats.org/officeDocument/2006/relationships/image" Target="../media/image53.png"/></Relationships>
</file>

<file path=ppt/slides/_rels/slide82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image" Target="../media/image5.png"/><Relationship Id="rId7" Type="http://schemas.openxmlformats.org/officeDocument/2006/relationships/image" Target="../media/image5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1.png"/><Relationship Id="rId11" Type="http://schemas.openxmlformats.org/officeDocument/2006/relationships/image" Target="../media/image57.png"/><Relationship Id="rId5" Type="http://schemas.microsoft.com/office/2007/relationships/hdphoto" Target="../media/hdphoto1.wdp"/><Relationship Id="rId10" Type="http://schemas.openxmlformats.org/officeDocument/2006/relationships/image" Target="../media/image56.png"/><Relationship Id="rId4" Type="http://schemas.openxmlformats.org/officeDocument/2006/relationships/image" Target="../media/image8.png"/><Relationship Id="rId9" Type="http://schemas.openxmlformats.org/officeDocument/2006/relationships/image" Target="../media/image53.png"/></Relationships>
</file>

<file path=ppt/slides/_rels/slide83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image" Target="../media/image5.png"/><Relationship Id="rId7" Type="http://schemas.openxmlformats.org/officeDocument/2006/relationships/image" Target="../media/image5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1.png"/><Relationship Id="rId5" Type="http://schemas.microsoft.com/office/2007/relationships/hdphoto" Target="../media/hdphoto1.wdp"/><Relationship Id="rId10" Type="http://schemas.openxmlformats.org/officeDocument/2006/relationships/image" Target="../media/image53.png"/><Relationship Id="rId4" Type="http://schemas.openxmlformats.org/officeDocument/2006/relationships/image" Target="../media/image8.png"/><Relationship Id="rId9" Type="http://schemas.openxmlformats.org/officeDocument/2006/relationships/image" Target="../media/image55.PNG"/></Relationships>
</file>

<file path=ppt/slides/_rels/slide8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png"/><Relationship Id="rId3" Type="http://schemas.openxmlformats.org/officeDocument/2006/relationships/image" Target="../media/image5.png"/><Relationship Id="rId7" Type="http://schemas.microsoft.com/office/2007/relationships/hdphoto" Target="../media/hdphoto2.wdp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2.png"/><Relationship Id="rId5" Type="http://schemas.microsoft.com/office/2007/relationships/hdphoto" Target="../media/hdphoto1.wdp"/><Relationship Id="rId4" Type="http://schemas.openxmlformats.org/officeDocument/2006/relationships/image" Target="../media/image8.png"/><Relationship Id="rId9" Type="http://schemas.openxmlformats.org/officeDocument/2006/relationships/image" Target="../media/image58.PNG"/></Relationships>
</file>

<file path=ppt/slides/_rels/slide8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png"/><Relationship Id="rId3" Type="http://schemas.openxmlformats.org/officeDocument/2006/relationships/image" Target="../media/image5.png"/><Relationship Id="rId7" Type="http://schemas.microsoft.com/office/2007/relationships/hdphoto" Target="../media/hdphoto2.wdp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2.png"/><Relationship Id="rId5" Type="http://schemas.microsoft.com/office/2007/relationships/hdphoto" Target="../media/hdphoto1.wdp"/><Relationship Id="rId10" Type="http://schemas.openxmlformats.org/officeDocument/2006/relationships/image" Target="../media/image59.PNG"/><Relationship Id="rId4" Type="http://schemas.openxmlformats.org/officeDocument/2006/relationships/image" Target="../media/image8.png"/><Relationship Id="rId9" Type="http://schemas.openxmlformats.org/officeDocument/2006/relationships/image" Target="../media/image58.PNG"/></Relationships>
</file>

<file path=ppt/slides/_rels/slide8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png"/><Relationship Id="rId3" Type="http://schemas.openxmlformats.org/officeDocument/2006/relationships/image" Target="../media/image5.png"/><Relationship Id="rId7" Type="http://schemas.microsoft.com/office/2007/relationships/hdphoto" Target="../media/hdphoto2.wdp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2.png"/><Relationship Id="rId5" Type="http://schemas.microsoft.com/office/2007/relationships/hdphoto" Target="../media/hdphoto1.wdp"/><Relationship Id="rId10" Type="http://schemas.openxmlformats.org/officeDocument/2006/relationships/image" Target="../media/image60.png"/><Relationship Id="rId4" Type="http://schemas.openxmlformats.org/officeDocument/2006/relationships/image" Target="../media/image8.png"/><Relationship Id="rId9" Type="http://schemas.openxmlformats.org/officeDocument/2006/relationships/image" Target="../media/image58.PNG"/></Relationships>
</file>

<file path=ppt/slides/_rels/slide8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png"/><Relationship Id="rId3" Type="http://schemas.openxmlformats.org/officeDocument/2006/relationships/image" Target="../media/image5.png"/><Relationship Id="rId7" Type="http://schemas.microsoft.com/office/2007/relationships/hdphoto" Target="../media/hdphoto2.wdp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2.png"/><Relationship Id="rId5" Type="http://schemas.microsoft.com/office/2007/relationships/hdphoto" Target="../media/hdphoto1.wdp"/><Relationship Id="rId10" Type="http://schemas.openxmlformats.org/officeDocument/2006/relationships/image" Target="../media/image61.png"/><Relationship Id="rId4" Type="http://schemas.openxmlformats.org/officeDocument/2006/relationships/image" Target="../media/image8.png"/><Relationship Id="rId9" Type="http://schemas.openxmlformats.org/officeDocument/2006/relationships/image" Target="../media/image58.PNG"/></Relationships>
</file>

<file path=ppt/slides/_rels/slide8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png"/><Relationship Id="rId3" Type="http://schemas.openxmlformats.org/officeDocument/2006/relationships/image" Target="../media/image5.png"/><Relationship Id="rId7" Type="http://schemas.microsoft.com/office/2007/relationships/hdphoto" Target="../media/hdphoto2.wdp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2.png"/><Relationship Id="rId5" Type="http://schemas.microsoft.com/office/2007/relationships/hdphoto" Target="../media/hdphoto1.wdp"/><Relationship Id="rId10" Type="http://schemas.openxmlformats.org/officeDocument/2006/relationships/image" Target="../media/image62.png"/><Relationship Id="rId4" Type="http://schemas.openxmlformats.org/officeDocument/2006/relationships/image" Target="../media/image8.png"/><Relationship Id="rId9" Type="http://schemas.openxmlformats.org/officeDocument/2006/relationships/image" Target="../media/image58.PNG"/></Relationships>
</file>

<file path=ppt/slides/_rels/slide8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png"/><Relationship Id="rId3" Type="http://schemas.openxmlformats.org/officeDocument/2006/relationships/image" Target="../media/image5.png"/><Relationship Id="rId7" Type="http://schemas.microsoft.com/office/2007/relationships/hdphoto" Target="../media/hdphoto2.wdp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2.png"/><Relationship Id="rId5" Type="http://schemas.microsoft.com/office/2007/relationships/hdphoto" Target="../media/hdphoto1.wdp"/><Relationship Id="rId4" Type="http://schemas.openxmlformats.org/officeDocument/2006/relationships/image" Target="../media/image8.png"/><Relationship Id="rId9" Type="http://schemas.openxmlformats.org/officeDocument/2006/relationships/image" Target="../media/image5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14.sv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png"/><Relationship Id="rId5" Type="http://schemas.microsoft.com/office/2007/relationships/hdphoto" Target="../media/hdphoto1.wdp"/><Relationship Id="rId4" Type="http://schemas.openxmlformats.org/officeDocument/2006/relationships/image" Target="../media/image8.png"/></Relationships>
</file>

<file path=ppt/slides/_rels/slide9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png"/><Relationship Id="rId3" Type="http://schemas.openxmlformats.org/officeDocument/2006/relationships/image" Target="../media/image5.png"/><Relationship Id="rId7" Type="http://schemas.openxmlformats.org/officeDocument/2006/relationships/image" Target="../media/image57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3.png"/><Relationship Id="rId5" Type="http://schemas.microsoft.com/office/2007/relationships/hdphoto" Target="../media/hdphoto1.wdp"/><Relationship Id="rId4" Type="http://schemas.openxmlformats.org/officeDocument/2006/relationships/image" Target="../media/image8.png"/><Relationship Id="rId9" Type="http://schemas.openxmlformats.org/officeDocument/2006/relationships/image" Target="../media/image58.PNG"/></Relationships>
</file>

<file path=ppt/slides/_rels/slide9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4.png"/><Relationship Id="rId13" Type="http://schemas.openxmlformats.org/officeDocument/2006/relationships/image" Target="../media/image68.png"/><Relationship Id="rId3" Type="http://schemas.openxmlformats.org/officeDocument/2006/relationships/image" Target="../media/image5.png"/><Relationship Id="rId7" Type="http://schemas.openxmlformats.org/officeDocument/2006/relationships/image" Target="../media/image63.png"/><Relationship Id="rId12" Type="http://schemas.openxmlformats.org/officeDocument/2006/relationships/image" Target="../media/image67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3.png"/><Relationship Id="rId11" Type="http://schemas.openxmlformats.org/officeDocument/2006/relationships/image" Target="../media/image66.png"/><Relationship Id="rId5" Type="http://schemas.microsoft.com/office/2007/relationships/hdphoto" Target="../media/hdphoto1.wdp"/><Relationship Id="rId10" Type="http://schemas.openxmlformats.org/officeDocument/2006/relationships/image" Target="../media/image65.png"/><Relationship Id="rId4" Type="http://schemas.openxmlformats.org/officeDocument/2006/relationships/image" Target="../media/image8.png"/><Relationship Id="rId9" Type="http://schemas.openxmlformats.org/officeDocument/2006/relationships/image" Target="../media/image58.PNG"/></Relationships>
</file>

<file path=ppt/slides/_rels/slide9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9.png"/><Relationship Id="rId3" Type="http://schemas.openxmlformats.org/officeDocument/2006/relationships/image" Target="../media/image5.png"/><Relationship Id="rId7" Type="http://schemas.openxmlformats.org/officeDocument/2006/relationships/image" Target="../media/image58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3.png"/><Relationship Id="rId5" Type="http://schemas.microsoft.com/office/2007/relationships/hdphoto" Target="../media/hdphoto1.wdp"/><Relationship Id="rId10" Type="http://schemas.openxmlformats.org/officeDocument/2006/relationships/image" Target="../media/image70.png"/><Relationship Id="rId4" Type="http://schemas.openxmlformats.org/officeDocument/2006/relationships/image" Target="../media/image8.png"/><Relationship Id="rId9" Type="http://schemas.openxmlformats.org/officeDocument/2006/relationships/image" Target="../media/image59.PNG"/></Relationships>
</file>

<file path=ppt/slides/_rels/slide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5" Type="http://schemas.microsoft.com/office/2007/relationships/hdphoto" Target="../media/hdphoto1.wdp"/><Relationship Id="rId4" Type="http://schemas.openxmlformats.org/officeDocument/2006/relationships/image" Target="../media/image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그림 8">
            <a:extLst>
              <a:ext uri="{FF2B5EF4-FFF2-40B4-BE49-F238E27FC236}">
                <a16:creationId xmlns:a16="http://schemas.microsoft.com/office/drawing/2014/main" xmlns="" id="{3B1A5D79-5902-41C8-BAED-76B0149ED52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848" b="16848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5" name="직사각형 14">
            <a:extLst>
              <a:ext uri="{FF2B5EF4-FFF2-40B4-BE49-F238E27FC236}">
                <a16:creationId xmlns:a16="http://schemas.microsoft.com/office/drawing/2014/main" xmlns="" id="{39C3FB4B-F226-430B-9EBB-5D4F094A1BBA}"/>
              </a:ext>
            </a:extLst>
          </p:cNvPr>
          <p:cNvSpPr/>
          <p:nvPr/>
        </p:nvSpPr>
        <p:spPr>
          <a:xfrm>
            <a:off x="0" y="8"/>
            <a:ext cx="12192000" cy="6857992"/>
          </a:xfrm>
          <a:prstGeom prst="rect">
            <a:avLst/>
          </a:prstGeom>
          <a:gradFill>
            <a:gsLst>
              <a:gs pos="21000">
                <a:srgbClr val="040F2A"/>
              </a:gs>
              <a:gs pos="100000">
                <a:srgbClr val="040F2A">
                  <a:alpha val="0"/>
                </a:srgb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7F34DC64-5823-48E2-9F63-9B04B16FD135}"/>
              </a:ext>
            </a:extLst>
          </p:cNvPr>
          <p:cNvSpPr txBox="1"/>
          <p:nvPr/>
        </p:nvSpPr>
        <p:spPr>
          <a:xfrm>
            <a:off x="1075961" y="1748419"/>
            <a:ext cx="313419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sz="2800" i="1" spc="-150" dirty="0">
                <a:solidFill>
                  <a:schemeClr val="bg1"/>
                </a:solidFill>
                <a:effectLst>
                  <a:outerShdw blurRad="228600" dist="38100" dir="2700000" sx="103000" sy="103000" algn="tl" rotWithShape="0">
                    <a:prstClr val="black">
                      <a:alpha val="40000"/>
                    </a:prstClr>
                  </a:outerShdw>
                </a:effectLst>
                <a:latin typeface="에스코어 드림 3 Light" panose="020B0303030302020204" pitchFamily="34" charset="-127"/>
                <a:ea typeface="에스코어 드림 3 Light" panose="020B0303030302020204" pitchFamily="34" charset="-127"/>
              </a:rPr>
              <a:t>성실신고지원</a:t>
            </a:r>
            <a:r>
              <a:rPr lang="ko-KR" altLang="en-US" sz="2400" i="1" spc="-150" dirty="0">
                <a:solidFill>
                  <a:schemeClr val="bg1"/>
                </a:solidFill>
                <a:effectLst>
                  <a:outerShdw blurRad="228600" dist="38100" dir="2700000" sx="103000" sy="103000" algn="tl" rotWithShape="0">
                    <a:prstClr val="black">
                      <a:alpha val="40000"/>
                    </a:prstClr>
                  </a:outerShdw>
                </a:effectLst>
                <a:latin typeface="에스코어 드림 3 Light" panose="020B0303030302020204" pitchFamily="34" charset="-127"/>
                <a:ea typeface="에스코어 드림 3 Light" panose="020B0303030302020204" pitchFamily="34" charset="-127"/>
              </a:rPr>
              <a:t>을</a:t>
            </a:r>
            <a:r>
              <a:rPr lang="ko-KR" altLang="en-US" sz="2800" i="1" spc="-150" dirty="0">
                <a:solidFill>
                  <a:schemeClr val="bg1"/>
                </a:solidFill>
                <a:effectLst>
                  <a:outerShdw blurRad="228600" dist="38100" dir="2700000" sx="103000" sy="103000" algn="tl" rotWithShape="0">
                    <a:prstClr val="black">
                      <a:alpha val="40000"/>
                    </a:prstClr>
                  </a:outerShdw>
                </a:effectLst>
                <a:latin typeface="에스코어 드림 3 Light" panose="020B0303030302020204" pitchFamily="34" charset="-127"/>
                <a:ea typeface="에스코어 드림 3 Light" panose="020B0303030302020204" pitchFamily="34" charset="-127"/>
              </a:rPr>
              <a:t> </a:t>
            </a:r>
            <a:r>
              <a:rPr lang="ko-KR" altLang="en-US" sz="2400" i="1" spc="-150" dirty="0">
                <a:solidFill>
                  <a:schemeClr val="bg1"/>
                </a:solidFill>
                <a:effectLst>
                  <a:outerShdw blurRad="228600" dist="38100" dir="2700000" sx="103000" sy="103000" algn="tl" rotWithShape="0">
                    <a:prstClr val="black">
                      <a:alpha val="40000"/>
                    </a:prstClr>
                  </a:outerShdw>
                </a:effectLst>
                <a:latin typeface="에스코어 드림 3 Light" panose="020B0303030302020204" pitchFamily="34" charset="-127"/>
                <a:ea typeface="에스코어 드림 3 Light" panose="020B0303030302020204" pitchFamily="34" charset="-127"/>
              </a:rPr>
              <a:t>위한</a:t>
            </a:r>
            <a:r>
              <a:rPr lang="ko-KR" altLang="en-US" sz="2800" i="1" spc="-150" dirty="0">
                <a:solidFill>
                  <a:schemeClr val="bg1"/>
                </a:solidFill>
                <a:effectLst>
                  <a:outerShdw blurRad="228600" dist="38100" dir="2700000" sx="103000" sy="103000" algn="tl" rotWithShape="0">
                    <a:prstClr val="black">
                      <a:alpha val="40000"/>
                    </a:prstClr>
                  </a:outerShdw>
                </a:effectLst>
                <a:latin typeface="에스코어 드림 3 Light" panose="020B0303030302020204" pitchFamily="34" charset="-127"/>
                <a:ea typeface="에스코어 드림 3 Light" panose="020B0303030302020204" pitchFamily="34" charset="-127"/>
              </a:rPr>
              <a:t> </a:t>
            </a:r>
          </a:p>
        </p:txBody>
      </p:sp>
      <p:cxnSp>
        <p:nvCxnSpPr>
          <p:cNvPr id="14" name="직선 연결선 13">
            <a:extLst>
              <a:ext uri="{FF2B5EF4-FFF2-40B4-BE49-F238E27FC236}">
                <a16:creationId xmlns:a16="http://schemas.microsoft.com/office/drawing/2014/main" xmlns="" id="{498E0A90-422C-4382-A140-9D34C1398607}"/>
              </a:ext>
            </a:extLst>
          </p:cNvPr>
          <p:cNvCxnSpPr>
            <a:cxnSpLocks/>
          </p:cNvCxnSpPr>
          <p:nvPr/>
        </p:nvCxnSpPr>
        <p:spPr>
          <a:xfrm flipH="1">
            <a:off x="1290530" y="3603814"/>
            <a:ext cx="2808000" cy="0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그림 9">
            <a:extLst>
              <a:ext uri="{FF2B5EF4-FFF2-40B4-BE49-F238E27FC236}">
                <a16:creationId xmlns:a16="http://schemas.microsoft.com/office/drawing/2014/main" xmlns="" id="{6FA38FCE-186E-44BE-B92C-17E59265484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6502"/>
          <a:stretch/>
        </p:blipFill>
        <p:spPr>
          <a:xfrm>
            <a:off x="4691463" y="432856"/>
            <a:ext cx="7153156" cy="6425144"/>
          </a:xfrm>
          <a:prstGeom prst="rect">
            <a:avLst/>
          </a:prstGeom>
          <a:effectLst>
            <a:outerShdw blurRad="330200" dist="38100" dir="2700000" sx="104000" sy="104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8" name="그림 17">
            <a:extLst>
              <a:ext uri="{FF2B5EF4-FFF2-40B4-BE49-F238E27FC236}">
                <a16:creationId xmlns:a16="http://schemas.microsoft.com/office/drawing/2014/main" xmlns="" id="{6B4C28C6-7638-4D52-90F6-12E0185C07F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43726" y="3378095"/>
            <a:ext cx="2099497" cy="498827"/>
          </a:xfrm>
          <a:prstGeom prst="rect">
            <a:avLst/>
          </a:prstGeom>
        </p:spPr>
      </p:pic>
      <p:cxnSp>
        <p:nvCxnSpPr>
          <p:cNvPr id="21" name="직선 연결선 20">
            <a:extLst>
              <a:ext uri="{FF2B5EF4-FFF2-40B4-BE49-F238E27FC236}">
                <a16:creationId xmlns:a16="http://schemas.microsoft.com/office/drawing/2014/main" xmlns="" id="{3CABFF90-297B-4B55-A64B-4E892B683255}"/>
              </a:ext>
            </a:extLst>
          </p:cNvPr>
          <p:cNvCxnSpPr>
            <a:cxnSpLocks/>
          </p:cNvCxnSpPr>
          <p:nvPr/>
        </p:nvCxnSpPr>
        <p:spPr>
          <a:xfrm flipH="1">
            <a:off x="4210152" y="2025690"/>
            <a:ext cx="1944000" cy="0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16">
            <a:extLst>
              <a:ext uri="{FF2B5EF4-FFF2-40B4-BE49-F238E27FC236}">
                <a16:creationId xmlns:a16="http://schemas.microsoft.com/office/drawing/2014/main" xmlns="" id="{DC4C3673-EE45-4F8B-AD59-43E66DF36DE7}"/>
              </a:ext>
            </a:extLst>
          </p:cNvPr>
          <p:cNvSpPr txBox="1"/>
          <p:nvPr/>
        </p:nvSpPr>
        <p:spPr>
          <a:xfrm>
            <a:off x="2424254" y="2369426"/>
            <a:ext cx="904415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ko-KR" altLang="en-US" sz="6000" spc="-150" dirty="0">
                <a:gradFill flip="none" rotWithShape="1">
                  <a:gsLst>
                    <a:gs pos="0">
                      <a:schemeClr val="accent4">
                        <a:lumMod val="60000"/>
                        <a:lumOff val="40000"/>
                        <a:alpha val="64000"/>
                      </a:schemeClr>
                    </a:gs>
                    <a:gs pos="54000">
                      <a:schemeClr val="accent4">
                        <a:lumMod val="60000"/>
                        <a:lumOff val="40000"/>
                      </a:schemeClr>
                    </a:gs>
                  </a:gsLst>
                  <a:lin ang="10800000" scaled="1"/>
                  <a:tileRect/>
                </a:gradFill>
                <a:effectLst>
                  <a:outerShdw blurRad="127000" dist="38100" algn="l" rotWithShape="0">
                    <a:prstClr val="black">
                      <a:alpha val="20000"/>
                    </a:prstClr>
                  </a:outerShdw>
                </a:effectLst>
                <a:latin typeface="에스코어 드림 8 Heavy" panose="020B0903030302020204" pitchFamily="34" charset="-127"/>
                <a:ea typeface="에스코어 드림 8 Heavy" panose="020B0903030302020204" pitchFamily="34" charset="-127"/>
              </a:rPr>
              <a:t>세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xmlns="" id="{B1AD544E-34D2-4F1B-8139-C415A8D62F6C}"/>
              </a:ext>
            </a:extLst>
          </p:cNvPr>
          <p:cNvSpPr txBox="1"/>
          <p:nvPr/>
        </p:nvSpPr>
        <p:spPr>
          <a:xfrm>
            <a:off x="1753672" y="2369426"/>
            <a:ext cx="904415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ko-KR" altLang="en-US" sz="6000" spc="-150" dirty="0">
                <a:gradFill flip="none" rotWithShape="1">
                  <a:gsLst>
                    <a:gs pos="0">
                      <a:schemeClr val="accent4">
                        <a:lumMod val="60000"/>
                        <a:lumOff val="40000"/>
                        <a:alpha val="64000"/>
                      </a:schemeClr>
                    </a:gs>
                    <a:gs pos="54000">
                      <a:schemeClr val="accent4">
                        <a:lumMod val="60000"/>
                        <a:lumOff val="40000"/>
                      </a:schemeClr>
                    </a:gs>
                  </a:gsLst>
                  <a:lin ang="10800000" scaled="1"/>
                  <a:tileRect/>
                </a:gradFill>
                <a:effectLst>
                  <a:outerShdw blurRad="127000" dist="38100" algn="l" rotWithShape="0">
                    <a:prstClr val="black">
                      <a:alpha val="20000"/>
                    </a:prstClr>
                  </a:outerShdw>
                </a:effectLst>
                <a:latin typeface="에스코어 드림 8 Heavy" panose="020B0903030302020204" pitchFamily="34" charset="-127"/>
                <a:ea typeface="에스코어 드림 8 Heavy" panose="020B0903030302020204" pitchFamily="34" charset="-127"/>
              </a:rPr>
              <a:t>인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6BEF219C-D46C-4D2E-BAFD-CE965E03ADBE}"/>
              </a:ext>
            </a:extLst>
          </p:cNvPr>
          <p:cNvSpPr txBox="1"/>
          <p:nvPr/>
        </p:nvSpPr>
        <p:spPr>
          <a:xfrm>
            <a:off x="1083090" y="2369426"/>
            <a:ext cx="904414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ko-KR" altLang="en-US" sz="6000" spc="-150" dirty="0">
                <a:gradFill flip="none" rotWithShape="1">
                  <a:gsLst>
                    <a:gs pos="0">
                      <a:schemeClr val="accent4">
                        <a:lumMod val="60000"/>
                        <a:lumOff val="40000"/>
                        <a:alpha val="64000"/>
                      </a:schemeClr>
                    </a:gs>
                    <a:gs pos="54000">
                      <a:schemeClr val="accent4">
                        <a:lumMod val="60000"/>
                        <a:lumOff val="40000"/>
                      </a:schemeClr>
                    </a:gs>
                  </a:gsLst>
                  <a:lin ang="10800000" scaled="1"/>
                  <a:tileRect/>
                </a:gradFill>
                <a:effectLst>
                  <a:outerShdw blurRad="127000" dist="38100" algn="l" rotWithShape="0">
                    <a:prstClr val="black">
                      <a:alpha val="20000"/>
                    </a:prstClr>
                  </a:outerShdw>
                </a:effectLst>
                <a:latin typeface="에스코어 드림 8 Heavy" panose="020B0903030302020204" pitchFamily="34" charset="-127"/>
                <a:ea typeface="에스코어 드림 8 Heavy" panose="020B0903030302020204" pitchFamily="34" charset="-127"/>
              </a:rPr>
              <a:t>법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xmlns="" id="{0E9B5988-9E4B-44B9-B38A-D6FB7449DD00}"/>
              </a:ext>
            </a:extLst>
          </p:cNvPr>
          <p:cNvSpPr txBox="1"/>
          <p:nvPr/>
        </p:nvSpPr>
        <p:spPr>
          <a:xfrm>
            <a:off x="5402230" y="2369426"/>
            <a:ext cx="904415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ko-KR" altLang="en-US" sz="6000" spc="-150" dirty="0">
                <a:gradFill>
                  <a:gsLst>
                    <a:gs pos="0">
                      <a:schemeClr val="bg1">
                        <a:alpha val="52000"/>
                      </a:schemeClr>
                    </a:gs>
                    <a:gs pos="45000">
                      <a:schemeClr val="bg1"/>
                    </a:gs>
                  </a:gsLst>
                  <a:lin ang="10800000" scaled="1"/>
                </a:gradFill>
                <a:effectLst>
                  <a:outerShdw blurRad="127000" dist="38100" algn="l" rotWithShape="0">
                    <a:prstClr val="black">
                      <a:alpha val="20000"/>
                    </a:prstClr>
                  </a:outerShdw>
                </a:effectLst>
                <a:latin typeface="에스코어 드림 8 Heavy" panose="020B0903030302020204" pitchFamily="34" charset="-127"/>
                <a:ea typeface="에스코어 드림 8 Heavy" panose="020B0903030302020204" pitchFamily="34" charset="-127"/>
              </a:rPr>
              <a:t>내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xmlns="" id="{563814A5-3FA2-4358-B48B-89BBB5E2494D}"/>
              </a:ext>
            </a:extLst>
          </p:cNvPr>
          <p:cNvSpPr txBox="1"/>
          <p:nvPr/>
        </p:nvSpPr>
        <p:spPr>
          <a:xfrm>
            <a:off x="4703970" y="2369426"/>
            <a:ext cx="904415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ko-KR" altLang="en-US" sz="6000" spc="-150" dirty="0">
                <a:gradFill>
                  <a:gsLst>
                    <a:gs pos="0">
                      <a:schemeClr val="bg1">
                        <a:alpha val="52000"/>
                      </a:schemeClr>
                    </a:gs>
                    <a:gs pos="45000">
                      <a:schemeClr val="bg1"/>
                    </a:gs>
                  </a:gsLst>
                  <a:lin ang="10800000" scaled="1"/>
                </a:gradFill>
                <a:effectLst>
                  <a:outerShdw blurRad="127000" dist="38100" algn="l" rotWithShape="0">
                    <a:prstClr val="black">
                      <a:alpha val="20000"/>
                    </a:prstClr>
                  </a:outerShdw>
                </a:effectLst>
                <a:latin typeface="에스코어 드림 8 Heavy" panose="020B0903030302020204" pitchFamily="34" charset="-127"/>
                <a:ea typeface="에스코어 드림 8 Heavy" panose="020B0903030302020204" pitchFamily="34" charset="-127"/>
              </a:rPr>
              <a:t>안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xmlns="" id="{D2CC2962-8F59-4A82-8C7B-DD4447D5C835}"/>
              </a:ext>
            </a:extLst>
          </p:cNvPr>
          <p:cNvSpPr txBox="1"/>
          <p:nvPr/>
        </p:nvSpPr>
        <p:spPr>
          <a:xfrm>
            <a:off x="4005711" y="2369426"/>
            <a:ext cx="904415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ko-KR" altLang="en-US" sz="6000" spc="-150" dirty="0">
                <a:gradFill>
                  <a:gsLst>
                    <a:gs pos="0">
                      <a:schemeClr val="bg1">
                        <a:alpha val="52000"/>
                      </a:schemeClr>
                    </a:gs>
                    <a:gs pos="45000">
                      <a:schemeClr val="bg1"/>
                    </a:gs>
                  </a:gsLst>
                  <a:lin ang="10800000" scaled="1"/>
                </a:gradFill>
                <a:effectLst>
                  <a:outerShdw blurRad="127000" dist="38100" algn="l" rotWithShape="0">
                    <a:prstClr val="black">
                      <a:alpha val="20000"/>
                    </a:prstClr>
                  </a:outerShdw>
                </a:effectLst>
                <a:latin typeface="에스코어 드림 8 Heavy" panose="020B0903030302020204" pitchFamily="34" charset="-127"/>
                <a:ea typeface="에스코어 드림 8 Heavy" panose="020B0903030302020204" pitchFamily="34" charset="-127"/>
              </a:rPr>
              <a:t>고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2D85C297-76B0-4C76-B3D2-CA211E9563F2}"/>
              </a:ext>
            </a:extLst>
          </p:cNvPr>
          <p:cNvSpPr txBox="1"/>
          <p:nvPr/>
        </p:nvSpPr>
        <p:spPr>
          <a:xfrm>
            <a:off x="3307452" y="2369426"/>
            <a:ext cx="904415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ko-KR" altLang="en-US" sz="6000" spc="-150" dirty="0">
                <a:gradFill>
                  <a:gsLst>
                    <a:gs pos="0">
                      <a:schemeClr val="bg1">
                        <a:alpha val="52000"/>
                      </a:schemeClr>
                    </a:gs>
                    <a:gs pos="45000">
                      <a:schemeClr val="bg1"/>
                    </a:gs>
                  </a:gsLst>
                  <a:lin ang="10800000" scaled="1"/>
                </a:gradFill>
                <a:effectLst>
                  <a:outerShdw blurRad="127000" dist="38100" algn="l" rotWithShape="0">
                    <a:prstClr val="black">
                      <a:alpha val="20000"/>
                    </a:prstClr>
                  </a:outerShdw>
                </a:effectLst>
                <a:latin typeface="에스코어 드림 8 Heavy" panose="020B0903030302020204" pitchFamily="34" charset="-127"/>
                <a:ea typeface="에스코어 드림 8 Heavy" panose="020B0903030302020204" pitchFamily="34" charset="-127"/>
              </a:rPr>
              <a:t>신</a:t>
            </a:r>
          </a:p>
        </p:txBody>
      </p:sp>
    </p:spTree>
    <p:extLst>
      <p:ext uri="{BB962C8B-B14F-4D97-AF65-F5344CB8AC3E}">
        <p14:creationId xmlns:p14="http://schemas.microsoft.com/office/powerpoint/2010/main" val="5783128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그림 8">
            <a:extLst>
              <a:ext uri="{FF2B5EF4-FFF2-40B4-BE49-F238E27FC236}">
                <a16:creationId xmlns:a16="http://schemas.microsoft.com/office/drawing/2014/main" xmlns="" id="{3B1A5D79-5902-41C8-BAED-76B0149ED52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848" b="16848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5" name="직사각형 14">
            <a:extLst>
              <a:ext uri="{FF2B5EF4-FFF2-40B4-BE49-F238E27FC236}">
                <a16:creationId xmlns:a16="http://schemas.microsoft.com/office/drawing/2014/main" xmlns="" id="{39C3FB4B-F226-430B-9EBB-5D4F094A1BBA}"/>
              </a:ext>
            </a:extLst>
          </p:cNvPr>
          <p:cNvSpPr/>
          <p:nvPr/>
        </p:nvSpPr>
        <p:spPr>
          <a:xfrm>
            <a:off x="0" y="-7867"/>
            <a:ext cx="12192000" cy="6857992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5959">
                <a:schemeClr val="bg1">
                  <a:alpha val="38000"/>
                </a:schemeClr>
              </a:gs>
              <a:gs pos="49000">
                <a:schemeClr val="bg1">
                  <a:alpha val="89000"/>
                </a:schemeClr>
              </a:gs>
              <a:gs pos="100000">
                <a:schemeClr val="bg1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pic>
        <p:nvPicPr>
          <p:cNvPr id="5" name="그림 4">
            <a:extLst>
              <a:ext uri="{FF2B5EF4-FFF2-40B4-BE49-F238E27FC236}">
                <a16:creationId xmlns:a16="http://schemas.microsoft.com/office/drawing/2014/main" xmlns="" id="{93872858-2D68-4A83-9BD0-9C2EA538F38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698" t="8727" r="17865"/>
          <a:stretch/>
        </p:blipFill>
        <p:spPr>
          <a:xfrm>
            <a:off x="824541" y="958256"/>
            <a:ext cx="4433104" cy="5899743"/>
          </a:xfrm>
          <a:prstGeom prst="rect">
            <a:avLst/>
          </a:prstGeom>
          <a:effectLst>
            <a:outerShdw blurRad="330200" dist="38100" dir="2700000" sx="104000" sy="104000" algn="tl" rotWithShape="0">
              <a:prstClr val="black">
                <a:alpha val="40000"/>
              </a:prstClr>
            </a:outerShdw>
          </a:effec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C27AA8DE-18FF-4E76-899C-3C33EB553E52}"/>
              </a:ext>
            </a:extLst>
          </p:cNvPr>
          <p:cNvSpPr txBox="1"/>
          <p:nvPr/>
        </p:nvSpPr>
        <p:spPr>
          <a:xfrm>
            <a:off x="1906908" y="2451633"/>
            <a:ext cx="1130438" cy="19389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sz="4000" spc="-150" dirty="0">
                <a:solidFill>
                  <a:schemeClr val="bg1"/>
                </a:solidFill>
                <a:effectLst>
                  <a:outerShdw blurRad="114300" dist="38100" dir="2700000" sx="103000" sy="103000" algn="tl" rotWithShape="0">
                    <a:prstClr val="black">
                      <a:alpha val="40000"/>
                    </a:prstClr>
                  </a:outerShdw>
                </a:effectLst>
                <a:latin typeface="에스코어 드림 8 Heavy" panose="020B0903030302020204" pitchFamily="34" charset="-127"/>
                <a:ea typeface="에스코어 드림 8 Heavy" panose="020B0903030302020204" pitchFamily="34" charset="-127"/>
              </a:rPr>
              <a:t>신고</a:t>
            </a:r>
            <a:endParaRPr lang="en-US" altLang="ko-KR" sz="4000" spc="-150" dirty="0">
              <a:solidFill>
                <a:schemeClr val="bg1"/>
              </a:solidFill>
              <a:effectLst>
                <a:outerShdw blurRad="114300" dist="38100" dir="2700000" sx="103000" sy="103000" algn="tl" rotWithShape="0">
                  <a:prstClr val="black">
                    <a:alpha val="40000"/>
                  </a:prstClr>
                </a:outerShdw>
              </a:effectLst>
              <a:latin typeface="에스코어 드림 8 Heavy" panose="020B0903030302020204" pitchFamily="34" charset="-127"/>
              <a:ea typeface="에스코어 드림 8 Heavy" panose="020B0903030302020204" pitchFamily="34" charset="-127"/>
            </a:endParaRPr>
          </a:p>
          <a:p>
            <a:r>
              <a:rPr lang="ko-KR" altLang="en-US" sz="4000" spc="-150" dirty="0">
                <a:solidFill>
                  <a:schemeClr val="bg1"/>
                </a:solidFill>
                <a:effectLst>
                  <a:outerShdw blurRad="114300" dist="38100" dir="2700000" sx="103000" sy="103000" algn="tl" rotWithShape="0">
                    <a:prstClr val="black">
                      <a:alpha val="40000"/>
                    </a:prstClr>
                  </a:outerShdw>
                </a:effectLst>
                <a:latin typeface="에스코어 드림 8 Heavy" panose="020B0903030302020204" pitchFamily="34" charset="-127"/>
                <a:ea typeface="에스코어 드림 8 Heavy" panose="020B0903030302020204" pitchFamily="34" charset="-127"/>
              </a:rPr>
              <a:t>지원</a:t>
            </a:r>
            <a:endParaRPr lang="en-US" altLang="ko-KR" sz="4000" spc="-150" dirty="0">
              <a:solidFill>
                <a:schemeClr val="bg1"/>
              </a:solidFill>
              <a:effectLst>
                <a:outerShdw blurRad="114300" dist="38100" dir="2700000" sx="103000" sy="103000" algn="tl" rotWithShape="0">
                  <a:prstClr val="black">
                    <a:alpha val="40000"/>
                  </a:prstClr>
                </a:outerShdw>
              </a:effectLst>
              <a:latin typeface="에스코어 드림 8 Heavy" panose="020B0903030302020204" pitchFamily="34" charset="-127"/>
              <a:ea typeface="에스코어 드림 8 Heavy" panose="020B0903030302020204" pitchFamily="34" charset="-127"/>
            </a:endParaRPr>
          </a:p>
          <a:p>
            <a:r>
              <a:rPr lang="ko-KR" altLang="en-US" sz="4000" spc="-150" dirty="0">
                <a:solidFill>
                  <a:schemeClr val="bg1"/>
                </a:solidFill>
                <a:effectLst>
                  <a:outerShdw blurRad="114300" dist="38100" dir="2700000" sx="103000" sy="103000" algn="tl" rotWithShape="0">
                    <a:prstClr val="black">
                      <a:alpha val="40000"/>
                    </a:prstClr>
                  </a:outerShdw>
                </a:effectLst>
                <a:latin typeface="에스코어 드림 8 Heavy" panose="020B0903030302020204" pitchFamily="34" charset="-127"/>
                <a:ea typeface="에스코어 드림 8 Heavy" panose="020B0903030302020204" pitchFamily="34" charset="-127"/>
              </a:rPr>
              <a:t>방향</a:t>
            </a:r>
          </a:p>
        </p:txBody>
      </p:sp>
      <p:grpSp>
        <p:nvGrpSpPr>
          <p:cNvPr id="27" name="그룹 26">
            <a:extLst>
              <a:ext uri="{FF2B5EF4-FFF2-40B4-BE49-F238E27FC236}">
                <a16:creationId xmlns:a16="http://schemas.microsoft.com/office/drawing/2014/main" xmlns="" id="{93657B91-3BA7-46AC-8A17-D0E802620394}"/>
              </a:ext>
            </a:extLst>
          </p:cNvPr>
          <p:cNvGrpSpPr/>
          <p:nvPr/>
        </p:nvGrpSpPr>
        <p:grpSpPr>
          <a:xfrm>
            <a:off x="6096008" y="1393168"/>
            <a:ext cx="4538422" cy="599312"/>
            <a:chOff x="6337320" y="-865290"/>
            <a:chExt cx="384295" cy="436404"/>
          </a:xfrm>
        </p:grpSpPr>
        <p:sp>
          <p:nvSpPr>
            <p:cNvPr id="26" name="타원 25">
              <a:extLst>
                <a:ext uri="{FF2B5EF4-FFF2-40B4-BE49-F238E27FC236}">
                  <a16:creationId xmlns:a16="http://schemas.microsoft.com/office/drawing/2014/main" xmlns="" id="{D682ADB8-52CB-41FC-A92B-72ADDB4A3C8C}"/>
                </a:ext>
              </a:extLst>
            </p:cNvPr>
            <p:cNvSpPr/>
            <p:nvPr/>
          </p:nvSpPr>
          <p:spPr>
            <a:xfrm>
              <a:off x="6337320" y="-865290"/>
              <a:ext cx="383906" cy="436404"/>
            </a:xfrm>
            <a:prstGeom prst="roundRect">
              <a:avLst>
                <a:gd name="adj" fmla="val 50000"/>
              </a:avLst>
            </a:prstGeom>
            <a:solidFill>
              <a:srgbClr val="0C1C36">
                <a:alpha val="51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25" name="타원 24">
              <a:extLst>
                <a:ext uri="{FF2B5EF4-FFF2-40B4-BE49-F238E27FC236}">
                  <a16:creationId xmlns:a16="http://schemas.microsoft.com/office/drawing/2014/main" xmlns="" id="{26D7CD63-05C0-4B91-BB14-E6F46A4F3F0F}"/>
                </a:ext>
              </a:extLst>
            </p:cNvPr>
            <p:cNvSpPr/>
            <p:nvPr/>
          </p:nvSpPr>
          <p:spPr>
            <a:xfrm>
              <a:off x="6386350" y="-858244"/>
              <a:ext cx="335265" cy="423280"/>
            </a:xfrm>
            <a:prstGeom prst="roundRect">
              <a:avLst>
                <a:gd name="adj" fmla="val 50000"/>
              </a:avLst>
            </a:prstGeom>
            <a:solidFill>
              <a:srgbClr val="0C1C3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</p:grpSp>
      <p:pic>
        <p:nvPicPr>
          <p:cNvPr id="4" name="그림 3">
            <a:extLst>
              <a:ext uri="{FF2B5EF4-FFF2-40B4-BE49-F238E27FC236}">
                <a16:creationId xmlns:a16="http://schemas.microsoft.com/office/drawing/2014/main" xmlns="" id="{C9BCA64D-037A-49F7-A300-3CB2DC9B6C0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3687" y="216311"/>
            <a:ext cx="1382808" cy="515466"/>
          </a:xfrm>
          <a:prstGeom prst="rect">
            <a:avLst/>
          </a:prstGeom>
        </p:spPr>
      </p:pic>
      <p:pic>
        <p:nvPicPr>
          <p:cNvPr id="14" name="그림 13">
            <a:extLst>
              <a:ext uri="{FF2B5EF4-FFF2-40B4-BE49-F238E27FC236}">
                <a16:creationId xmlns:a16="http://schemas.microsoft.com/office/drawing/2014/main" xmlns="" id="{0D9592AB-2BA6-4E77-9EDF-C43A691759C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472482" y="6387904"/>
            <a:ext cx="1525434" cy="355996"/>
          </a:xfrm>
          <a:prstGeom prst="rect">
            <a:avLst/>
          </a:prstGeom>
        </p:spPr>
      </p:pic>
      <p:grpSp>
        <p:nvGrpSpPr>
          <p:cNvPr id="3" name="그룹 2">
            <a:extLst>
              <a:ext uri="{FF2B5EF4-FFF2-40B4-BE49-F238E27FC236}">
                <a16:creationId xmlns:a16="http://schemas.microsoft.com/office/drawing/2014/main" xmlns="" id="{71B1A78A-BC62-4784-A33A-02676FF8E0AF}"/>
              </a:ext>
            </a:extLst>
          </p:cNvPr>
          <p:cNvGrpSpPr/>
          <p:nvPr/>
        </p:nvGrpSpPr>
        <p:grpSpPr>
          <a:xfrm>
            <a:off x="2241936" y="1770372"/>
            <a:ext cx="460382" cy="464622"/>
            <a:chOff x="-628591" y="3079266"/>
            <a:chExt cx="460382" cy="464622"/>
          </a:xfrm>
        </p:grpSpPr>
        <p:sp>
          <p:nvSpPr>
            <p:cNvPr id="2" name="타원 1">
              <a:extLst>
                <a:ext uri="{FF2B5EF4-FFF2-40B4-BE49-F238E27FC236}">
                  <a16:creationId xmlns:a16="http://schemas.microsoft.com/office/drawing/2014/main" xmlns="" id="{F5DE94F0-CAFA-403B-B4DA-38EDC1EA7B4F}"/>
                </a:ext>
              </a:extLst>
            </p:cNvPr>
            <p:cNvSpPr/>
            <p:nvPr/>
          </p:nvSpPr>
          <p:spPr>
            <a:xfrm>
              <a:off x="-628591" y="3083506"/>
              <a:ext cx="460382" cy="460382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xmlns="" id="{E198762C-30EF-491F-B604-7C413691865C}"/>
                </a:ext>
              </a:extLst>
            </p:cNvPr>
            <p:cNvSpPr txBox="1"/>
            <p:nvPr/>
          </p:nvSpPr>
          <p:spPr>
            <a:xfrm>
              <a:off x="-628591" y="3079266"/>
              <a:ext cx="460382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ko-KR" sz="2400" spc="-150" dirty="0">
                  <a:solidFill>
                    <a:srgbClr val="1C2D4A"/>
                  </a:solidFill>
                  <a:effectLst>
                    <a:outerShdw blurRad="114300" dist="38100" dir="2700000" sx="103000" sy="103000" algn="tl" rotWithShape="0">
                      <a:prstClr val="black">
                        <a:alpha val="40000"/>
                      </a:prstClr>
                    </a:outerShdw>
                  </a:effectLst>
                  <a:latin typeface="에스코어 드림 8 Heavy" panose="020B0903030302020204" pitchFamily="34" charset="-127"/>
                  <a:ea typeface="에스코어 드림 8 Heavy" panose="020B0903030302020204" pitchFamily="34" charset="-127"/>
                </a:rPr>
                <a:t>Ⅰ</a:t>
              </a:r>
              <a:endParaRPr lang="ko-KR" altLang="en-US" sz="2400" spc="-150" dirty="0">
                <a:solidFill>
                  <a:srgbClr val="1C2D4A"/>
                </a:solidFill>
                <a:effectLst>
                  <a:outerShdw blurRad="114300" dist="38100" dir="2700000" sx="103000" sy="103000" algn="tl" rotWithShape="0">
                    <a:prstClr val="black">
                      <a:alpha val="40000"/>
                    </a:prstClr>
                  </a:outerShdw>
                </a:effectLst>
                <a:latin typeface="에스코어 드림 8 Heavy" panose="020B0903030302020204" pitchFamily="34" charset="-127"/>
                <a:ea typeface="에스코어 드림 8 Heavy" panose="020B0903030302020204" pitchFamily="34" charset="-127"/>
              </a:endParaRPr>
            </a:p>
          </p:txBody>
        </p:sp>
      </p:grpSp>
      <p:sp>
        <p:nvSpPr>
          <p:cNvPr id="39" name="직사각형 38">
            <a:extLst>
              <a:ext uri="{FF2B5EF4-FFF2-40B4-BE49-F238E27FC236}">
                <a16:creationId xmlns:a16="http://schemas.microsoft.com/office/drawing/2014/main" xmlns="" id="{8E9185FE-4A70-4075-BBA4-BCE6BF4B41BB}"/>
              </a:ext>
            </a:extLst>
          </p:cNvPr>
          <p:cNvSpPr/>
          <p:nvPr/>
        </p:nvSpPr>
        <p:spPr>
          <a:xfrm>
            <a:off x="6755824" y="808446"/>
            <a:ext cx="2444900" cy="430887"/>
          </a:xfrm>
          <a:prstGeom prst="rect">
            <a:avLst/>
          </a:prstGeom>
          <a:noFill/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91440" tIns="45720" rIns="91440" bIns="45720" numCol="1" spcCol="0" rtlCol="0" fromWordArt="0" anchor="ctr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altLang="ko-KR" sz="2000">
                <a:solidFill>
                  <a:srgbClr val="334457"/>
                </a:solidFill>
                <a:latin typeface="에스코어 드림 4 Regular" panose="020B0503030302020204" pitchFamily="34" charset="-127"/>
                <a:ea typeface="에스코어 드림 4 Regular" panose="020B0503030302020204" pitchFamily="34" charset="-127"/>
              </a:rPr>
              <a:t>①  </a:t>
            </a:r>
            <a:r>
              <a:rPr lang="ko-KR" altLang="en-US" sz="2000">
                <a:solidFill>
                  <a:srgbClr val="334457"/>
                </a:solidFill>
                <a:latin typeface="에스코어 드림 4 Regular" panose="020B0503030302020204" pitchFamily="34" charset="-127"/>
                <a:ea typeface="에스코어 드림 4 Regular" panose="020B0503030302020204" pitchFamily="34" charset="-127"/>
              </a:rPr>
              <a:t>신고</a:t>
            </a:r>
            <a:r>
              <a:rPr lang="en-US" altLang="ko-KR" sz="2000" dirty="0">
                <a:solidFill>
                  <a:srgbClr val="334457"/>
                </a:solidFill>
                <a:latin typeface="에스코어 드림 4 Regular" panose="020B0503030302020204" pitchFamily="34" charset="-127"/>
                <a:ea typeface="에스코어 드림 4 Regular" panose="020B0503030302020204" pitchFamily="34" charset="-127"/>
              </a:rPr>
              <a:t>·</a:t>
            </a:r>
            <a:r>
              <a:rPr lang="ko-KR" altLang="en-US" sz="2000">
                <a:solidFill>
                  <a:srgbClr val="334457"/>
                </a:solidFill>
                <a:latin typeface="에스코어 드림 4 Regular" panose="020B0503030302020204" pitchFamily="34" charset="-127"/>
                <a:ea typeface="에스코어 드림 4 Regular" panose="020B0503030302020204" pitchFamily="34" charset="-127"/>
              </a:rPr>
              <a:t>납부 안내</a:t>
            </a:r>
            <a:endParaRPr lang="en-US" altLang="ko-KR" sz="2000" dirty="0">
              <a:solidFill>
                <a:srgbClr val="334457"/>
              </a:solidFill>
              <a:latin typeface="에스코어 드림 4 Regular" panose="020B0503030302020204" pitchFamily="34" charset="-127"/>
              <a:ea typeface="에스코어 드림 4 Regular" panose="020B0503030302020204" pitchFamily="34" charset="-127"/>
            </a:endParaRPr>
          </a:p>
        </p:txBody>
      </p:sp>
      <p:sp>
        <p:nvSpPr>
          <p:cNvPr id="43" name="직사각형 42">
            <a:extLst>
              <a:ext uri="{FF2B5EF4-FFF2-40B4-BE49-F238E27FC236}">
                <a16:creationId xmlns:a16="http://schemas.microsoft.com/office/drawing/2014/main" xmlns="" id="{58F35FCB-8465-4007-8D7D-8B06121845FE}"/>
              </a:ext>
            </a:extLst>
          </p:cNvPr>
          <p:cNvSpPr/>
          <p:nvPr/>
        </p:nvSpPr>
        <p:spPr>
          <a:xfrm>
            <a:off x="6755824" y="1461992"/>
            <a:ext cx="3768980" cy="430887"/>
          </a:xfrm>
          <a:prstGeom prst="rect">
            <a:avLst/>
          </a:prstGeom>
          <a:noFill/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91440" tIns="45720" rIns="91440" bIns="45720" numCol="1" spcCol="0" rtlCol="0" fromWordArt="0" anchor="ctr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altLang="ko-KR" sz="2200" dirty="0">
                <a:solidFill>
                  <a:schemeClr val="bg1"/>
                </a:solidFill>
                <a:latin typeface="에스코어 드림 7 ExtraBold" panose="020B0803030302020204" pitchFamily="34" charset="-127"/>
                <a:ea typeface="에스코어 드림 7 ExtraBold" panose="020B0803030302020204" pitchFamily="34" charset="-127"/>
              </a:rPr>
              <a:t>②  </a:t>
            </a:r>
            <a:r>
              <a:rPr lang="ko-KR" altLang="en-US" sz="2200" dirty="0">
                <a:solidFill>
                  <a:schemeClr val="bg1"/>
                </a:solidFill>
                <a:latin typeface="에스코어 드림 7 ExtraBold" panose="020B0803030302020204" pitchFamily="34" charset="-127"/>
                <a:ea typeface="에스코어 드림 7 ExtraBold" panose="020B0803030302020204" pitchFamily="34" charset="-127"/>
              </a:rPr>
              <a:t>다양한 </a:t>
            </a:r>
            <a:r>
              <a:rPr lang="ko-KR" altLang="en-US" sz="2200" dirty="0" err="1">
                <a:solidFill>
                  <a:schemeClr val="bg1"/>
                </a:solidFill>
                <a:latin typeface="에스코어 드림 7 ExtraBold" panose="020B0803030302020204" pitchFamily="34" charset="-127"/>
                <a:ea typeface="에스코어 드림 7 ExtraBold" panose="020B0803030302020204" pitchFamily="34" charset="-127"/>
              </a:rPr>
              <a:t>신고도움자료</a:t>
            </a:r>
            <a:r>
              <a:rPr lang="ko-KR" altLang="en-US" sz="2200" dirty="0">
                <a:solidFill>
                  <a:schemeClr val="bg1"/>
                </a:solidFill>
                <a:latin typeface="에스코어 드림 7 ExtraBold" panose="020B0803030302020204" pitchFamily="34" charset="-127"/>
                <a:ea typeface="에스코어 드림 7 ExtraBold" panose="020B0803030302020204" pitchFamily="34" charset="-127"/>
              </a:rPr>
              <a:t> 제공</a:t>
            </a:r>
            <a:endParaRPr lang="en-US" altLang="ko-KR" sz="2200" dirty="0">
              <a:solidFill>
                <a:schemeClr val="bg1"/>
              </a:solidFill>
              <a:latin typeface="에스코어 드림 7 ExtraBold" panose="020B0803030302020204" pitchFamily="34" charset="-127"/>
              <a:ea typeface="에스코어 드림 7 ExtraBold" panose="020B0803030302020204" pitchFamily="34" charset="-127"/>
            </a:endParaRPr>
          </a:p>
        </p:txBody>
      </p:sp>
      <p:sp>
        <p:nvSpPr>
          <p:cNvPr id="46" name="직사각형 45">
            <a:extLst>
              <a:ext uri="{FF2B5EF4-FFF2-40B4-BE49-F238E27FC236}">
                <a16:creationId xmlns:a16="http://schemas.microsoft.com/office/drawing/2014/main" xmlns="" id="{9D0C91E0-857E-404D-8993-32C1D87B9789}"/>
              </a:ext>
            </a:extLst>
          </p:cNvPr>
          <p:cNvSpPr/>
          <p:nvPr/>
        </p:nvSpPr>
        <p:spPr>
          <a:xfrm>
            <a:off x="6755824" y="2130926"/>
            <a:ext cx="2735044" cy="400110"/>
          </a:xfrm>
          <a:prstGeom prst="rect">
            <a:avLst/>
          </a:prstGeom>
          <a:noFill/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91440" tIns="45720" rIns="91440" bIns="45720" numCol="1" spcCol="0" rtlCol="0" fromWordArt="0" anchor="ctr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altLang="ko-KR" sz="2000" dirty="0">
                <a:solidFill>
                  <a:srgbClr val="334457"/>
                </a:solidFill>
                <a:latin typeface="에스코어 드림 4 Regular" panose="020B0503030302020204" pitchFamily="34" charset="-127"/>
                <a:ea typeface="에스코어 드림 4 Regular" panose="020B0503030302020204" pitchFamily="34" charset="-127"/>
              </a:rPr>
              <a:t>③  </a:t>
            </a:r>
            <a:r>
              <a:rPr lang="ko-KR" altLang="en-US" sz="2000" dirty="0">
                <a:solidFill>
                  <a:srgbClr val="334457"/>
                </a:solidFill>
                <a:latin typeface="에스코어 드림 4 Regular" panose="020B0503030302020204" pitchFamily="34" charset="-127"/>
                <a:ea typeface="에스코어 드림 4 Regular" panose="020B0503030302020204" pitchFamily="34" charset="-127"/>
              </a:rPr>
              <a:t>공제</a:t>
            </a:r>
            <a:r>
              <a:rPr lang="en-US" altLang="ko-KR" sz="2000" dirty="0">
                <a:solidFill>
                  <a:srgbClr val="334457"/>
                </a:solidFill>
                <a:latin typeface="에스코어 드림 4 Regular" panose="020B0503030302020204" pitchFamily="34" charset="-127"/>
                <a:ea typeface="에스코어 드림 4 Regular" panose="020B0503030302020204" pitchFamily="34" charset="-127"/>
              </a:rPr>
              <a:t>·</a:t>
            </a:r>
            <a:r>
              <a:rPr lang="ko-KR" altLang="en-US" sz="2000" dirty="0">
                <a:solidFill>
                  <a:srgbClr val="334457"/>
                </a:solidFill>
                <a:latin typeface="에스코어 드림 4 Regular" panose="020B0503030302020204" pitchFamily="34" charset="-127"/>
                <a:ea typeface="에스코어 드림 4 Regular" panose="020B0503030302020204" pitchFamily="34" charset="-127"/>
              </a:rPr>
              <a:t>감면 적극안내</a:t>
            </a:r>
            <a:endParaRPr lang="en-US" altLang="ko-KR" sz="2000" dirty="0">
              <a:solidFill>
                <a:srgbClr val="334457"/>
              </a:solidFill>
              <a:latin typeface="에스코어 드림 4 Regular" panose="020B0503030302020204" pitchFamily="34" charset="-127"/>
              <a:ea typeface="에스코어 드림 4 Regular" panose="020B0503030302020204" pitchFamily="34" charset="-127"/>
            </a:endParaRPr>
          </a:p>
        </p:txBody>
      </p:sp>
      <p:sp>
        <p:nvSpPr>
          <p:cNvPr id="48" name="직사각형 47">
            <a:extLst>
              <a:ext uri="{FF2B5EF4-FFF2-40B4-BE49-F238E27FC236}">
                <a16:creationId xmlns:a16="http://schemas.microsoft.com/office/drawing/2014/main" xmlns="" id="{3F252B3D-8075-4180-96E9-25820E4821A9}"/>
              </a:ext>
            </a:extLst>
          </p:cNvPr>
          <p:cNvSpPr/>
          <p:nvPr/>
        </p:nvSpPr>
        <p:spPr>
          <a:xfrm>
            <a:off x="6755824" y="2784472"/>
            <a:ext cx="2138727" cy="400110"/>
          </a:xfrm>
          <a:prstGeom prst="rect">
            <a:avLst/>
          </a:prstGeom>
          <a:noFill/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91440" tIns="45720" rIns="91440" bIns="45720" numCol="1" spcCol="0" rtlCol="0" fromWordArt="0" anchor="ctr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altLang="ko-KR" sz="2000" dirty="0">
                <a:solidFill>
                  <a:srgbClr val="334457"/>
                </a:solidFill>
                <a:latin typeface="에스코어 드림 4 Regular" panose="020B0503030302020204" pitchFamily="34" charset="-127"/>
                <a:ea typeface="에스코어 드림 4 Regular" panose="020B0503030302020204" pitchFamily="34" charset="-127"/>
              </a:rPr>
              <a:t>④  </a:t>
            </a:r>
            <a:r>
              <a:rPr lang="ko-KR" altLang="en-US" sz="2000" dirty="0">
                <a:solidFill>
                  <a:srgbClr val="334457"/>
                </a:solidFill>
                <a:latin typeface="에스코어 드림 4 Regular" panose="020B0503030302020204" pitchFamily="34" charset="-127"/>
                <a:ea typeface="에스코어 드림 4 Regular" panose="020B0503030302020204" pitchFamily="34" charset="-127"/>
              </a:rPr>
              <a:t>세정지원 방안</a:t>
            </a:r>
            <a:endParaRPr lang="en-US" altLang="ko-KR" sz="2000" dirty="0">
              <a:solidFill>
                <a:srgbClr val="334457"/>
              </a:solidFill>
              <a:latin typeface="에스코어 드림 4 Regular" panose="020B0503030302020204" pitchFamily="34" charset="-127"/>
              <a:ea typeface="에스코어 드림 4 Regular" panose="020B0503030302020204" pitchFamily="34" charset="-127"/>
            </a:endParaRPr>
          </a:p>
        </p:txBody>
      </p:sp>
      <p:sp>
        <p:nvSpPr>
          <p:cNvPr id="49" name="직사각형 48">
            <a:extLst>
              <a:ext uri="{FF2B5EF4-FFF2-40B4-BE49-F238E27FC236}">
                <a16:creationId xmlns:a16="http://schemas.microsoft.com/office/drawing/2014/main" xmlns="" id="{EE072202-9F79-4214-8F12-5AC9708EBA3F}"/>
              </a:ext>
            </a:extLst>
          </p:cNvPr>
          <p:cNvSpPr/>
          <p:nvPr/>
        </p:nvSpPr>
        <p:spPr>
          <a:xfrm>
            <a:off x="6755824" y="3438018"/>
            <a:ext cx="4538422" cy="400110"/>
          </a:xfrm>
          <a:prstGeom prst="rect">
            <a:avLst/>
          </a:prstGeom>
          <a:noFill/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91440" tIns="45720" rIns="91440" bIns="45720" numCol="1" spcCol="0" rtlCol="0" fromWordArt="0" anchor="ctr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altLang="ko-KR" sz="2000" dirty="0">
                <a:solidFill>
                  <a:srgbClr val="334457"/>
                </a:solidFill>
                <a:latin typeface="에스코어 드림 4 Regular" panose="020B0503030302020204" pitchFamily="34" charset="-127"/>
                <a:ea typeface="에스코어 드림 4 Regular" panose="020B0503030302020204" pitchFamily="34" charset="-127"/>
              </a:rPr>
              <a:t>⑤  </a:t>
            </a:r>
            <a:r>
              <a:rPr lang="ko-KR" altLang="en-US" sz="2000" dirty="0">
                <a:solidFill>
                  <a:srgbClr val="334457"/>
                </a:solidFill>
                <a:latin typeface="에스코어 드림 4 Regular" panose="020B0503030302020204" pitchFamily="34" charset="-127"/>
                <a:ea typeface="에스코어 드림 4 Regular" panose="020B0503030302020204" pitchFamily="34" charset="-127"/>
              </a:rPr>
              <a:t>연구</a:t>
            </a:r>
            <a:r>
              <a:rPr lang="en-US" altLang="ko-KR" sz="2000" dirty="0">
                <a:solidFill>
                  <a:srgbClr val="334457"/>
                </a:solidFill>
                <a:latin typeface="에스코어 드림 4 Regular" panose="020B0503030302020204" pitchFamily="34" charset="-127"/>
                <a:ea typeface="에스코어 드림 4 Regular" panose="020B0503030302020204" pitchFamily="34" charset="-127"/>
              </a:rPr>
              <a:t>·</a:t>
            </a:r>
            <a:r>
              <a:rPr lang="ko-KR" altLang="en-US" sz="2000" dirty="0">
                <a:solidFill>
                  <a:srgbClr val="334457"/>
                </a:solidFill>
                <a:latin typeface="에스코어 드림 4 Regular" panose="020B0503030302020204" pitchFamily="34" charset="-127"/>
                <a:ea typeface="에스코어 드림 4 Regular" panose="020B0503030302020204" pitchFamily="34" charset="-127"/>
              </a:rPr>
              <a:t>인력개발비 세액공제 사전심사</a:t>
            </a:r>
            <a:endParaRPr lang="en-US" altLang="ko-KR" sz="2000" dirty="0">
              <a:solidFill>
                <a:srgbClr val="334457"/>
              </a:solidFill>
              <a:latin typeface="에스코어 드림 4 Regular" panose="020B0503030302020204" pitchFamily="34" charset="-127"/>
              <a:ea typeface="에스코어 드림 4 Regular" panose="020B0503030302020204" pitchFamily="34" charset="-127"/>
            </a:endParaRPr>
          </a:p>
        </p:txBody>
      </p:sp>
      <p:sp>
        <p:nvSpPr>
          <p:cNvPr id="50" name="직사각형 49">
            <a:extLst>
              <a:ext uri="{FF2B5EF4-FFF2-40B4-BE49-F238E27FC236}">
                <a16:creationId xmlns:a16="http://schemas.microsoft.com/office/drawing/2014/main" xmlns="" id="{6D00CFC0-5E59-4D33-A4E5-6FF493FDF22D}"/>
              </a:ext>
            </a:extLst>
          </p:cNvPr>
          <p:cNvSpPr/>
          <p:nvPr/>
        </p:nvSpPr>
        <p:spPr>
          <a:xfrm>
            <a:off x="6755824" y="4091564"/>
            <a:ext cx="2632452" cy="400110"/>
          </a:xfrm>
          <a:prstGeom prst="rect">
            <a:avLst/>
          </a:prstGeom>
          <a:noFill/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91440" tIns="45720" rIns="91440" bIns="45720" numCol="1" spcCol="0" rtlCol="0" fromWordArt="0" anchor="ctr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altLang="ko-KR" sz="2000" dirty="0">
                <a:solidFill>
                  <a:srgbClr val="334457"/>
                </a:solidFill>
                <a:latin typeface="에스코어 드림 4 Regular" panose="020B0503030302020204" pitchFamily="34" charset="-127"/>
                <a:ea typeface="에스코어 드림 4 Regular" panose="020B0503030302020204" pitchFamily="34" charset="-127"/>
              </a:rPr>
              <a:t>⑥  </a:t>
            </a:r>
            <a:r>
              <a:rPr lang="ko-KR" altLang="en-US" sz="2000" dirty="0">
                <a:solidFill>
                  <a:srgbClr val="334457"/>
                </a:solidFill>
                <a:latin typeface="에스코어 드림 4 Regular" panose="020B0503030302020204" pitchFamily="34" charset="-127"/>
                <a:ea typeface="에스코어 드림 4 Regular" panose="020B0503030302020204" pitchFamily="34" charset="-127"/>
              </a:rPr>
              <a:t>공익법인 서류제출</a:t>
            </a:r>
            <a:endParaRPr lang="en-US" altLang="ko-KR" sz="2000" dirty="0">
              <a:solidFill>
                <a:srgbClr val="334457"/>
              </a:solidFill>
              <a:latin typeface="에스코어 드림 4 Regular" panose="020B0503030302020204" pitchFamily="34" charset="-127"/>
              <a:ea typeface="에스코어 드림 4 Regular" panose="020B0503030302020204" pitchFamily="34" charset="-127"/>
            </a:endParaRPr>
          </a:p>
        </p:txBody>
      </p:sp>
      <p:sp>
        <p:nvSpPr>
          <p:cNvPr id="51" name="직사각형 50">
            <a:extLst>
              <a:ext uri="{FF2B5EF4-FFF2-40B4-BE49-F238E27FC236}">
                <a16:creationId xmlns:a16="http://schemas.microsoft.com/office/drawing/2014/main" xmlns="" id="{23214A9B-A3F8-45E9-ADFA-7E437922AA62}"/>
              </a:ext>
            </a:extLst>
          </p:cNvPr>
          <p:cNvSpPr/>
          <p:nvPr/>
        </p:nvSpPr>
        <p:spPr>
          <a:xfrm>
            <a:off x="6755824" y="4745110"/>
            <a:ext cx="3201517" cy="400110"/>
          </a:xfrm>
          <a:prstGeom prst="rect">
            <a:avLst/>
          </a:prstGeom>
          <a:noFill/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91440" tIns="45720" rIns="91440" bIns="45720" numCol="1" spcCol="0" rtlCol="0" fromWordArt="0" anchor="ctr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altLang="ko-KR" sz="2000" dirty="0">
                <a:solidFill>
                  <a:srgbClr val="334457"/>
                </a:solidFill>
                <a:latin typeface="에스코어 드림 4 Regular" panose="020B0503030302020204" pitchFamily="34" charset="-127"/>
                <a:ea typeface="에스코어 드림 4 Regular" panose="020B0503030302020204" pitchFamily="34" charset="-127"/>
              </a:rPr>
              <a:t>⑦  </a:t>
            </a:r>
            <a:r>
              <a:rPr lang="ko-KR" altLang="en-US" sz="2000" dirty="0" err="1">
                <a:solidFill>
                  <a:srgbClr val="334457"/>
                </a:solidFill>
                <a:latin typeface="에스코어 드림 4 Regular" panose="020B0503030302020204" pitchFamily="34" charset="-127"/>
                <a:ea typeface="에스코어 드림 4 Regular" panose="020B0503030302020204" pitchFamily="34" charset="-127"/>
              </a:rPr>
              <a:t>중소법인</a:t>
            </a:r>
            <a:r>
              <a:rPr lang="ko-KR" altLang="en-US" sz="2000" dirty="0">
                <a:solidFill>
                  <a:srgbClr val="334457"/>
                </a:solidFill>
                <a:latin typeface="에스코어 드림 4 Regular" panose="020B0503030302020204" pitchFamily="34" charset="-127"/>
                <a:ea typeface="에스코어 드림 4 Regular" panose="020B0503030302020204" pitchFamily="34" charset="-127"/>
              </a:rPr>
              <a:t> </a:t>
            </a:r>
            <a:r>
              <a:rPr lang="ko-KR" altLang="en-US" sz="2000" dirty="0" err="1">
                <a:solidFill>
                  <a:srgbClr val="334457"/>
                </a:solidFill>
                <a:latin typeface="에스코어 드림 4 Regular" panose="020B0503030302020204" pitchFamily="34" charset="-127"/>
                <a:ea typeface="에스코어 드림 4 Regular" panose="020B0503030302020204" pitchFamily="34" charset="-127"/>
              </a:rPr>
              <a:t>신고편의</a:t>
            </a:r>
            <a:r>
              <a:rPr lang="ko-KR" altLang="en-US" sz="2000" dirty="0">
                <a:solidFill>
                  <a:srgbClr val="334457"/>
                </a:solidFill>
                <a:latin typeface="에스코어 드림 4 Regular" panose="020B0503030302020204" pitchFamily="34" charset="-127"/>
                <a:ea typeface="에스코어 드림 4 Regular" panose="020B0503030302020204" pitchFamily="34" charset="-127"/>
              </a:rPr>
              <a:t> 제공</a:t>
            </a:r>
            <a:endParaRPr lang="en-US" altLang="ko-KR" sz="2000" dirty="0">
              <a:solidFill>
                <a:srgbClr val="334457"/>
              </a:solidFill>
              <a:latin typeface="에스코어 드림 4 Regular" panose="020B0503030302020204" pitchFamily="34" charset="-127"/>
              <a:ea typeface="에스코어 드림 4 Regular" panose="020B0503030302020204" pitchFamily="34" charset="-127"/>
            </a:endParaRPr>
          </a:p>
        </p:txBody>
      </p:sp>
      <p:sp>
        <p:nvSpPr>
          <p:cNvPr id="52" name="직사각형 51">
            <a:extLst>
              <a:ext uri="{FF2B5EF4-FFF2-40B4-BE49-F238E27FC236}">
                <a16:creationId xmlns:a16="http://schemas.microsoft.com/office/drawing/2014/main" xmlns="" id="{547E59F0-ED62-432E-8199-E8E1586B48BD}"/>
              </a:ext>
            </a:extLst>
          </p:cNvPr>
          <p:cNvSpPr/>
          <p:nvPr/>
        </p:nvSpPr>
        <p:spPr>
          <a:xfrm>
            <a:off x="6755824" y="5398658"/>
            <a:ext cx="4758034" cy="400110"/>
          </a:xfrm>
          <a:prstGeom prst="rect">
            <a:avLst/>
          </a:prstGeom>
          <a:noFill/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91440" tIns="45720" rIns="91440" bIns="45720" numCol="1" spcCol="0" rtlCol="0" fromWordArt="0" anchor="ctr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altLang="ko-KR" sz="2000" dirty="0">
                <a:solidFill>
                  <a:srgbClr val="334457"/>
                </a:solidFill>
                <a:latin typeface="에스코어 드림 4 Regular" panose="020B0503030302020204" pitchFamily="34" charset="-127"/>
                <a:ea typeface="에스코어 드림 4 Regular" panose="020B0503030302020204" pitchFamily="34" charset="-127"/>
              </a:rPr>
              <a:t>⑧  </a:t>
            </a:r>
            <a:r>
              <a:rPr lang="ko-KR" altLang="en-US" sz="2000" dirty="0" err="1">
                <a:solidFill>
                  <a:srgbClr val="334457"/>
                </a:solidFill>
                <a:latin typeface="에스코어 드림 4 Regular" panose="020B0503030302020204" pitchFamily="34" charset="-127"/>
                <a:ea typeface="에스코어 드림 4 Regular" panose="020B0503030302020204" pitchFamily="34" charset="-127"/>
              </a:rPr>
              <a:t>성실신고와</a:t>
            </a:r>
            <a:r>
              <a:rPr lang="ko-KR" altLang="en-US" sz="2000" dirty="0">
                <a:solidFill>
                  <a:srgbClr val="334457"/>
                </a:solidFill>
                <a:latin typeface="에스코어 드림 4 Regular" panose="020B0503030302020204" pitchFamily="34" charset="-127"/>
                <a:ea typeface="에스코어 드림 4 Regular" panose="020B0503030302020204" pitchFamily="34" charset="-127"/>
              </a:rPr>
              <a:t> 연계한 신고내용확인 실시</a:t>
            </a:r>
            <a:endParaRPr lang="en-US" altLang="ko-KR" sz="2000" dirty="0">
              <a:solidFill>
                <a:srgbClr val="334457"/>
              </a:solidFill>
              <a:latin typeface="에스코어 드림 4 Regular" panose="020B0503030302020204" pitchFamily="34" charset="-127"/>
              <a:ea typeface="에스코어 드림 4 Regular" panose="020B0503030302020204" pitchFamily="34" charset="-127"/>
            </a:endParaRPr>
          </a:p>
        </p:txBody>
      </p:sp>
      <p:pic>
        <p:nvPicPr>
          <p:cNvPr id="54" name="그림 53">
            <a:extLst>
              <a:ext uri="{FF2B5EF4-FFF2-40B4-BE49-F238E27FC236}">
                <a16:creationId xmlns:a16="http://schemas.microsoft.com/office/drawing/2014/main" xmlns="" id="{28436A22-40A9-4328-8177-74F75788DDED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53186" y="1472667"/>
            <a:ext cx="381000" cy="3751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4135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그림 8">
            <a:extLst>
              <a:ext uri="{FF2B5EF4-FFF2-40B4-BE49-F238E27FC236}">
                <a16:creationId xmlns:a16="http://schemas.microsoft.com/office/drawing/2014/main" xmlns="" id="{3B1A5D79-5902-41C8-BAED-76B0149ED52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848" b="16848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3" name="사각형: 둥근 모서리 12">
            <a:extLst>
              <a:ext uri="{FF2B5EF4-FFF2-40B4-BE49-F238E27FC236}">
                <a16:creationId xmlns:a16="http://schemas.microsoft.com/office/drawing/2014/main" xmlns="" id="{B0AAEF71-D79C-4536-A1D5-3BE6B62106F3}"/>
              </a:ext>
            </a:extLst>
          </p:cNvPr>
          <p:cNvSpPr/>
          <p:nvPr/>
        </p:nvSpPr>
        <p:spPr>
          <a:xfrm>
            <a:off x="195654" y="631460"/>
            <a:ext cx="11788030" cy="5796236"/>
          </a:xfrm>
          <a:prstGeom prst="roundRect">
            <a:avLst>
              <a:gd name="adj" fmla="val 3684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dirty="0">
                <a:solidFill>
                  <a:srgbClr val="0A1834"/>
                </a:solidFill>
              </a:rPr>
              <a:t>									</a:t>
            </a:r>
            <a:endParaRPr lang="ko-KR" altLang="en-US" dirty="0">
              <a:solidFill>
                <a:srgbClr val="0A1834"/>
              </a:solidFill>
            </a:endParaRPr>
          </a:p>
        </p:txBody>
      </p:sp>
      <p:pic>
        <p:nvPicPr>
          <p:cNvPr id="4" name="그림 3">
            <a:extLst>
              <a:ext uri="{FF2B5EF4-FFF2-40B4-BE49-F238E27FC236}">
                <a16:creationId xmlns:a16="http://schemas.microsoft.com/office/drawing/2014/main" xmlns="" id="{C9BCA64D-037A-49F7-A300-3CB2DC9B6C0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212245" y="0"/>
            <a:ext cx="1785671" cy="552517"/>
          </a:xfrm>
          <a:prstGeom prst="rect">
            <a:avLst/>
          </a:prstGeom>
        </p:spPr>
      </p:pic>
      <p:pic>
        <p:nvPicPr>
          <p:cNvPr id="14" name="그림 13">
            <a:extLst>
              <a:ext uri="{FF2B5EF4-FFF2-40B4-BE49-F238E27FC236}">
                <a16:creationId xmlns:a16="http://schemas.microsoft.com/office/drawing/2014/main" xmlns="" id="{0D9592AB-2BA6-4E77-9EDF-C43A691759C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07896" y="6459624"/>
            <a:ext cx="1525434" cy="355996"/>
          </a:xfrm>
          <a:prstGeom prst="rect">
            <a:avLst/>
          </a:prstGeom>
        </p:spPr>
      </p:pic>
      <p:grpSp>
        <p:nvGrpSpPr>
          <p:cNvPr id="18" name="Group 27">
            <a:extLst>
              <a:ext uri="{FF2B5EF4-FFF2-40B4-BE49-F238E27FC236}">
                <a16:creationId xmlns:a16="http://schemas.microsoft.com/office/drawing/2014/main" xmlns="" id="{4E4079C8-3933-48AE-97CC-D87E6C3ADF95}"/>
              </a:ext>
            </a:extLst>
          </p:cNvPr>
          <p:cNvGrpSpPr/>
          <p:nvPr/>
        </p:nvGrpSpPr>
        <p:grpSpPr>
          <a:xfrm>
            <a:off x="3902079" y="853766"/>
            <a:ext cx="8083741" cy="813687"/>
            <a:chOff x="4598833" y="1806565"/>
            <a:chExt cx="6573143" cy="829894"/>
          </a:xfrm>
        </p:grpSpPr>
        <p:sp>
          <p:nvSpPr>
            <p:cNvPr id="20" name="Rectangle 28">
              <a:extLst>
                <a:ext uri="{FF2B5EF4-FFF2-40B4-BE49-F238E27FC236}">
                  <a16:creationId xmlns:a16="http://schemas.microsoft.com/office/drawing/2014/main" xmlns="" id="{13C6C221-9BEC-4831-93AF-F28135C13101}"/>
                </a:ext>
              </a:extLst>
            </p:cNvPr>
            <p:cNvSpPr/>
            <p:nvPr/>
          </p:nvSpPr>
          <p:spPr>
            <a:xfrm>
              <a:off x="4780729" y="2174794"/>
              <a:ext cx="6391247" cy="461665"/>
            </a:xfrm>
            <a:prstGeom prst="rect">
              <a:avLst/>
            </a:prstGeom>
            <a:solidFill>
              <a:schemeClr val="accent4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ko-KR" altLang="en-US" sz="2000" dirty="0">
                  <a:latin typeface="에스코어 드림 6 Bold" panose="020B0703030302020204" pitchFamily="34" charset="-127"/>
                  <a:ea typeface="에스코어 드림 6 Bold" panose="020B0703030302020204" pitchFamily="34" charset="-127"/>
                </a:rPr>
                <a:t>           분납기한</a:t>
              </a:r>
              <a:endParaRPr lang="en-US" sz="2000" dirty="0">
                <a:latin typeface="에스코어 드림 6 Bold" panose="020B0703030302020204" pitchFamily="34" charset="-127"/>
                <a:ea typeface="에스코어 드림 6 Bold" panose="020B0703030302020204" pitchFamily="34" charset="-127"/>
              </a:endParaRPr>
            </a:p>
          </p:txBody>
        </p:sp>
        <p:sp>
          <p:nvSpPr>
            <p:cNvPr id="27" name="Parallelogram 31">
              <a:extLst>
                <a:ext uri="{FF2B5EF4-FFF2-40B4-BE49-F238E27FC236}">
                  <a16:creationId xmlns:a16="http://schemas.microsoft.com/office/drawing/2014/main" xmlns="" id="{B71355F8-A94F-4623-9480-E677254B5377}"/>
                </a:ext>
              </a:extLst>
            </p:cNvPr>
            <p:cNvSpPr/>
            <p:nvPr/>
          </p:nvSpPr>
          <p:spPr>
            <a:xfrm rot="5400000" flipH="1">
              <a:off x="4636437" y="1996338"/>
              <a:ext cx="777696" cy="489893"/>
            </a:xfrm>
            <a:prstGeom prst="parallelogram">
              <a:avLst>
                <a:gd name="adj" fmla="val 55606"/>
              </a:avLst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" name="Arrow: Pentagon 29">
              <a:extLst>
                <a:ext uri="{FF2B5EF4-FFF2-40B4-BE49-F238E27FC236}">
                  <a16:creationId xmlns:a16="http://schemas.microsoft.com/office/drawing/2014/main" xmlns="" id="{9B2F891B-6C2B-4B74-89D4-2CC311307C39}"/>
                </a:ext>
              </a:extLst>
            </p:cNvPr>
            <p:cNvSpPr/>
            <p:nvPr/>
          </p:nvSpPr>
          <p:spPr>
            <a:xfrm flipH="1">
              <a:off x="4598833" y="1838843"/>
              <a:ext cx="668642" cy="452912"/>
            </a:xfrm>
            <a:prstGeom prst="homePlate">
              <a:avLst>
                <a:gd name="adj" fmla="val 43906"/>
              </a:avLst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xmlns="" id="{1AA7F4B3-A4D6-4955-9848-BE08033EBCFB}"/>
                </a:ext>
              </a:extLst>
            </p:cNvPr>
            <p:cNvSpPr txBox="1"/>
            <p:nvPr/>
          </p:nvSpPr>
          <p:spPr>
            <a:xfrm>
              <a:off x="4751064" y="1806565"/>
              <a:ext cx="489894" cy="47086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ko-KR" sz="2400" b="1" dirty="0">
                  <a:solidFill>
                    <a:schemeClr val="bg1"/>
                  </a:solidFill>
                  <a:cs typeface="Arial" pitchFamily="34" charset="0"/>
                </a:rPr>
                <a:t>01</a:t>
              </a:r>
              <a:endParaRPr lang="ko-KR" altLang="en-US" sz="2400" b="1" dirty="0">
                <a:solidFill>
                  <a:schemeClr val="bg1"/>
                </a:solidFill>
                <a:cs typeface="Arial" pitchFamily="34" charset="0"/>
              </a:endParaRPr>
            </a:p>
          </p:txBody>
        </p:sp>
      </p:grpSp>
      <p:grpSp>
        <p:nvGrpSpPr>
          <p:cNvPr id="21" name="그룹 20">
            <a:extLst>
              <a:ext uri="{FF2B5EF4-FFF2-40B4-BE49-F238E27FC236}">
                <a16:creationId xmlns:a16="http://schemas.microsoft.com/office/drawing/2014/main" xmlns="" id="{58B0C87D-524A-4CF3-9A06-5116FA8FFADA}"/>
              </a:ext>
            </a:extLst>
          </p:cNvPr>
          <p:cNvGrpSpPr/>
          <p:nvPr/>
        </p:nvGrpSpPr>
        <p:grpSpPr>
          <a:xfrm>
            <a:off x="3902079" y="880656"/>
            <a:ext cx="8083741" cy="786796"/>
            <a:chOff x="3902079" y="880656"/>
            <a:chExt cx="8083741" cy="786796"/>
          </a:xfrm>
        </p:grpSpPr>
        <p:grpSp>
          <p:nvGrpSpPr>
            <p:cNvPr id="22" name="Group 27">
              <a:extLst>
                <a:ext uri="{FF2B5EF4-FFF2-40B4-BE49-F238E27FC236}">
                  <a16:creationId xmlns:a16="http://schemas.microsoft.com/office/drawing/2014/main" xmlns="" id="{867F450B-20C8-4725-B206-264C77D8D8EE}"/>
                </a:ext>
              </a:extLst>
            </p:cNvPr>
            <p:cNvGrpSpPr/>
            <p:nvPr/>
          </p:nvGrpSpPr>
          <p:grpSpPr>
            <a:xfrm>
              <a:off x="3902079" y="885413"/>
              <a:ext cx="8083741" cy="782039"/>
              <a:chOff x="4598833" y="1838843"/>
              <a:chExt cx="6573143" cy="797616"/>
            </a:xfrm>
          </p:grpSpPr>
          <p:sp>
            <p:nvSpPr>
              <p:cNvPr id="24" name="Rectangle 28">
                <a:extLst>
                  <a:ext uri="{FF2B5EF4-FFF2-40B4-BE49-F238E27FC236}">
                    <a16:creationId xmlns:a16="http://schemas.microsoft.com/office/drawing/2014/main" xmlns="" id="{3F92AFB6-DB36-4C6B-A613-222008B19A08}"/>
                  </a:ext>
                </a:extLst>
              </p:cNvPr>
              <p:cNvSpPr/>
              <p:nvPr/>
            </p:nvSpPr>
            <p:spPr>
              <a:xfrm>
                <a:off x="4780729" y="2174794"/>
                <a:ext cx="6391247" cy="461665"/>
              </a:xfrm>
              <a:prstGeom prst="rect">
                <a:avLst/>
              </a:prstGeom>
              <a:solidFill>
                <a:schemeClr val="accent4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r>
                  <a:rPr lang="ko-KR" altLang="en-US" sz="2000" dirty="0">
                    <a:latin typeface="에스코어 드림 6 Bold" panose="020B0703030302020204" pitchFamily="34" charset="-127"/>
                    <a:ea typeface="에스코어 드림 6 Bold" panose="020B0703030302020204" pitchFamily="34" charset="-127"/>
                  </a:rPr>
                  <a:t>           </a:t>
                </a:r>
                <a:r>
                  <a:rPr lang="en-US" altLang="ko-KR" sz="2000" dirty="0">
                    <a:latin typeface="에스코어 드림 6 Bold" panose="020B0703030302020204" pitchFamily="34" charset="-127"/>
                    <a:ea typeface="에스코어 드림 6 Bold" panose="020B0703030302020204" pitchFamily="34" charset="-127"/>
                  </a:rPr>
                  <a:t>5.</a:t>
                </a:r>
                <a:r>
                  <a:rPr lang="ko-KR" altLang="en-US" sz="2000" dirty="0">
                    <a:latin typeface="에스코어 드림 6 Bold" panose="020B0703030302020204" pitchFamily="34" charset="-127"/>
                    <a:ea typeface="에스코어 드림 6 Bold" panose="020B0703030302020204" pitchFamily="34" charset="-127"/>
                  </a:rPr>
                  <a:t>분납기한</a:t>
                </a:r>
                <a:endParaRPr lang="en-US" sz="2000" dirty="0">
                  <a:latin typeface="에스코어 드림 6 Bold" panose="020B0703030302020204" pitchFamily="34" charset="-127"/>
                  <a:ea typeface="에스코어 드림 6 Bold" panose="020B0703030302020204" pitchFamily="34" charset="-127"/>
                </a:endParaRPr>
              </a:p>
            </p:txBody>
          </p:sp>
          <p:sp>
            <p:nvSpPr>
              <p:cNvPr id="26" name="Parallelogram 31">
                <a:extLst>
                  <a:ext uri="{FF2B5EF4-FFF2-40B4-BE49-F238E27FC236}">
                    <a16:creationId xmlns:a16="http://schemas.microsoft.com/office/drawing/2014/main" xmlns="" id="{7DCCE267-6790-40BB-854E-B73CB16C7088}"/>
                  </a:ext>
                </a:extLst>
              </p:cNvPr>
              <p:cNvSpPr/>
              <p:nvPr/>
            </p:nvSpPr>
            <p:spPr>
              <a:xfrm rot="5400000" flipH="1">
                <a:off x="4636437" y="1996338"/>
                <a:ext cx="777696" cy="489893"/>
              </a:xfrm>
              <a:prstGeom prst="parallelogram">
                <a:avLst>
                  <a:gd name="adj" fmla="val 55606"/>
                </a:avLst>
              </a:prstGeom>
              <a:solidFill>
                <a:schemeClr val="accent4">
                  <a:lumMod val="60000"/>
                  <a:lumOff val="4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9" name="Arrow: Pentagon 29">
                <a:extLst>
                  <a:ext uri="{FF2B5EF4-FFF2-40B4-BE49-F238E27FC236}">
                    <a16:creationId xmlns:a16="http://schemas.microsoft.com/office/drawing/2014/main" xmlns="" id="{C00CC81D-BD35-4A7D-8217-59CB67559F5F}"/>
                  </a:ext>
                </a:extLst>
              </p:cNvPr>
              <p:cNvSpPr/>
              <p:nvPr/>
            </p:nvSpPr>
            <p:spPr>
              <a:xfrm flipH="1">
                <a:off x="4598833" y="1838843"/>
                <a:ext cx="668642" cy="452912"/>
              </a:xfrm>
              <a:prstGeom prst="homePlate">
                <a:avLst>
                  <a:gd name="adj" fmla="val 43906"/>
                </a:avLst>
              </a:prstGeom>
              <a:solidFill>
                <a:schemeClr val="accent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xmlns="" id="{21A27364-0CF3-440D-8BE7-678B5ACEB03C}"/>
                </a:ext>
              </a:extLst>
            </p:cNvPr>
            <p:cNvSpPr txBox="1"/>
            <p:nvPr/>
          </p:nvSpPr>
          <p:spPr>
            <a:xfrm>
              <a:off x="4098255" y="880656"/>
              <a:ext cx="602478" cy="46166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ko-KR" sz="2400" b="1" dirty="0">
                  <a:solidFill>
                    <a:schemeClr val="bg1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  <a:cs typeface="Arial" pitchFamily="34" charset="0"/>
                </a:rPr>
                <a:t>Ⅰ</a:t>
              </a:r>
              <a:endParaRPr lang="ko-KR" altLang="en-US" sz="2400" b="1" dirty="0">
                <a:solidFill>
                  <a:schemeClr val="bg1"/>
                </a:solidFill>
                <a:cs typeface="Arial" pitchFamily="34" charset="0"/>
              </a:endParaRPr>
            </a:p>
          </p:txBody>
        </p:sp>
      </p:grpSp>
      <p:grpSp>
        <p:nvGrpSpPr>
          <p:cNvPr id="30" name="그룹 29">
            <a:extLst>
              <a:ext uri="{FF2B5EF4-FFF2-40B4-BE49-F238E27FC236}">
                <a16:creationId xmlns:a16="http://schemas.microsoft.com/office/drawing/2014/main" xmlns="" id="{F7286302-26A9-40CA-9FCD-FEA63B169CC7}"/>
              </a:ext>
            </a:extLst>
          </p:cNvPr>
          <p:cNvGrpSpPr/>
          <p:nvPr/>
        </p:nvGrpSpPr>
        <p:grpSpPr>
          <a:xfrm>
            <a:off x="3902079" y="871698"/>
            <a:ext cx="8170568" cy="997426"/>
            <a:chOff x="3902079" y="871698"/>
            <a:chExt cx="8170568" cy="997426"/>
          </a:xfrm>
        </p:grpSpPr>
        <p:grpSp>
          <p:nvGrpSpPr>
            <p:cNvPr id="31" name="Group 27">
              <a:extLst>
                <a:ext uri="{FF2B5EF4-FFF2-40B4-BE49-F238E27FC236}">
                  <a16:creationId xmlns:a16="http://schemas.microsoft.com/office/drawing/2014/main" xmlns="" id="{CB05BB93-CB0E-4BF9-869D-749A4155AEEC}"/>
                </a:ext>
              </a:extLst>
            </p:cNvPr>
            <p:cNvGrpSpPr/>
            <p:nvPr/>
          </p:nvGrpSpPr>
          <p:grpSpPr>
            <a:xfrm>
              <a:off x="3902079" y="871698"/>
              <a:ext cx="8083741" cy="795757"/>
              <a:chOff x="4598833" y="1824853"/>
              <a:chExt cx="6573143" cy="811606"/>
            </a:xfrm>
          </p:grpSpPr>
          <p:sp>
            <p:nvSpPr>
              <p:cNvPr id="33" name="Rectangle 28">
                <a:extLst>
                  <a:ext uri="{FF2B5EF4-FFF2-40B4-BE49-F238E27FC236}">
                    <a16:creationId xmlns:a16="http://schemas.microsoft.com/office/drawing/2014/main" xmlns="" id="{7F462D01-51E8-46C8-9FEF-664E932F6FC1}"/>
                  </a:ext>
                </a:extLst>
              </p:cNvPr>
              <p:cNvSpPr/>
              <p:nvPr/>
            </p:nvSpPr>
            <p:spPr>
              <a:xfrm>
                <a:off x="4780729" y="2174794"/>
                <a:ext cx="6391247" cy="461665"/>
              </a:xfrm>
              <a:prstGeom prst="rect">
                <a:avLst/>
              </a:prstGeom>
              <a:solidFill>
                <a:schemeClr val="accent4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r>
                  <a:rPr lang="ko-KR" altLang="en-US" sz="2000" dirty="0">
                    <a:latin typeface="에스코어 드림 6 Bold" panose="020B0703030302020204" pitchFamily="34" charset="-127"/>
                    <a:ea typeface="에스코어 드림 6 Bold" panose="020B0703030302020204" pitchFamily="34" charset="-127"/>
                  </a:rPr>
                  <a:t>           </a:t>
                </a:r>
                <a:r>
                  <a:rPr lang="ko-KR" altLang="en-US" sz="2000" dirty="0" err="1">
                    <a:latin typeface="에스코어 드림 6 Bold" panose="020B0703030302020204" pitchFamily="34" charset="-127"/>
                    <a:ea typeface="에스코어 드림 6 Bold" panose="020B0703030302020204" pitchFamily="34" charset="-127"/>
                  </a:rPr>
                  <a:t>신고도움서비스</a:t>
                </a:r>
                <a:endParaRPr lang="en-US" sz="2000" dirty="0">
                  <a:latin typeface="에스코어 드림 6 Bold" panose="020B0703030302020204" pitchFamily="34" charset="-127"/>
                  <a:ea typeface="에스코어 드림 6 Bold" panose="020B0703030302020204" pitchFamily="34" charset="-127"/>
                </a:endParaRPr>
              </a:p>
            </p:txBody>
          </p:sp>
          <p:sp>
            <p:nvSpPr>
              <p:cNvPr id="34" name="Parallelogram 31">
                <a:extLst>
                  <a:ext uri="{FF2B5EF4-FFF2-40B4-BE49-F238E27FC236}">
                    <a16:creationId xmlns:a16="http://schemas.microsoft.com/office/drawing/2014/main" xmlns="" id="{5E1A03A6-EEDC-4E98-9668-D9046CF37090}"/>
                  </a:ext>
                </a:extLst>
              </p:cNvPr>
              <p:cNvSpPr/>
              <p:nvPr/>
            </p:nvSpPr>
            <p:spPr>
              <a:xfrm rot="5400000" flipH="1">
                <a:off x="4636437" y="1996338"/>
                <a:ext cx="777696" cy="489893"/>
              </a:xfrm>
              <a:prstGeom prst="parallelogram">
                <a:avLst>
                  <a:gd name="adj" fmla="val 55606"/>
                </a:avLst>
              </a:prstGeom>
              <a:solidFill>
                <a:schemeClr val="accent4">
                  <a:lumMod val="60000"/>
                  <a:lumOff val="4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5" name="Arrow: Pentagon 29">
                <a:extLst>
                  <a:ext uri="{FF2B5EF4-FFF2-40B4-BE49-F238E27FC236}">
                    <a16:creationId xmlns:a16="http://schemas.microsoft.com/office/drawing/2014/main" xmlns="" id="{4B97320D-A192-4290-B97C-324F24256BA8}"/>
                  </a:ext>
                </a:extLst>
              </p:cNvPr>
              <p:cNvSpPr/>
              <p:nvPr/>
            </p:nvSpPr>
            <p:spPr>
              <a:xfrm flipH="1">
                <a:off x="4598833" y="1838843"/>
                <a:ext cx="668642" cy="452912"/>
              </a:xfrm>
              <a:prstGeom prst="homePlate">
                <a:avLst>
                  <a:gd name="adj" fmla="val 43906"/>
                </a:avLst>
              </a:prstGeom>
              <a:solidFill>
                <a:schemeClr val="accent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36" name="TextBox 35">
                <a:extLst>
                  <a:ext uri="{FF2B5EF4-FFF2-40B4-BE49-F238E27FC236}">
                    <a16:creationId xmlns:a16="http://schemas.microsoft.com/office/drawing/2014/main" xmlns="" id="{3E2BABB1-15EF-4CAB-8AEE-439A6E28F147}"/>
                  </a:ext>
                </a:extLst>
              </p:cNvPr>
              <p:cNvSpPr txBox="1"/>
              <p:nvPr/>
            </p:nvSpPr>
            <p:spPr>
              <a:xfrm>
                <a:off x="4758354" y="1824853"/>
                <a:ext cx="489894" cy="47086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altLang="ko-KR" sz="2400" b="1" dirty="0">
                    <a:solidFill>
                      <a:schemeClr val="bg1"/>
                    </a:solidFill>
                    <a:latin typeface="맑은 고딕" panose="020B0503020000020004" pitchFamily="50" charset="-127"/>
                    <a:ea typeface="맑은 고딕" panose="020B0503020000020004" pitchFamily="50" charset="-127"/>
                    <a:cs typeface="Arial" pitchFamily="34" charset="0"/>
                  </a:rPr>
                  <a:t>Ⅰ</a:t>
                </a:r>
                <a:endParaRPr lang="ko-KR" altLang="en-US" sz="2400" b="1" dirty="0">
                  <a:solidFill>
                    <a:schemeClr val="bg1"/>
                  </a:solidFill>
                  <a:cs typeface="Arial" pitchFamily="34" charset="0"/>
                </a:endParaRPr>
              </a:p>
            </p:txBody>
          </p:sp>
        </p:grpSp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xmlns="" id="{726B2E3F-EA49-46BA-A858-04FD61F71E22}"/>
                </a:ext>
              </a:extLst>
            </p:cNvPr>
            <p:cNvSpPr txBox="1"/>
            <p:nvPr/>
          </p:nvSpPr>
          <p:spPr>
            <a:xfrm>
              <a:off x="10068393" y="1407459"/>
              <a:ext cx="2004254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ko-KR" altLang="en-US" sz="1200" dirty="0">
                  <a:solidFill>
                    <a:schemeClr val="bg1"/>
                  </a:solidFill>
                  <a:latin typeface="에스코어 드림 6 Bold" panose="020B0703030302020204" pitchFamily="34" charset="-127"/>
                  <a:ea typeface="에스코어 드림 6 Bold" panose="020B0703030302020204" pitchFamily="34" charset="-127"/>
                </a:rPr>
                <a:t>다양한 </a:t>
              </a:r>
              <a:r>
                <a:rPr lang="ko-KR" altLang="en-US" sz="1200" dirty="0" err="1">
                  <a:solidFill>
                    <a:schemeClr val="bg1"/>
                  </a:solidFill>
                  <a:latin typeface="에스코어 드림 6 Bold" panose="020B0703030302020204" pitchFamily="34" charset="-127"/>
                  <a:ea typeface="에스코어 드림 6 Bold" panose="020B0703030302020204" pitchFamily="34" charset="-127"/>
                </a:rPr>
                <a:t>신고도움자료</a:t>
              </a:r>
              <a:r>
                <a:rPr lang="ko-KR" altLang="en-US" sz="1200" dirty="0">
                  <a:solidFill>
                    <a:schemeClr val="bg1"/>
                  </a:solidFill>
                  <a:latin typeface="에스코어 드림 6 Bold" panose="020B0703030302020204" pitchFamily="34" charset="-127"/>
                  <a:ea typeface="에스코어 드림 6 Bold" panose="020B0703030302020204" pitchFamily="34" charset="-127"/>
                </a:rPr>
                <a:t> 제공</a:t>
              </a:r>
              <a:endParaRPr lang="ko-KR" altLang="en-US" dirty="0">
                <a:solidFill>
                  <a:schemeClr val="bg1"/>
                </a:solidFill>
                <a:latin typeface="에스코어 드림 6 Bold" panose="020B0703030302020204" pitchFamily="34" charset="-127"/>
                <a:ea typeface="에스코어 드림 6 Bold" panose="020B0703030302020204" pitchFamily="34" charset="-127"/>
              </a:endParaRPr>
            </a:p>
          </p:txBody>
        </p:sp>
      </p:grpSp>
      <p:sp>
        <p:nvSpPr>
          <p:cNvPr id="37" name="TextBox 36">
            <a:extLst>
              <a:ext uri="{FF2B5EF4-FFF2-40B4-BE49-F238E27FC236}">
                <a16:creationId xmlns:a16="http://schemas.microsoft.com/office/drawing/2014/main" xmlns="" id="{A5A853B4-25A8-4E02-AC06-993D5B6D0D5D}"/>
              </a:ext>
            </a:extLst>
          </p:cNvPr>
          <p:cNvSpPr txBox="1"/>
          <p:nvPr/>
        </p:nvSpPr>
        <p:spPr>
          <a:xfrm>
            <a:off x="1006538" y="2046976"/>
            <a:ext cx="10792566" cy="5026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  <a:buClr>
                <a:srgbClr val="334457"/>
              </a:buClr>
            </a:pPr>
            <a:r>
              <a:rPr lang="ko-KR" altLang="en-US" sz="2000" dirty="0">
                <a:solidFill>
                  <a:schemeClr val="accent5">
                    <a:lumMod val="75000"/>
                  </a:schemeClr>
                </a:solidFill>
                <a:latin typeface="에스코어 드림 5 Medium" panose="020B0503030302020204" pitchFamily="34" charset="-127"/>
                <a:ea typeface="에스코어 드림 5 Medium" panose="020B0503030302020204" pitchFamily="34" charset="-127"/>
              </a:rPr>
              <a:t>이용자가 </a:t>
            </a:r>
            <a:r>
              <a:rPr lang="ko-KR" altLang="en-US" sz="2000" dirty="0">
                <a:latin typeface="에스코어 드림 8 Heavy" panose="020B0903030302020204" pitchFamily="34" charset="-127"/>
                <a:ea typeface="에스코어 드림 8 Heavy" panose="020B0903030302020204" pitchFamily="34" charset="-127"/>
              </a:rPr>
              <a:t>편리하게 활용</a:t>
            </a:r>
            <a:r>
              <a:rPr lang="ko-KR" altLang="en-US" sz="2000" dirty="0">
                <a:solidFill>
                  <a:schemeClr val="accent5">
                    <a:lumMod val="75000"/>
                  </a:schemeClr>
                </a:solidFill>
                <a:latin typeface="에스코어 드림 5 Medium" panose="020B0503030302020204" pitchFamily="34" charset="-127"/>
                <a:ea typeface="에스코어 드림 5 Medium" panose="020B0503030302020204" pitchFamily="34" charset="-127"/>
              </a:rPr>
              <a:t>할 수 있도록 </a:t>
            </a:r>
            <a:r>
              <a:rPr lang="ko-KR" altLang="en-US" sz="2000" dirty="0" err="1">
                <a:latin typeface="에스코어 드림 8 Heavy" panose="020B0903030302020204" pitchFamily="34" charset="-127"/>
                <a:ea typeface="에스코어 드림 8 Heavy" panose="020B0903030302020204" pitchFamily="34" charset="-127"/>
              </a:rPr>
              <a:t>신고도움자료</a:t>
            </a:r>
            <a:r>
              <a:rPr lang="ko-KR" altLang="en-US" sz="2000" dirty="0" err="1">
                <a:solidFill>
                  <a:schemeClr val="accent5">
                    <a:lumMod val="75000"/>
                  </a:schemeClr>
                </a:solidFill>
                <a:latin typeface="에스코어 드림 5 Medium" panose="020B0503030302020204" pitchFamily="34" charset="-127"/>
                <a:ea typeface="에스코어 드림 5 Medium" panose="020B0503030302020204" pitchFamily="34" charset="-127"/>
              </a:rPr>
              <a:t>를</a:t>
            </a:r>
            <a:r>
              <a:rPr lang="ko-KR" altLang="en-US" sz="2000" dirty="0">
                <a:solidFill>
                  <a:schemeClr val="accent5">
                    <a:lumMod val="75000"/>
                  </a:schemeClr>
                </a:solidFill>
                <a:latin typeface="에스코어 드림 5 Medium" panose="020B0503030302020204" pitchFamily="34" charset="-127"/>
                <a:ea typeface="에스코어 드림 5 Medium" panose="020B0503030302020204" pitchFamily="34" charset="-127"/>
              </a:rPr>
              <a:t> </a:t>
            </a:r>
            <a:r>
              <a:rPr lang="en-US" altLang="ko-KR" sz="2000" dirty="0">
                <a:solidFill>
                  <a:schemeClr val="accent5">
                    <a:lumMod val="75000"/>
                  </a:schemeClr>
                </a:solidFill>
                <a:latin typeface="에스코어 드림 5 Medium" panose="020B0503030302020204" pitchFamily="34" charset="-127"/>
                <a:ea typeface="에스코어 드림 5 Medium" panose="020B0503030302020204" pitchFamily="34" charset="-127"/>
              </a:rPr>
              <a:t>6</a:t>
            </a:r>
            <a:r>
              <a:rPr lang="ko-KR" altLang="en-US" sz="2000" dirty="0">
                <a:solidFill>
                  <a:schemeClr val="accent5">
                    <a:lumMod val="75000"/>
                  </a:schemeClr>
                </a:solidFill>
                <a:latin typeface="에스코어 드림 5 Medium" panose="020B0503030302020204" pitchFamily="34" charset="-127"/>
                <a:ea typeface="에스코어 드림 5 Medium" panose="020B0503030302020204" pitchFamily="34" charset="-127"/>
              </a:rPr>
              <a:t>개의 주제별로 분류하고 </a:t>
            </a:r>
            <a:r>
              <a:rPr lang="en-US" altLang="ko-KR" sz="2000" dirty="0">
                <a:latin typeface="에스코어 드림 8 Heavy" panose="020B0903030302020204" pitchFamily="34" charset="-127"/>
                <a:ea typeface="에스코어 드림 8 Heavy" panose="020B0903030302020204" pitchFamily="34" charset="-127"/>
              </a:rPr>
              <a:t>Tab</a:t>
            </a:r>
            <a:r>
              <a:rPr lang="ko-KR" altLang="en-US" sz="2000" dirty="0">
                <a:latin typeface="에스코어 드림 8 Heavy" panose="020B0903030302020204" pitchFamily="34" charset="-127"/>
                <a:ea typeface="에스코어 드림 8 Heavy" panose="020B0903030302020204" pitchFamily="34" charset="-127"/>
              </a:rPr>
              <a:t>형태 구성</a:t>
            </a:r>
            <a:endParaRPr lang="en-US" altLang="ko-KR" sz="2000" dirty="0">
              <a:latin typeface="에스코어 드림 8 Heavy" panose="020B0903030302020204" pitchFamily="34" charset="-127"/>
              <a:ea typeface="에스코어 드림 8 Heavy" panose="020B0903030302020204" pitchFamily="34" charset="-127"/>
            </a:endParaRPr>
          </a:p>
        </p:txBody>
      </p:sp>
      <p:graphicFrame>
        <p:nvGraphicFramePr>
          <p:cNvPr id="38" name="표 37">
            <a:extLst>
              <a:ext uri="{FF2B5EF4-FFF2-40B4-BE49-F238E27FC236}">
                <a16:creationId xmlns:a16="http://schemas.microsoft.com/office/drawing/2014/main" xmlns="" id="{73452D5A-77A7-493D-A02D-44C8F2D4985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96324201"/>
              </p:ext>
            </p:extLst>
          </p:nvPr>
        </p:nvGraphicFramePr>
        <p:xfrm>
          <a:off x="581035" y="2680958"/>
          <a:ext cx="11082047" cy="2743646"/>
        </p:xfrm>
        <a:graphic>
          <a:graphicData uri="http://schemas.openxmlformats.org/drawingml/2006/table">
            <a:tbl>
              <a:tblPr>
                <a:tableStyleId>{EB344D84-9AFB-497E-A393-DC336BA19D2E}</a:tableStyleId>
              </a:tblPr>
              <a:tblGrid>
                <a:gridCol w="1598747">
                  <a:extLst>
                    <a:ext uri="{9D8B030D-6E8A-4147-A177-3AD203B41FA5}">
                      <a16:colId xmlns:a16="http://schemas.microsoft.com/office/drawing/2014/main" xmlns="" val="1750599603"/>
                    </a:ext>
                  </a:extLst>
                </a:gridCol>
                <a:gridCol w="9483300">
                  <a:extLst>
                    <a:ext uri="{9D8B030D-6E8A-4147-A177-3AD203B41FA5}">
                      <a16:colId xmlns:a16="http://schemas.microsoft.com/office/drawing/2014/main" xmlns="" val="2558164272"/>
                    </a:ext>
                  </a:extLst>
                </a:gridCol>
              </a:tblGrid>
              <a:tr h="350886"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300" b="1" kern="0" spc="0" dirty="0">
                          <a:solidFill>
                            <a:schemeClr val="tx1"/>
                          </a:solidFill>
                          <a:effectLst/>
                          <a:latin typeface="에스코어 드림 5 Medium" panose="020B0503030302020204" pitchFamily="34" charset="-127"/>
                          <a:ea typeface="에스코어 드림 5 Medium" panose="020B0503030302020204" pitchFamily="34" charset="-127"/>
                        </a:rPr>
                        <a:t>주제별 탭</a:t>
                      </a:r>
                      <a:r>
                        <a:rPr lang="en-US" altLang="ko-KR" sz="1300" b="1" kern="0" spc="0" dirty="0">
                          <a:solidFill>
                            <a:schemeClr val="tx1"/>
                          </a:solidFill>
                          <a:effectLst/>
                          <a:latin typeface="에스코어 드림 5 Medium" panose="020B0503030302020204" pitchFamily="34" charset="-127"/>
                          <a:ea typeface="에스코어 드림 5 Medium" panose="020B0503030302020204" pitchFamily="34" charset="-127"/>
                        </a:rPr>
                        <a:t>(</a:t>
                      </a:r>
                      <a:r>
                        <a:rPr lang="en-US" sz="1300" b="1" kern="0" spc="0" dirty="0">
                          <a:solidFill>
                            <a:schemeClr val="tx1"/>
                          </a:solidFill>
                          <a:effectLst/>
                          <a:latin typeface="에스코어 드림 5 Medium" panose="020B0503030302020204" pitchFamily="34" charset="-127"/>
                          <a:ea typeface="에스코어 드림 5 Medium" panose="020B0503030302020204" pitchFamily="34" charset="-127"/>
                        </a:rPr>
                        <a:t>Tab)</a:t>
                      </a:r>
                    </a:p>
                  </a:txBody>
                  <a:tcPr marT="41564" marB="41564" anchor="ctr">
                    <a:lnL>
                      <a:noFill/>
                    </a:lnL>
                    <a:lnR w="3175" cap="flat" cmpd="sng" algn="ctr">
                      <a:solidFill>
                        <a:srgbClr val="4454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454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4454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300" b="1" kern="0" spc="0" dirty="0">
                          <a:solidFill>
                            <a:schemeClr val="tx1"/>
                          </a:solidFill>
                          <a:effectLst/>
                          <a:latin typeface="에스코어 드림 5 Medium" panose="020B0503030302020204" pitchFamily="34" charset="-127"/>
                          <a:ea typeface="에스코어 드림 5 Medium" panose="020B0503030302020204" pitchFamily="34" charset="-127"/>
                          <a:cs typeface="+mn-cs"/>
                        </a:rPr>
                        <a:t>제 공 자 료</a:t>
                      </a:r>
                    </a:p>
                  </a:txBody>
                  <a:tcPr marT="41564" marB="41564" anchor="ctr">
                    <a:lnL w="3175" cap="flat" cmpd="sng" algn="ctr">
                      <a:solidFill>
                        <a:srgbClr val="4454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4454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4454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389632055"/>
                  </a:ext>
                </a:extLst>
              </a:tr>
              <a:tr h="350886"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300" b="1" kern="0" spc="0" dirty="0" err="1">
                          <a:solidFill>
                            <a:schemeClr val="tx1"/>
                          </a:solidFill>
                          <a:effectLst/>
                          <a:latin typeface="에스코어 드림 5 Medium" panose="020B0503030302020204" pitchFamily="34" charset="-127"/>
                          <a:ea typeface="에스코어 드림 5 Medium" panose="020B0503030302020204" pitchFamily="34" charset="-127"/>
                          <a:cs typeface="+mn-cs"/>
                        </a:rPr>
                        <a:t>주요안내</a:t>
                      </a:r>
                      <a:endParaRPr lang="ko-KR" altLang="en-US" sz="1300" b="1" kern="0" spc="0" dirty="0">
                        <a:solidFill>
                          <a:schemeClr val="tx1"/>
                        </a:solidFill>
                        <a:effectLst/>
                        <a:latin typeface="에스코어 드림 5 Medium" panose="020B0503030302020204" pitchFamily="34" charset="-127"/>
                        <a:ea typeface="에스코어 드림 5 Medium" panose="020B0503030302020204" pitchFamily="34" charset="-127"/>
                        <a:cs typeface="+mn-cs"/>
                      </a:endParaRPr>
                    </a:p>
                  </a:txBody>
                  <a:tcPr marT="41564" marB="41564" anchor="ctr">
                    <a:lnL>
                      <a:noFill/>
                    </a:lnL>
                    <a:lnR w="3175" cap="flat" cmpd="sng" algn="ctr">
                      <a:solidFill>
                        <a:srgbClr val="4454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4454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4454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AEDF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just" fontAlgn="base" latinLnBrk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300" b="0" strike="noStrike" kern="0" spc="0" baseline="30000" dirty="0">
                          <a:solidFill>
                            <a:schemeClr val="tx1"/>
                          </a:solidFill>
                          <a:effectLst/>
                          <a:latin typeface="에스코어 드림 5 Medium" panose="020B0503030302020204" pitchFamily="34" charset="-127"/>
                          <a:ea typeface="에스코어 드림 5 Medium" panose="020B0503030302020204" pitchFamily="34" charset="-127"/>
                          <a:cs typeface="+mn-cs"/>
                        </a:rPr>
                        <a:t>①</a:t>
                      </a:r>
                      <a:r>
                        <a:rPr lang="ko-KR" altLang="en-US" sz="1300" b="0" kern="0" spc="0" dirty="0">
                          <a:solidFill>
                            <a:schemeClr val="tx1"/>
                          </a:solidFill>
                          <a:effectLst/>
                          <a:latin typeface="에스코어 드림 5 Medium" panose="020B0503030302020204" pitchFamily="34" charset="-127"/>
                          <a:ea typeface="에스코어 드림 5 Medium" panose="020B0503030302020204" pitchFamily="34" charset="-127"/>
                          <a:cs typeface="+mn-cs"/>
                        </a:rPr>
                        <a:t>주요지표 분석</a:t>
                      </a:r>
                      <a:r>
                        <a:rPr lang="en-US" altLang="ko-KR" sz="1300" b="0" kern="0" spc="0" dirty="0">
                          <a:solidFill>
                            <a:schemeClr val="tx1"/>
                          </a:solidFill>
                          <a:effectLst/>
                          <a:latin typeface="에스코어 드림 5 Medium" panose="020B0503030302020204" pitchFamily="34" charset="-127"/>
                          <a:ea typeface="에스코어 드림 5 Medium" panose="020B0503030302020204" pitchFamily="34" charset="-127"/>
                          <a:cs typeface="+mn-cs"/>
                        </a:rPr>
                        <a:t>, </a:t>
                      </a:r>
                      <a:r>
                        <a:rPr lang="ko-KR" altLang="en-US" sz="1300" b="0" strike="noStrike" kern="0" spc="0" baseline="30000" dirty="0">
                          <a:solidFill>
                            <a:schemeClr val="tx1"/>
                          </a:solidFill>
                          <a:effectLst/>
                          <a:latin typeface="에스코어 드림 5 Medium" panose="020B0503030302020204" pitchFamily="34" charset="-127"/>
                          <a:ea typeface="에스코어 드림 5 Medium" panose="020B0503030302020204" pitchFamily="34" charset="-127"/>
                          <a:cs typeface="+mn-cs"/>
                        </a:rPr>
                        <a:t>②</a:t>
                      </a:r>
                      <a:r>
                        <a:rPr lang="ko-KR" altLang="en-US" sz="1300" b="0" kern="0" spc="0" dirty="0">
                          <a:solidFill>
                            <a:schemeClr val="tx1"/>
                          </a:solidFill>
                          <a:effectLst/>
                          <a:latin typeface="에스코어 드림 5 Medium" panose="020B0503030302020204" pitchFamily="34" charset="-127"/>
                          <a:ea typeface="에스코어 드림 5 Medium" panose="020B0503030302020204" pitchFamily="34" charset="-127"/>
                          <a:cs typeface="+mn-cs"/>
                        </a:rPr>
                        <a:t>주요안내사항</a:t>
                      </a:r>
                      <a:r>
                        <a:rPr lang="en-US" altLang="ko-KR" sz="1300" b="0" kern="0" spc="0" dirty="0">
                          <a:solidFill>
                            <a:schemeClr val="tx1"/>
                          </a:solidFill>
                          <a:effectLst/>
                          <a:latin typeface="에스코어 드림 5 Medium" panose="020B0503030302020204" pitchFamily="34" charset="-127"/>
                          <a:ea typeface="에스코어 드림 5 Medium" panose="020B0503030302020204" pitchFamily="34" charset="-127"/>
                          <a:cs typeface="+mn-cs"/>
                        </a:rPr>
                        <a:t>(</a:t>
                      </a:r>
                      <a:r>
                        <a:rPr lang="ko-KR" altLang="en-US" sz="1300" b="0" kern="0" spc="0" dirty="0" err="1">
                          <a:solidFill>
                            <a:schemeClr val="tx1"/>
                          </a:solidFill>
                          <a:effectLst/>
                          <a:latin typeface="에스코어 드림 5 Medium" panose="020B0503030302020204" pitchFamily="34" charset="-127"/>
                          <a:ea typeface="에스코어 드림 5 Medium" panose="020B0503030302020204" pitchFamily="34" charset="-127"/>
                          <a:cs typeface="+mn-cs"/>
                        </a:rPr>
                        <a:t>신고시</a:t>
                      </a:r>
                      <a:r>
                        <a:rPr lang="ko-KR" altLang="en-US" sz="1300" b="0" kern="0" spc="0" dirty="0">
                          <a:solidFill>
                            <a:schemeClr val="tx1"/>
                          </a:solidFill>
                          <a:effectLst/>
                          <a:latin typeface="에스코어 드림 5 Medium" panose="020B0503030302020204" pitchFamily="34" charset="-127"/>
                          <a:ea typeface="에스코어 드림 5 Medium" panose="020B0503030302020204" pitchFamily="34" charset="-127"/>
                          <a:cs typeface="+mn-cs"/>
                        </a:rPr>
                        <a:t> 유의사항 ･ 절세 도움말 중 우선 안내항목</a:t>
                      </a:r>
                      <a:r>
                        <a:rPr lang="en-US" altLang="ko-KR" sz="1300" b="0" kern="0" spc="0" dirty="0">
                          <a:solidFill>
                            <a:schemeClr val="tx1"/>
                          </a:solidFill>
                          <a:effectLst/>
                          <a:latin typeface="에스코어 드림 5 Medium" panose="020B0503030302020204" pitchFamily="34" charset="-127"/>
                          <a:ea typeface="에스코어 드림 5 Medium" panose="020B0503030302020204" pitchFamily="34" charset="-127"/>
                          <a:cs typeface="+mn-cs"/>
                        </a:rPr>
                        <a:t>)</a:t>
                      </a:r>
                      <a:endParaRPr lang="ko-KR" altLang="en-US" sz="1300" b="0" kern="0" spc="0" dirty="0">
                        <a:solidFill>
                          <a:schemeClr val="tx1"/>
                        </a:solidFill>
                        <a:effectLst/>
                        <a:latin typeface="에스코어 드림 5 Medium" panose="020B0503030302020204" pitchFamily="34" charset="-127"/>
                        <a:ea typeface="에스코어 드림 5 Medium" panose="020B0503030302020204" pitchFamily="34" charset="-127"/>
                        <a:cs typeface="+mn-cs"/>
                      </a:endParaRPr>
                    </a:p>
                  </a:txBody>
                  <a:tcPr marT="41564" marB="41564" anchor="ctr">
                    <a:lnL w="3175" cap="flat" cmpd="sng" algn="ctr">
                      <a:solidFill>
                        <a:srgbClr val="4454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3175" cap="flat" cmpd="sng" algn="ctr">
                      <a:solidFill>
                        <a:srgbClr val="4454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4454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9F9F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4246540154"/>
                  </a:ext>
                </a:extLst>
              </a:tr>
              <a:tr h="443345"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300" b="1" kern="0" spc="0" dirty="0">
                          <a:solidFill>
                            <a:schemeClr val="tx1"/>
                          </a:solidFill>
                          <a:effectLst/>
                          <a:latin typeface="에스코어 드림 5 Medium" panose="020B0503030302020204" pitchFamily="34" charset="-127"/>
                          <a:ea typeface="에스코어 드림 5 Medium" panose="020B0503030302020204" pitchFamily="34" charset="-127"/>
                          <a:cs typeface="+mn-cs"/>
                        </a:rPr>
                        <a:t>기업 분석자료</a:t>
                      </a:r>
                      <a:endParaRPr lang="en-US" altLang="ko-KR" sz="1300" b="1" kern="0" spc="0" dirty="0">
                        <a:solidFill>
                          <a:schemeClr val="tx1"/>
                        </a:solidFill>
                        <a:effectLst/>
                        <a:latin typeface="에스코어 드림 5 Medium" panose="020B0503030302020204" pitchFamily="34" charset="-127"/>
                        <a:ea typeface="에스코어 드림 5 Medium" panose="020B0503030302020204" pitchFamily="34" charset="-127"/>
                        <a:cs typeface="+mn-cs"/>
                      </a:endParaRPr>
                    </a:p>
                    <a:p>
                      <a:pPr marL="0" marR="0" indent="0" algn="ctr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1100" b="1" kern="0" spc="0" dirty="0">
                          <a:solidFill>
                            <a:srgbClr val="FF0000"/>
                          </a:solidFill>
                          <a:effectLst/>
                          <a:latin typeface="에스코어 드림 5 Medium" panose="020B0503030302020204" pitchFamily="34" charset="-127"/>
                          <a:ea typeface="에스코어 드림 5 Medium" panose="020B0503030302020204" pitchFamily="34" charset="-127"/>
                        </a:rPr>
                        <a:t>(~21</a:t>
                      </a:r>
                      <a:r>
                        <a:rPr lang="ko-KR" altLang="en-US" sz="1100" b="1" kern="0" spc="0" dirty="0">
                          <a:solidFill>
                            <a:srgbClr val="FF0000"/>
                          </a:solidFill>
                          <a:effectLst/>
                          <a:latin typeface="에스코어 드림 5 Medium" panose="020B0503030302020204" pitchFamily="34" charset="-127"/>
                          <a:ea typeface="에스코어 드림 5 Medium" panose="020B0503030302020204" pitchFamily="34" charset="-127"/>
                        </a:rPr>
                        <a:t>년 신고 분석자료</a:t>
                      </a:r>
                      <a:r>
                        <a:rPr lang="en-US" altLang="ko-KR" sz="1100" b="1" kern="0" spc="0" dirty="0">
                          <a:solidFill>
                            <a:srgbClr val="FF0000"/>
                          </a:solidFill>
                          <a:effectLst/>
                          <a:latin typeface="에스코어 드림 5 Medium" panose="020B0503030302020204" pitchFamily="34" charset="-127"/>
                          <a:ea typeface="에스코어 드림 5 Medium" panose="020B0503030302020204" pitchFamily="34" charset="-127"/>
                        </a:rPr>
                        <a:t>)</a:t>
                      </a:r>
                      <a:endParaRPr lang="ko-KR" altLang="en-US" sz="1300" b="1" kern="0" spc="0" dirty="0">
                        <a:solidFill>
                          <a:srgbClr val="FF0000"/>
                        </a:solidFill>
                        <a:effectLst/>
                        <a:latin typeface="에스코어 드림 5 Medium" panose="020B0503030302020204" pitchFamily="34" charset="-127"/>
                        <a:ea typeface="에스코어 드림 5 Medium" panose="020B0503030302020204" pitchFamily="34" charset="-127"/>
                      </a:endParaRPr>
                    </a:p>
                  </a:txBody>
                  <a:tcPr marT="41564" marB="41564" anchor="ctr">
                    <a:lnL>
                      <a:noFill/>
                    </a:lnL>
                    <a:lnR w="3175" cap="flat" cmpd="sng" algn="ctr">
                      <a:solidFill>
                        <a:srgbClr val="4454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4454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4454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AEDF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just" fontAlgn="base" latinLnBrk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300" b="0" strike="noStrike" kern="0" spc="0" baseline="30000" dirty="0">
                          <a:solidFill>
                            <a:schemeClr val="tx1"/>
                          </a:solidFill>
                          <a:effectLst/>
                          <a:latin typeface="에스코어 드림 5 Medium" panose="020B0503030302020204" pitchFamily="34" charset="-127"/>
                          <a:ea typeface="에스코어 드림 5 Medium" panose="020B0503030302020204" pitchFamily="34" charset="-127"/>
                          <a:cs typeface="+mn-cs"/>
                        </a:rPr>
                        <a:t>①</a:t>
                      </a:r>
                      <a:r>
                        <a:rPr lang="ko-KR" altLang="en-US" sz="1300" b="0" kern="0" spc="0" dirty="0">
                          <a:solidFill>
                            <a:schemeClr val="tx1"/>
                          </a:solidFill>
                          <a:effectLst/>
                          <a:latin typeface="에스코어 드림 5 Medium" panose="020B0503030302020204" pitchFamily="34" charset="-127"/>
                          <a:ea typeface="에스코어 드림 5 Medium" panose="020B0503030302020204" pitchFamily="34" charset="-127"/>
                          <a:cs typeface="+mn-cs"/>
                        </a:rPr>
                        <a:t>법인 기본사항</a:t>
                      </a:r>
                      <a:r>
                        <a:rPr lang="en-US" altLang="ko-KR" sz="1300" b="0" kern="0" spc="0" dirty="0">
                          <a:solidFill>
                            <a:schemeClr val="tx1"/>
                          </a:solidFill>
                          <a:effectLst/>
                          <a:latin typeface="에스코어 드림 5 Medium" panose="020B0503030302020204" pitchFamily="34" charset="-127"/>
                          <a:ea typeface="에스코어 드림 5 Medium" panose="020B0503030302020204" pitchFamily="34" charset="-127"/>
                          <a:cs typeface="+mn-cs"/>
                        </a:rPr>
                        <a:t>, </a:t>
                      </a:r>
                      <a:r>
                        <a:rPr lang="ko-KR" altLang="en-US" sz="1300" b="0" strike="noStrike" kern="0" spc="0" baseline="30000" dirty="0">
                          <a:solidFill>
                            <a:schemeClr val="tx1"/>
                          </a:solidFill>
                          <a:effectLst/>
                          <a:latin typeface="에스코어 드림 5 Medium" panose="020B0503030302020204" pitchFamily="34" charset="-127"/>
                          <a:ea typeface="에스코어 드림 5 Medium" panose="020B0503030302020204" pitchFamily="34" charset="-127"/>
                          <a:cs typeface="+mn-cs"/>
                        </a:rPr>
                        <a:t>②</a:t>
                      </a:r>
                      <a:r>
                        <a:rPr lang="ko-KR" altLang="en-US" sz="1300" b="0" kern="0" spc="0" dirty="0">
                          <a:solidFill>
                            <a:schemeClr val="tx1"/>
                          </a:solidFill>
                          <a:effectLst/>
                          <a:latin typeface="에스코어 드림 5 Medium" panose="020B0503030302020204" pitchFamily="34" charset="-127"/>
                          <a:ea typeface="에스코어 드림 5 Medium" panose="020B0503030302020204" pitchFamily="34" charset="-127"/>
                          <a:cs typeface="+mn-cs"/>
                        </a:rPr>
                        <a:t>연도별 신고상황</a:t>
                      </a:r>
                      <a:r>
                        <a:rPr lang="en-US" altLang="ko-KR" sz="1300" b="0" kern="0" spc="0" dirty="0">
                          <a:solidFill>
                            <a:schemeClr val="tx1"/>
                          </a:solidFill>
                          <a:effectLst/>
                          <a:latin typeface="에스코어 드림 5 Medium" panose="020B0503030302020204" pitchFamily="34" charset="-127"/>
                          <a:ea typeface="에스코어 드림 5 Medium" panose="020B0503030302020204" pitchFamily="34" charset="-127"/>
                          <a:cs typeface="+mn-cs"/>
                        </a:rPr>
                        <a:t>, </a:t>
                      </a:r>
                      <a:r>
                        <a:rPr lang="ko-KR" altLang="en-US" sz="1300" b="0" strike="noStrike" kern="0" spc="0" baseline="30000" dirty="0">
                          <a:solidFill>
                            <a:schemeClr val="tx1"/>
                          </a:solidFill>
                          <a:effectLst/>
                          <a:latin typeface="에스코어 드림 5 Medium" panose="020B0503030302020204" pitchFamily="34" charset="-127"/>
                          <a:ea typeface="에스코어 드림 5 Medium" panose="020B0503030302020204" pitchFamily="34" charset="-127"/>
                          <a:cs typeface="+mn-cs"/>
                        </a:rPr>
                        <a:t>③</a:t>
                      </a:r>
                      <a:r>
                        <a:rPr lang="ko-KR" altLang="en-US" sz="1300" b="0" kern="0" spc="0" dirty="0">
                          <a:solidFill>
                            <a:schemeClr val="tx1"/>
                          </a:solidFill>
                          <a:effectLst/>
                          <a:latin typeface="에스코어 드림 5 Medium" panose="020B0503030302020204" pitchFamily="34" charset="-127"/>
                          <a:ea typeface="에스코어 드림 5 Medium" panose="020B0503030302020204" pitchFamily="34" charset="-127"/>
                          <a:cs typeface="+mn-cs"/>
                        </a:rPr>
                        <a:t>주요 </a:t>
                      </a:r>
                      <a:r>
                        <a:rPr lang="ko-KR" altLang="en-US" sz="1300" b="0" kern="0" spc="0" dirty="0" err="1">
                          <a:solidFill>
                            <a:schemeClr val="tx1"/>
                          </a:solidFill>
                          <a:effectLst/>
                          <a:latin typeface="에스코어 드림 5 Medium" panose="020B0503030302020204" pitchFamily="34" charset="-127"/>
                          <a:ea typeface="에스코어 드림 5 Medium" panose="020B0503030302020204" pitchFamily="34" charset="-127"/>
                          <a:cs typeface="+mn-cs"/>
                        </a:rPr>
                        <a:t>공제･감면</a:t>
                      </a:r>
                      <a:r>
                        <a:rPr lang="ko-KR" altLang="en-US" sz="1300" b="0" kern="0" spc="0" dirty="0">
                          <a:solidFill>
                            <a:schemeClr val="tx1"/>
                          </a:solidFill>
                          <a:effectLst/>
                          <a:latin typeface="에스코어 드림 5 Medium" panose="020B0503030302020204" pitchFamily="34" charset="-127"/>
                          <a:ea typeface="에스코어 드림 5 Medium" panose="020B0503030302020204" pitchFamily="34" charset="-127"/>
                          <a:cs typeface="+mn-cs"/>
                        </a:rPr>
                        <a:t> 현황</a:t>
                      </a:r>
                      <a:r>
                        <a:rPr lang="en-US" altLang="ko-KR" sz="1300" b="0" kern="0" spc="0" dirty="0">
                          <a:solidFill>
                            <a:schemeClr val="tx1"/>
                          </a:solidFill>
                          <a:effectLst/>
                          <a:latin typeface="에스코어 드림 5 Medium" panose="020B0503030302020204" pitchFamily="34" charset="-127"/>
                          <a:ea typeface="에스코어 드림 5 Medium" panose="020B0503030302020204" pitchFamily="34" charset="-127"/>
                          <a:cs typeface="+mn-cs"/>
                        </a:rPr>
                        <a:t>, </a:t>
                      </a:r>
                      <a:r>
                        <a:rPr lang="ko-KR" altLang="en-US" sz="1300" b="0" strike="noStrike" kern="0" spc="0" baseline="30000" dirty="0">
                          <a:solidFill>
                            <a:schemeClr val="tx1"/>
                          </a:solidFill>
                          <a:effectLst/>
                          <a:latin typeface="에스코어 드림 5 Medium" panose="020B0503030302020204" pitchFamily="34" charset="-127"/>
                          <a:ea typeface="에스코어 드림 5 Medium" panose="020B0503030302020204" pitchFamily="34" charset="-127"/>
                          <a:cs typeface="+mn-cs"/>
                        </a:rPr>
                        <a:t>④</a:t>
                      </a:r>
                      <a:r>
                        <a:rPr lang="ko-KR" altLang="en-US" sz="1300" b="0" kern="0" spc="0" dirty="0">
                          <a:solidFill>
                            <a:schemeClr val="tx1"/>
                          </a:solidFill>
                          <a:effectLst/>
                          <a:latin typeface="에스코어 드림 5 Medium" panose="020B0503030302020204" pitchFamily="34" charset="-127"/>
                          <a:ea typeface="에스코어 드림 5 Medium" panose="020B0503030302020204" pitchFamily="34" charset="-127"/>
                          <a:cs typeface="+mn-cs"/>
                        </a:rPr>
                        <a:t>기업 분석자료</a:t>
                      </a:r>
                      <a:r>
                        <a:rPr lang="en-US" altLang="ko-KR" sz="1300" b="0" kern="0" spc="0" dirty="0">
                          <a:solidFill>
                            <a:schemeClr val="tx1"/>
                          </a:solidFill>
                          <a:effectLst/>
                          <a:latin typeface="에스코어 드림 5 Medium" panose="020B0503030302020204" pitchFamily="34" charset="-127"/>
                          <a:ea typeface="에스코어 드림 5 Medium" panose="020B0503030302020204" pitchFamily="34" charset="-127"/>
                          <a:cs typeface="+mn-cs"/>
                        </a:rPr>
                        <a:t>(</a:t>
                      </a:r>
                      <a:r>
                        <a:rPr lang="ko-KR" altLang="en-US" sz="1300" b="0" kern="0" spc="0" dirty="0" err="1">
                          <a:solidFill>
                            <a:schemeClr val="tx1"/>
                          </a:solidFill>
                          <a:effectLst/>
                          <a:latin typeface="에스코어 드림 5 Medium" panose="020B0503030302020204" pitchFamily="34" charset="-127"/>
                          <a:ea typeface="에스코어 드림 5 Medium" panose="020B0503030302020204" pitchFamily="34" charset="-127"/>
                          <a:cs typeface="+mn-cs"/>
                        </a:rPr>
                        <a:t>판매관리비･지출증빙수취</a:t>
                      </a:r>
                      <a:r>
                        <a:rPr lang="ko-KR" altLang="en-US" sz="1300" b="0" kern="0" spc="0" dirty="0">
                          <a:solidFill>
                            <a:schemeClr val="tx1"/>
                          </a:solidFill>
                          <a:effectLst/>
                          <a:latin typeface="에스코어 드림 5 Medium" panose="020B0503030302020204" pitchFamily="34" charset="-127"/>
                          <a:ea typeface="에스코어 드림 5 Medium" panose="020B0503030302020204" pitchFamily="34" charset="-127"/>
                          <a:cs typeface="+mn-cs"/>
                        </a:rPr>
                        <a:t> 현황</a:t>
                      </a:r>
                      <a:r>
                        <a:rPr lang="en-US" altLang="ko-KR" sz="1300" b="0" kern="0" spc="0" dirty="0">
                          <a:solidFill>
                            <a:schemeClr val="tx1"/>
                          </a:solidFill>
                          <a:effectLst/>
                          <a:latin typeface="에스코어 드림 5 Medium" panose="020B0503030302020204" pitchFamily="34" charset="-127"/>
                          <a:ea typeface="에스코어 드림 5 Medium" panose="020B0503030302020204" pitchFamily="34" charset="-127"/>
                          <a:cs typeface="+mn-cs"/>
                        </a:rPr>
                        <a:t>)</a:t>
                      </a:r>
                      <a:endParaRPr lang="ko-KR" altLang="en-US" sz="1300" b="0" kern="0" spc="0" dirty="0">
                        <a:solidFill>
                          <a:schemeClr val="tx1"/>
                        </a:solidFill>
                        <a:effectLst/>
                        <a:latin typeface="에스코어 드림 5 Medium" panose="020B0503030302020204" pitchFamily="34" charset="-127"/>
                        <a:ea typeface="에스코어 드림 5 Medium" panose="020B0503030302020204" pitchFamily="34" charset="-127"/>
                        <a:cs typeface="+mn-cs"/>
                      </a:endParaRPr>
                    </a:p>
                  </a:txBody>
                  <a:tcPr marT="41564" marB="41564" anchor="ctr">
                    <a:lnL w="3175" cap="flat" cmpd="sng" algn="ctr">
                      <a:solidFill>
                        <a:srgbClr val="4454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3175" cap="flat" cmpd="sng" algn="ctr">
                      <a:solidFill>
                        <a:srgbClr val="4454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4454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9F9F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3430188299"/>
                  </a:ext>
                </a:extLst>
              </a:tr>
              <a:tr h="443345"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300" b="1" kern="0" spc="0" dirty="0">
                          <a:solidFill>
                            <a:schemeClr val="tx1"/>
                          </a:solidFill>
                          <a:effectLst/>
                          <a:latin typeface="에스코어 드림 5 Medium" panose="020B0503030302020204" pitchFamily="34" charset="-127"/>
                          <a:ea typeface="에스코어 드림 5 Medium" panose="020B0503030302020204" pitchFamily="34" charset="-127"/>
                        </a:rPr>
                        <a:t>신고 참고자료</a:t>
                      </a:r>
                      <a:endParaRPr lang="en-US" altLang="ko-KR" sz="1300" b="1" kern="0" spc="0" dirty="0">
                        <a:solidFill>
                          <a:schemeClr val="tx1"/>
                        </a:solidFill>
                        <a:effectLst/>
                        <a:latin typeface="에스코어 드림 5 Medium" panose="020B0503030302020204" pitchFamily="34" charset="-127"/>
                        <a:ea typeface="에스코어 드림 5 Medium" panose="020B0503030302020204" pitchFamily="34" charset="-127"/>
                      </a:endParaRPr>
                    </a:p>
                    <a:p>
                      <a:pPr marL="0" marR="0" indent="0" algn="ctr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1100" b="1" kern="0" spc="0" dirty="0">
                          <a:solidFill>
                            <a:srgbClr val="FF0000"/>
                          </a:solidFill>
                          <a:effectLst/>
                          <a:latin typeface="에스코어 드림 5 Medium" panose="020B0503030302020204" pitchFamily="34" charset="-127"/>
                          <a:ea typeface="에스코어 드림 5 Medium" panose="020B0503030302020204" pitchFamily="34" charset="-127"/>
                        </a:rPr>
                        <a:t>(22</a:t>
                      </a:r>
                      <a:r>
                        <a:rPr lang="ko-KR" altLang="en-US" sz="1100" b="1" kern="0" spc="0" dirty="0">
                          <a:solidFill>
                            <a:srgbClr val="FF0000"/>
                          </a:solidFill>
                          <a:effectLst/>
                          <a:latin typeface="에스코어 드림 5 Medium" panose="020B0503030302020204" pitchFamily="34" charset="-127"/>
                          <a:ea typeface="에스코어 드림 5 Medium" panose="020B0503030302020204" pitchFamily="34" charset="-127"/>
                        </a:rPr>
                        <a:t>년 자료</a:t>
                      </a:r>
                      <a:r>
                        <a:rPr lang="en-US" altLang="ko-KR" sz="1100" b="1" kern="0" spc="0" dirty="0">
                          <a:solidFill>
                            <a:srgbClr val="FF0000"/>
                          </a:solidFill>
                          <a:effectLst/>
                          <a:latin typeface="에스코어 드림 5 Medium" panose="020B0503030302020204" pitchFamily="34" charset="-127"/>
                          <a:ea typeface="에스코어 드림 5 Medium" panose="020B0503030302020204" pitchFamily="34" charset="-127"/>
                        </a:rPr>
                        <a:t>)</a:t>
                      </a:r>
                      <a:endParaRPr lang="ko-KR" altLang="en-US" sz="1300" b="1" kern="0" spc="0" dirty="0">
                        <a:solidFill>
                          <a:srgbClr val="FF0000"/>
                        </a:solidFill>
                        <a:effectLst/>
                        <a:latin typeface="에스코어 드림 5 Medium" panose="020B0503030302020204" pitchFamily="34" charset="-127"/>
                        <a:ea typeface="에스코어 드림 5 Medium" panose="020B0503030302020204" pitchFamily="34" charset="-127"/>
                      </a:endParaRPr>
                    </a:p>
                  </a:txBody>
                  <a:tcPr marT="41564" marB="41564" anchor="ctr">
                    <a:lnL>
                      <a:noFill/>
                    </a:lnL>
                    <a:lnR w="3175" cap="flat" cmpd="sng" algn="ctr">
                      <a:solidFill>
                        <a:srgbClr val="4454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4454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4454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AEDF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just" fontAlgn="base" latinLnBrk="1">
                        <a:lnSpc>
                          <a:spcPts val="18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300" b="0" strike="noStrike" kern="0" spc="0" baseline="30000" dirty="0">
                          <a:solidFill>
                            <a:schemeClr val="tx1"/>
                          </a:solidFill>
                          <a:effectLst/>
                          <a:latin typeface="에스코어 드림 5 Medium" panose="020B0503030302020204" pitchFamily="34" charset="-127"/>
                          <a:ea typeface="에스코어 드림 5 Medium" panose="020B0503030302020204" pitchFamily="34" charset="-127"/>
                          <a:cs typeface="+mn-cs"/>
                        </a:rPr>
                        <a:t>①</a:t>
                      </a:r>
                      <a:r>
                        <a:rPr lang="ko-KR" altLang="en-US" sz="1300" b="0" kern="0" spc="0" dirty="0" err="1">
                          <a:solidFill>
                            <a:schemeClr val="tx1"/>
                          </a:solidFill>
                          <a:effectLst/>
                          <a:latin typeface="에스코어 드림 5 Medium" panose="020B0503030302020204" pitchFamily="34" charset="-127"/>
                          <a:ea typeface="에스코어 드림 5 Medium" panose="020B0503030302020204" pitchFamily="34" charset="-127"/>
                          <a:cs typeface="+mn-cs"/>
                        </a:rPr>
                        <a:t>중간예납세액</a:t>
                      </a:r>
                      <a:r>
                        <a:rPr lang="en-US" altLang="ko-KR" sz="1300" b="0" kern="0" spc="0" dirty="0">
                          <a:solidFill>
                            <a:schemeClr val="tx1"/>
                          </a:solidFill>
                          <a:effectLst/>
                          <a:latin typeface="에스코어 드림 5 Medium" panose="020B0503030302020204" pitchFamily="34" charset="-127"/>
                          <a:ea typeface="에스코어 드림 5 Medium" panose="020B0503030302020204" pitchFamily="34" charset="-127"/>
                          <a:cs typeface="+mn-cs"/>
                        </a:rPr>
                        <a:t>, </a:t>
                      </a:r>
                      <a:r>
                        <a:rPr lang="ko-KR" altLang="en-US" sz="1300" b="0" strike="noStrike" kern="0" spc="0" baseline="30000" dirty="0">
                          <a:solidFill>
                            <a:schemeClr val="tx1"/>
                          </a:solidFill>
                          <a:effectLst/>
                          <a:latin typeface="에스코어 드림 5 Medium" panose="020B0503030302020204" pitchFamily="34" charset="-127"/>
                          <a:ea typeface="에스코어 드림 5 Medium" panose="020B0503030302020204" pitchFamily="34" charset="-127"/>
                          <a:cs typeface="+mn-cs"/>
                        </a:rPr>
                        <a:t>②</a:t>
                      </a:r>
                      <a:r>
                        <a:rPr lang="ko-KR" altLang="en-US" sz="1300" b="0" kern="0" spc="0" dirty="0">
                          <a:solidFill>
                            <a:schemeClr val="tx1"/>
                          </a:solidFill>
                          <a:effectLst/>
                          <a:latin typeface="에스코어 드림 5 Medium" panose="020B0503030302020204" pitchFamily="34" charset="-127"/>
                          <a:ea typeface="에스코어 드림 5 Medium" panose="020B0503030302020204" pitchFamily="34" charset="-127"/>
                          <a:cs typeface="+mn-cs"/>
                        </a:rPr>
                        <a:t>부가가치세 신고자료</a:t>
                      </a:r>
                      <a:r>
                        <a:rPr lang="en-US" altLang="ko-KR" sz="1300" b="0" kern="0" spc="0" dirty="0">
                          <a:solidFill>
                            <a:schemeClr val="tx1"/>
                          </a:solidFill>
                          <a:effectLst/>
                          <a:latin typeface="에스코어 드림 5 Medium" panose="020B0503030302020204" pitchFamily="34" charset="-127"/>
                          <a:ea typeface="에스코어 드림 5 Medium" panose="020B0503030302020204" pitchFamily="34" charset="-127"/>
                          <a:cs typeface="+mn-cs"/>
                        </a:rPr>
                        <a:t>,</a:t>
                      </a:r>
                      <a:r>
                        <a:rPr lang="ko-KR" altLang="en-US" sz="1300" b="0" kern="0" spc="0" dirty="0">
                          <a:solidFill>
                            <a:schemeClr val="tx1"/>
                          </a:solidFill>
                          <a:effectLst/>
                          <a:latin typeface="에스코어 드림 5 Medium" panose="020B0503030302020204" pitchFamily="34" charset="-127"/>
                          <a:ea typeface="에스코어 드림 5 Medium" panose="020B0503030302020204" pitchFamily="34" charset="-127"/>
                          <a:cs typeface="+mn-cs"/>
                        </a:rPr>
                        <a:t> </a:t>
                      </a:r>
                      <a:r>
                        <a:rPr lang="ko-KR" altLang="en-US" sz="1300" b="0" strike="noStrike" kern="0" spc="0" baseline="30000" dirty="0">
                          <a:solidFill>
                            <a:schemeClr val="tx1"/>
                          </a:solidFill>
                          <a:effectLst/>
                          <a:latin typeface="에스코어 드림 5 Medium" panose="020B0503030302020204" pitchFamily="34" charset="-127"/>
                          <a:ea typeface="에스코어 드림 5 Medium" panose="020B0503030302020204" pitchFamily="34" charset="-127"/>
                          <a:cs typeface="+mn-cs"/>
                        </a:rPr>
                        <a:t>③</a:t>
                      </a:r>
                      <a:r>
                        <a:rPr lang="ko-KR" altLang="en-US" sz="1300" b="0" kern="0" spc="0" dirty="0" err="1">
                          <a:solidFill>
                            <a:schemeClr val="tx1"/>
                          </a:solidFill>
                          <a:effectLst/>
                          <a:latin typeface="에스코어 드림 5 Medium" panose="020B0503030302020204" pitchFamily="34" charset="-127"/>
                          <a:ea typeface="에스코어 드림 5 Medium" panose="020B0503030302020204" pitchFamily="34" charset="-127"/>
                          <a:cs typeface="+mn-cs"/>
                        </a:rPr>
                        <a:t>원천세</a:t>
                      </a:r>
                      <a:r>
                        <a:rPr lang="ko-KR" altLang="en-US" sz="1300" b="0" kern="0" spc="0" dirty="0">
                          <a:solidFill>
                            <a:schemeClr val="tx1"/>
                          </a:solidFill>
                          <a:effectLst/>
                          <a:latin typeface="에스코어 드림 5 Medium" panose="020B0503030302020204" pitchFamily="34" charset="-127"/>
                          <a:ea typeface="에스코어 드림 5 Medium" panose="020B0503030302020204" pitchFamily="34" charset="-127"/>
                          <a:cs typeface="+mn-cs"/>
                        </a:rPr>
                        <a:t> 신고자료</a:t>
                      </a:r>
                      <a:r>
                        <a:rPr lang="en-US" altLang="ko-KR" sz="1300" b="0" kern="0" spc="0" dirty="0">
                          <a:solidFill>
                            <a:schemeClr val="tx1"/>
                          </a:solidFill>
                          <a:effectLst/>
                          <a:latin typeface="에스코어 드림 5 Medium" panose="020B0503030302020204" pitchFamily="34" charset="-127"/>
                          <a:ea typeface="에스코어 드림 5 Medium" panose="020B0503030302020204" pitchFamily="34" charset="-127"/>
                          <a:cs typeface="+mn-cs"/>
                        </a:rPr>
                        <a:t>, </a:t>
                      </a:r>
                      <a:r>
                        <a:rPr lang="ko-KR" altLang="en-US" sz="1300" b="0" strike="noStrike" kern="0" spc="0" baseline="30000" dirty="0">
                          <a:solidFill>
                            <a:schemeClr val="tx1"/>
                          </a:solidFill>
                          <a:effectLst/>
                          <a:latin typeface="에스코어 드림 5 Medium" panose="020B0503030302020204" pitchFamily="34" charset="-127"/>
                          <a:ea typeface="에스코어 드림 5 Medium" panose="020B0503030302020204" pitchFamily="34" charset="-127"/>
                          <a:cs typeface="+mn-cs"/>
                        </a:rPr>
                        <a:t>④</a:t>
                      </a:r>
                      <a:r>
                        <a:rPr lang="ko-KR" altLang="en-US" sz="1300" b="0" kern="0" spc="0" dirty="0">
                          <a:solidFill>
                            <a:schemeClr val="tx1"/>
                          </a:solidFill>
                          <a:effectLst/>
                          <a:latin typeface="에스코어 드림 5 Medium" panose="020B0503030302020204" pitchFamily="34" charset="-127"/>
                          <a:ea typeface="에스코어 드림 5 Medium" panose="020B0503030302020204" pitchFamily="34" charset="-127"/>
                          <a:cs typeface="+mn-cs"/>
                        </a:rPr>
                        <a:t>국고보조금 수취내역</a:t>
                      </a:r>
                      <a:r>
                        <a:rPr lang="en-US" altLang="ko-KR" sz="1300" b="0" kern="0" spc="0" dirty="0">
                          <a:solidFill>
                            <a:schemeClr val="tx1"/>
                          </a:solidFill>
                          <a:effectLst/>
                          <a:latin typeface="에스코어 드림 5 Medium" panose="020B0503030302020204" pitchFamily="34" charset="-127"/>
                          <a:ea typeface="에스코어 드림 5 Medium" panose="020B0503030302020204" pitchFamily="34" charset="-127"/>
                          <a:cs typeface="+mn-cs"/>
                        </a:rPr>
                        <a:t>, </a:t>
                      </a:r>
                      <a:r>
                        <a:rPr lang="en-US" altLang="ko-KR" sz="1300" b="0" strike="noStrike" kern="0" spc="0" baseline="30000" dirty="0">
                          <a:solidFill>
                            <a:schemeClr val="tx1"/>
                          </a:solidFill>
                          <a:effectLst/>
                          <a:latin typeface="에스코어 드림 5 Medium" panose="020B0503030302020204" pitchFamily="34" charset="-127"/>
                          <a:ea typeface="에스코어 드림 5 Medium" panose="020B0503030302020204" pitchFamily="34" charset="-127"/>
                          <a:cs typeface="+mn-cs"/>
                        </a:rPr>
                        <a:t>⑤</a:t>
                      </a:r>
                      <a:r>
                        <a:rPr lang="ko-KR" altLang="en-US" sz="1300" b="0" kern="0" spc="0" dirty="0">
                          <a:solidFill>
                            <a:schemeClr val="tx1"/>
                          </a:solidFill>
                          <a:effectLst/>
                          <a:latin typeface="에스코어 드림 5 Medium" panose="020B0503030302020204" pitchFamily="34" charset="-127"/>
                          <a:ea typeface="에스코어 드림 5 Medium" panose="020B0503030302020204" pitchFamily="34" charset="-127"/>
                          <a:cs typeface="+mn-cs"/>
                        </a:rPr>
                        <a:t>특정 용도의 신용카드 사용현황</a:t>
                      </a:r>
                      <a:r>
                        <a:rPr lang="en-US" altLang="ko-KR" sz="1300" b="0" kern="0" spc="0" dirty="0">
                          <a:solidFill>
                            <a:schemeClr val="tx1"/>
                          </a:solidFill>
                          <a:effectLst/>
                          <a:latin typeface="에스코어 드림 5 Medium" panose="020B0503030302020204" pitchFamily="34" charset="-127"/>
                          <a:ea typeface="에스코어 드림 5 Medium" panose="020B0503030302020204" pitchFamily="34" charset="-127"/>
                          <a:cs typeface="+mn-cs"/>
                        </a:rPr>
                        <a:t>, </a:t>
                      </a:r>
                      <a:r>
                        <a:rPr lang="en-US" altLang="ko-KR" sz="1300" b="0" kern="0" spc="0" baseline="30000" dirty="0">
                          <a:solidFill>
                            <a:schemeClr val="tx1"/>
                          </a:solidFill>
                          <a:effectLst/>
                          <a:latin typeface="에스코어 드림 5 Medium" panose="020B0503030302020204" pitchFamily="34" charset="-127"/>
                          <a:ea typeface="에스코어 드림 5 Medium" panose="020B0503030302020204" pitchFamily="34" charset="-127"/>
                          <a:cs typeface="+mn-cs"/>
                        </a:rPr>
                        <a:t>⑥</a:t>
                      </a:r>
                      <a:r>
                        <a:rPr lang="ko-KR" altLang="en-US" sz="1300" b="0" kern="0" spc="0" dirty="0">
                          <a:solidFill>
                            <a:schemeClr val="tx1"/>
                          </a:solidFill>
                          <a:effectLst/>
                          <a:latin typeface="에스코어 드림 5 Medium" panose="020B0503030302020204" pitchFamily="34" charset="-127"/>
                          <a:ea typeface="에스코어 드림 5 Medium" panose="020B0503030302020204" pitchFamily="34" charset="-127"/>
                          <a:cs typeface="+mn-cs"/>
                        </a:rPr>
                        <a:t>주주현황</a:t>
                      </a:r>
                      <a:endParaRPr lang="en-US" altLang="ko-KR" sz="1300" b="0" kern="0" spc="0" dirty="0">
                        <a:solidFill>
                          <a:schemeClr val="tx1"/>
                        </a:solidFill>
                        <a:effectLst/>
                        <a:latin typeface="에스코어 드림 5 Medium" panose="020B0503030302020204" pitchFamily="34" charset="-127"/>
                        <a:ea typeface="에스코어 드림 5 Medium" panose="020B0503030302020204" pitchFamily="34" charset="-127"/>
                        <a:cs typeface="+mn-cs"/>
                      </a:endParaRPr>
                    </a:p>
                    <a:p>
                      <a:pPr marL="0" marR="0" indent="0" algn="just" fontAlgn="base" latinLnBrk="1">
                        <a:lnSpc>
                          <a:spcPts val="18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ko-KR" sz="1300" b="0" strike="noStrike" kern="0" spc="0" baseline="30000" dirty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에스코어 드림 5 Medium" panose="020B0503030302020204" pitchFamily="34" charset="-127"/>
                          <a:ea typeface="에스코어 드림 5 Medium" panose="020B0503030302020204" pitchFamily="34" charset="-127"/>
                          <a:cs typeface="+mn-cs"/>
                        </a:rPr>
                        <a:t>⑦</a:t>
                      </a:r>
                      <a:r>
                        <a:rPr lang="ko-KR" altLang="en-US" sz="1300" b="0" kern="0" spc="0" dirty="0">
                          <a:solidFill>
                            <a:srgbClr val="FF0000"/>
                          </a:solidFill>
                          <a:effectLst/>
                          <a:latin typeface="에스코어 드림 5 Medium" panose="020B0503030302020204" pitchFamily="34" charset="-127"/>
                          <a:ea typeface="에스코어 드림 5 Medium" panose="020B0503030302020204" pitchFamily="34" charset="-127"/>
                        </a:rPr>
                        <a:t>성실신고확인서 제출대상 법인 안내</a:t>
                      </a:r>
                      <a:r>
                        <a:rPr lang="en-US" altLang="ko-KR" sz="1050" b="0" kern="0" spc="0" dirty="0">
                          <a:solidFill>
                            <a:srgbClr val="FF0000"/>
                          </a:solidFill>
                          <a:effectLst/>
                          <a:latin typeface="에스코어 드림 5 Medium" panose="020B0503030302020204" pitchFamily="34" charset="-127"/>
                          <a:ea typeface="에스코어 드림 5 Medium" panose="020B0503030302020204" pitchFamily="34" charset="-127"/>
                        </a:rPr>
                        <a:t>(</a:t>
                      </a:r>
                      <a:r>
                        <a:rPr lang="ko-KR" altLang="en-US" sz="1050" b="0" kern="0" spc="0" dirty="0">
                          <a:solidFill>
                            <a:srgbClr val="FF0000"/>
                          </a:solidFill>
                          <a:effectLst/>
                          <a:latin typeface="에스코어 드림 5 Medium" panose="020B0503030302020204" pitchFamily="34" charset="-127"/>
                          <a:ea typeface="에스코어 드림 5 Medium" panose="020B0503030302020204" pitchFamily="34" charset="-127"/>
                        </a:rPr>
                        <a:t>추가</a:t>
                      </a:r>
                      <a:r>
                        <a:rPr lang="en-US" altLang="ko-KR" sz="1050" b="0" kern="0" spc="0" dirty="0">
                          <a:solidFill>
                            <a:srgbClr val="FF0000"/>
                          </a:solidFill>
                          <a:effectLst/>
                          <a:latin typeface="에스코어 드림 5 Medium" panose="020B0503030302020204" pitchFamily="34" charset="-127"/>
                          <a:ea typeface="에스코어 드림 5 Medium" panose="020B0503030302020204" pitchFamily="34" charset="-127"/>
                        </a:rPr>
                        <a:t>)</a:t>
                      </a:r>
                      <a:endParaRPr lang="ko-KR" altLang="en-US" sz="1300" b="0" kern="0" spc="0" dirty="0">
                        <a:solidFill>
                          <a:srgbClr val="FF0000"/>
                        </a:solidFill>
                        <a:effectLst/>
                        <a:latin typeface="에스코어 드림 5 Medium" panose="020B0503030302020204" pitchFamily="34" charset="-127"/>
                        <a:ea typeface="에스코어 드림 5 Medium" panose="020B0503030302020204" pitchFamily="34" charset="-127"/>
                      </a:endParaRPr>
                    </a:p>
                  </a:txBody>
                  <a:tcPr marT="41564" marB="41564" anchor="ctr">
                    <a:lnL w="3175" cap="flat" cmpd="sng" algn="ctr">
                      <a:solidFill>
                        <a:srgbClr val="4454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3175" cap="flat" cmpd="sng" algn="ctr">
                      <a:solidFill>
                        <a:srgbClr val="4454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4454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9F9F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815138889"/>
                  </a:ext>
                </a:extLst>
              </a:tr>
              <a:tr h="350886"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300" b="1" kern="0" spc="0" dirty="0" err="1">
                          <a:solidFill>
                            <a:schemeClr val="tx1"/>
                          </a:solidFill>
                          <a:effectLst/>
                          <a:latin typeface="에스코어 드림 5 Medium" panose="020B0503030302020204" pitchFamily="34" charset="-127"/>
                          <a:ea typeface="에스코어 드림 5 Medium" panose="020B0503030302020204" pitchFamily="34" charset="-127"/>
                        </a:rPr>
                        <a:t>신고시</a:t>
                      </a:r>
                      <a:r>
                        <a:rPr lang="ko-KR" altLang="en-US" sz="1300" b="1" kern="0" spc="0" dirty="0">
                          <a:solidFill>
                            <a:schemeClr val="tx1"/>
                          </a:solidFill>
                          <a:effectLst/>
                          <a:latin typeface="에스코어 드림 5 Medium" panose="020B0503030302020204" pitchFamily="34" charset="-127"/>
                          <a:ea typeface="에스코어 드림 5 Medium" panose="020B0503030302020204" pitchFamily="34" charset="-127"/>
                        </a:rPr>
                        <a:t> 유의사항</a:t>
                      </a:r>
                    </a:p>
                  </a:txBody>
                  <a:tcPr marT="41564" marB="41564" anchor="ctr">
                    <a:lnL>
                      <a:noFill/>
                    </a:lnL>
                    <a:lnR w="3175" cap="flat" cmpd="sng" algn="ctr">
                      <a:solidFill>
                        <a:srgbClr val="4454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4454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4454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AEDF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just" fontAlgn="base" latinLnBrk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300" b="0" strike="noStrike" kern="0" spc="0" baseline="30000" dirty="0">
                          <a:solidFill>
                            <a:schemeClr val="tx1"/>
                          </a:solidFill>
                          <a:effectLst/>
                          <a:latin typeface="에스코어 드림 5 Medium" panose="020B0503030302020204" pitchFamily="34" charset="-127"/>
                          <a:ea typeface="에스코어 드림 5 Medium" panose="020B0503030302020204" pitchFamily="34" charset="-127"/>
                        </a:rPr>
                        <a:t>①</a:t>
                      </a:r>
                      <a:r>
                        <a:rPr lang="ko-KR" altLang="en-US" sz="1300" b="0" kern="0" spc="0" dirty="0" err="1">
                          <a:solidFill>
                            <a:schemeClr val="tx1"/>
                          </a:solidFill>
                          <a:effectLst/>
                          <a:latin typeface="에스코어 드림 5 Medium" panose="020B0503030302020204" pitchFamily="34" charset="-127"/>
                          <a:ea typeface="에스코어 드림 5 Medium" panose="020B0503030302020204" pitchFamily="34" charset="-127"/>
                        </a:rPr>
                        <a:t>법인별</a:t>
                      </a:r>
                      <a:r>
                        <a:rPr lang="ko-KR" altLang="en-US" sz="1300" b="0" kern="0" spc="0" dirty="0">
                          <a:solidFill>
                            <a:schemeClr val="tx1"/>
                          </a:solidFill>
                          <a:effectLst/>
                          <a:latin typeface="에스코어 드림 5 Medium" panose="020B0503030302020204" pitchFamily="34" charset="-127"/>
                          <a:ea typeface="에스코어 드림 5 Medium" panose="020B0503030302020204" pitchFamily="34" charset="-127"/>
                        </a:rPr>
                        <a:t> 유의사항</a:t>
                      </a:r>
                      <a:r>
                        <a:rPr lang="en-US" altLang="ko-KR" sz="1300" b="0" kern="0" spc="0" dirty="0">
                          <a:solidFill>
                            <a:schemeClr val="tx1"/>
                          </a:solidFill>
                          <a:effectLst/>
                          <a:latin typeface="에스코어 드림 5 Medium" panose="020B0503030302020204" pitchFamily="34" charset="-127"/>
                          <a:ea typeface="에스코어 드림 5 Medium" panose="020B0503030302020204" pitchFamily="34" charset="-127"/>
                        </a:rPr>
                        <a:t>, </a:t>
                      </a:r>
                      <a:r>
                        <a:rPr lang="ko-KR" altLang="en-US" sz="1300" b="0" kern="0" spc="0" baseline="30000" dirty="0">
                          <a:solidFill>
                            <a:schemeClr val="tx1"/>
                          </a:solidFill>
                          <a:effectLst/>
                          <a:latin typeface="에스코어 드림 5 Medium" panose="020B0503030302020204" pitchFamily="34" charset="-127"/>
                          <a:ea typeface="에스코어 드림 5 Medium" panose="020B0503030302020204" pitchFamily="34" charset="-127"/>
                        </a:rPr>
                        <a:t>②</a:t>
                      </a:r>
                      <a:r>
                        <a:rPr lang="ko-KR" altLang="en-US" sz="1300" b="0" kern="0" spc="0" dirty="0">
                          <a:solidFill>
                            <a:schemeClr val="tx1"/>
                          </a:solidFill>
                          <a:effectLst/>
                          <a:latin typeface="에스코어 드림 5 Medium" panose="020B0503030302020204" pitchFamily="34" charset="-127"/>
                          <a:ea typeface="에스코어 드림 5 Medium" panose="020B0503030302020204" pitchFamily="34" charset="-127"/>
                        </a:rPr>
                        <a:t>업종별 유의사항</a:t>
                      </a:r>
                      <a:r>
                        <a:rPr lang="en-US" altLang="ko-KR" sz="1300" b="0" kern="0" spc="0" dirty="0">
                          <a:solidFill>
                            <a:schemeClr val="tx1"/>
                          </a:solidFill>
                          <a:effectLst/>
                          <a:latin typeface="에스코어 드림 5 Medium" panose="020B0503030302020204" pitchFamily="34" charset="-127"/>
                          <a:ea typeface="에스코어 드림 5 Medium" panose="020B0503030302020204" pitchFamily="34" charset="-127"/>
                        </a:rPr>
                        <a:t>, </a:t>
                      </a:r>
                      <a:r>
                        <a:rPr lang="ko-KR" altLang="en-US" sz="1300" b="0" kern="0" spc="0" baseline="30000" dirty="0">
                          <a:solidFill>
                            <a:schemeClr val="tx1"/>
                          </a:solidFill>
                          <a:effectLst/>
                          <a:latin typeface="에스코어 드림 5 Medium" panose="020B0503030302020204" pitchFamily="34" charset="-127"/>
                          <a:ea typeface="에스코어 드림 5 Medium" panose="020B0503030302020204" pitchFamily="34" charset="-127"/>
                        </a:rPr>
                        <a:t>③</a:t>
                      </a:r>
                      <a:r>
                        <a:rPr lang="ko-KR" altLang="en-US" sz="1300" b="0" kern="0" spc="0" dirty="0">
                          <a:solidFill>
                            <a:schemeClr val="tx1"/>
                          </a:solidFill>
                          <a:effectLst/>
                          <a:latin typeface="에스코어 드림 5 Medium" panose="020B0503030302020204" pitchFamily="34" charset="-127"/>
                          <a:ea typeface="에스코어 드림 5 Medium" panose="020B0503030302020204" pitchFamily="34" charset="-127"/>
                        </a:rPr>
                        <a:t>계정과목별 유의사항</a:t>
                      </a:r>
                    </a:p>
                  </a:txBody>
                  <a:tcPr marT="41564" marB="41564" anchor="ctr">
                    <a:lnL w="3175" cap="flat" cmpd="sng" algn="ctr">
                      <a:solidFill>
                        <a:srgbClr val="4454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3175" cap="flat" cmpd="sng" algn="ctr">
                      <a:solidFill>
                        <a:srgbClr val="4454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4454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9F9F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373829135"/>
                  </a:ext>
                </a:extLst>
              </a:tr>
              <a:tr h="350886"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300" b="1" kern="0" spc="0" dirty="0">
                          <a:solidFill>
                            <a:schemeClr val="tx1"/>
                          </a:solidFill>
                          <a:effectLst/>
                          <a:latin typeface="에스코어 드림 5 Medium" panose="020B0503030302020204" pitchFamily="34" charset="-127"/>
                          <a:ea typeface="에스코어 드림 5 Medium" panose="020B0503030302020204" pitchFamily="34" charset="-127"/>
                        </a:rPr>
                        <a:t>절세 도움말</a:t>
                      </a:r>
                    </a:p>
                  </a:txBody>
                  <a:tcPr marT="41564" marB="41564" anchor="ctr">
                    <a:lnL>
                      <a:noFill/>
                    </a:lnL>
                    <a:lnR w="3175" cap="flat" cmpd="sng" algn="ctr">
                      <a:solidFill>
                        <a:srgbClr val="4454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4454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4454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AEDF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just" fontAlgn="ctr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300" b="0" strike="noStrike" kern="0" spc="0" baseline="30000" dirty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에스코어 드림 5 Medium" panose="020B0503030302020204" pitchFamily="34" charset="-127"/>
                          <a:ea typeface="에스코어 드림 5 Medium" panose="020B0503030302020204" pitchFamily="34" charset="-127"/>
                        </a:rPr>
                        <a:t>①</a:t>
                      </a:r>
                      <a:r>
                        <a:rPr lang="ko-KR" altLang="en-US" sz="1300" b="0" kern="0" spc="0" dirty="0">
                          <a:solidFill>
                            <a:srgbClr val="FF0000"/>
                          </a:solidFill>
                          <a:effectLst/>
                          <a:latin typeface="에스코어 드림 5 Medium" panose="020B0503030302020204" pitchFamily="34" charset="-127"/>
                          <a:ea typeface="에스코어 드림 5 Medium" panose="020B0503030302020204" pitchFamily="34" charset="-127"/>
                        </a:rPr>
                        <a:t>핵심 </a:t>
                      </a:r>
                      <a:r>
                        <a:rPr lang="ko-KR" altLang="en-US" sz="1300" b="0" kern="0" spc="0" dirty="0" err="1">
                          <a:solidFill>
                            <a:srgbClr val="FF0000"/>
                          </a:solidFill>
                          <a:effectLst/>
                          <a:latin typeface="에스코어 드림 5 Medium" panose="020B0503030302020204" pitchFamily="34" charset="-127"/>
                          <a:ea typeface="에스코어 드림 5 Medium" panose="020B0503030302020204" pitchFamily="34" charset="-127"/>
                        </a:rPr>
                        <a:t>절세도움말</a:t>
                      </a:r>
                      <a:r>
                        <a:rPr lang="en-US" altLang="ko-KR" sz="1050" b="0" kern="0" spc="0" dirty="0">
                          <a:solidFill>
                            <a:srgbClr val="FF0000"/>
                          </a:solidFill>
                          <a:effectLst/>
                          <a:latin typeface="에스코어 드림 5 Medium" panose="020B0503030302020204" pitchFamily="34" charset="-127"/>
                          <a:ea typeface="에스코어 드림 5 Medium" panose="020B0503030302020204" pitchFamily="34" charset="-127"/>
                        </a:rPr>
                        <a:t>(</a:t>
                      </a:r>
                      <a:r>
                        <a:rPr lang="ko-KR" altLang="en-US" sz="1050" b="0" kern="0" spc="0" dirty="0">
                          <a:solidFill>
                            <a:srgbClr val="FF0000"/>
                          </a:solidFill>
                          <a:effectLst/>
                          <a:latin typeface="에스코어 드림 5 Medium" panose="020B0503030302020204" pitchFamily="34" charset="-127"/>
                          <a:ea typeface="에스코어 드림 5 Medium" panose="020B0503030302020204" pitchFamily="34" charset="-127"/>
                        </a:rPr>
                        <a:t>추가</a:t>
                      </a:r>
                      <a:r>
                        <a:rPr lang="en-US" altLang="ko-KR" sz="1050" b="0" kern="0" spc="0" dirty="0">
                          <a:solidFill>
                            <a:srgbClr val="FF0000"/>
                          </a:solidFill>
                          <a:effectLst/>
                          <a:latin typeface="에스코어 드림 5 Medium" panose="020B0503030302020204" pitchFamily="34" charset="-127"/>
                          <a:ea typeface="에스코어 드림 5 Medium" panose="020B0503030302020204" pitchFamily="34" charset="-127"/>
                        </a:rPr>
                        <a:t>)</a:t>
                      </a:r>
                      <a:r>
                        <a:rPr lang="en-US" altLang="ko-KR" sz="1300" b="0" kern="0" spc="0" dirty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에스코어 드림 5 Medium" panose="020B0503030302020204" pitchFamily="34" charset="-127"/>
                          <a:ea typeface="에스코어 드림 5 Medium" panose="020B0503030302020204" pitchFamily="34" charset="-127"/>
                        </a:rPr>
                        <a:t>, </a:t>
                      </a:r>
                      <a:r>
                        <a:rPr lang="ko-KR" altLang="en-US" sz="1300" b="0" kern="0" spc="0" baseline="30000" dirty="0">
                          <a:solidFill>
                            <a:schemeClr val="tx1"/>
                          </a:solidFill>
                          <a:effectLst/>
                          <a:latin typeface="에스코어 드림 5 Medium" panose="020B0503030302020204" pitchFamily="34" charset="-127"/>
                          <a:ea typeface="에스코어 드림 5 Medium" panose="020B0503030302020204" pitchFamily="34" charset="-127"/>
                        </a:rPr>
                        <a:t>②</a:t>
                      </a:r>
                      <a:r>
                        <a:rPr lang="ko-KR" altLang="en-US" sz="1300" b="0" kern="0" spc="0" dirty="0" err="1">
                          <a:solidFill>
                            <a:schemeClr val="tx1"/>
                          </a:solidFill>
                          <a:effectLst/>
                          <a:latin typeface="에스코어 드림 5 Medium" panose="020B0503030302020204" pitchFamily="34" charset="-127"/>
                          <a:ea typeface="에스코어 드림 5 Medium" panose="020B0503030302020204" pitchFamily="34" charset="-127"/>
                        </a:rPr>
                        <a:t>법인별</a:t>
                      </a:r>
                      <a:r>
                        <a:rPr lang="ko-KR" altLang="en-US" sz="1300" b="0" kern="0" spc="0" dirty="0">
                          <a:solidFill>
                            <a:schemeClr val="tx1"/>
                          </a:solidFill>
                          <a:effectLst/>
                          <a:latin typeface="에스코어 드림 5 Medium" panose="020B0503030302020204" pitchFamily="34" charset="-127"/>
                          <a:ea typeface="에스코어 드림 5 Medium" panose="020B0503030302020204" pitchFamily="34" charset="-127"/>
                        </a:rPr>
                        <a:t> 절세 도움말 </a:t>
                      </a:r>
                      <a:r>
                        <a:rPr lang="ko-KR" altLang="en-US" sz="1300" b="0" kern="0" spc="0" baseline="30000" dirty="0">
                          <a:solidFill>
                            <a:schemeClr val="tx1"/>
                          </a:solidFill>
                          <a:effectLst/>
                          <a:latin typeface="에스코어 드림 5 Medium" panose="020B0503030302020204" pitchFamily="34" charset="-127"/>
                          <a:ea typeface="에스코어 드림 5 Medium" panose="020B0503030302020204" pitchFamily="34" charset="-127"/>
                        </a:rPr>
                        <a:t>③</a:t>
                      </a:r>
                      <a:r>
                        <a:rPr lang="ko-KR" altLang="en-US" sz="1300" b="0" kern="0" spc="0" dirty="0">
                          <a:solidFill>
                            <a:schemeClr val="tx1"/>
                          </a:solidFill>
                          <a:effectLst/>
                          <a:latin typeface="에스코어 드림 5 Medium" panose="020B0503030302020204" pitchFamily="34" charset="-127"/>
                          <a:ea typeface="에스코어 드림 5 Medium" panose="020B0503030302020204" pitchFamily="34" charset="-127"/>
                        </a:rPr>
                        <a:t>업종별 절세 도움말</a:t>
                      </a:r>
                    </a:p>
                  </a:txBody>
                  <a:tcPr marT="41564" marB="41564" anchor="ctr">
                    <a:lnL w="3175" cap="flat" cmpd="sng" algn="ctr">
                      <a:solidFill>
                        <a:srgbClr val="4454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3175" cap="flat" cmpd="sng" algn="ctr">
                      <a:solidFill>
                        <a:srgbClr val="4454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4454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9F9F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15715619"/>
                  </a:ext>
                </a:extLst>
              </a:tr>
              <a:tr h="350886"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300" b="1" kern="0" spc="0" dirty="0">
                          <a:solidFill>
                            <a:schemeClr val="tx1"/>
                          </a:solidFill>
                          <a:effectLst/>
                          <a:latin typeface="에스코어 드림 5 Medium" panose="020B0503030302020204" pitchFamily="34" charset="-127"/>
                          <a:ea typeface="에스코어 드림 5 Medium" panose="020B0503030302020204" pitchFamily="34" charset="-127"/>
                        </a:rPr>
                        <a:t>세법 도우미</a:t>
                      </a:r>
                    </a:p>
                  </a:txBody>
                  <a:tcPr marT="41564" marB="41564" anchor="ctr">
                    <a:lnL>
                      <a:noFill/>
                    </a:lnL>
                    <a:lnR w="3175" cap="flat" cmpd="sng" algn="ctr">
                      <a:solidFill>
                        <a:srgbClr val="4454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4454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4454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AEDF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just" fontAlgn="ctr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300" b="0" strike="noStrike" kern="0" spc="0" baseline="30000" dirty="0">
                          <a:solidFill>
                            <a:schemeClr val="tx1"/>
                          </a:solidFill>
                          <a:effectLst/>
                          <a:latin typeface="에스코어 드림 5 Medium" panose="020B0503030302020204" pitchFamily="34" charset="-127"/>
                          <a:ea typeface="에스코어 드림 5 Medium" panose="020B0503030302020204" pitchFamily="34" charset="-127"/>
                        </a:rPr>
                        <a:t>①</a:t>
                      </a:r>
                      <a:r>
                        <a:rPr lang="ko-KR" altLang="en-US" sz="1300" b="0" kern="0" spc="0" dirty="0">
                          <a:solidFill>
                            <a:schemeClr val="tx1"/>
                          </a:solidFill>
                          <a:effectLst/>
                          <a:latin typeface="에스코어 드림 5 Medium" panose="020B0503030302020204" pitchFamily="34" charset="-127"/>
                          <a:ea typeface="에스코어 드림 5 Medium" panose="020B0503030302020204" pitchFamily="34" charset="-127"/>
                        </a:rPr>
                        <a:t>참고할 세법규정</a:t>
                      </a:r>
                      <a:r>
                        <a:rPr lang="en-US" altLang="ko-KR" sz="1300" b="0" kern="0" spc="0" dirty="0">
                          <a:solidFill>
                            <a:schemeClr val="tx1"/>
                          </a:solidFill>
                          <a:effectLst/>
                          <a:latin typeface="에스코어 드림 5 Medium" panose="020B0503030302020204" pitchFamily="34" charset="-127"/>
                          <a:ea typeface="에스코어 드림 5 Medium" panose="020B0503030302020204" pitchFamily="34" charset="-127"/>
                        </a:rPr>
                        <a:t>, </a:t>
                      </a:r>
                      <a:r>
                        <a:rPr lang="ko-KR" altLang="en-US" sz="1300" b="0" kern="0" spc="0" baseline="30000" dirty="0">
                          <a:solidFill>
                            <a:schemeClr val="tx1"/>
                          </a:solidFill>
                          <a:effectLst/>
                          <a:latin typeface="에스코어 드림 5 Medium" panose="020B0503030302020204" pitchFamily="34" charset="-127"/>
                          <a:ea typeface="에스코어 드림 5 Medium" panose="020B0503030302020204" pitchFamily="34" charset="-127"/>
                        </a:rPr>
                        <a:t>②</a:t>
                      </a:r>
                      <a:r>
                        <a:rPr lang="ko-KR" altLang="en-US" sz="1300" b="0" kern="0" spc="0" dirty="0">
                          <a:solidFill>
                            <a:schemeClr val="tx1"/>
                          </a:solidFill>
                          <a:effectLst/>
                          <a:latin typeface="에스코어 드림 5 Medium" panose="020B0503030302020204" pitchFamily="34" charset="-127"/>
                          <a:ea typeface="에스코어 드림 5 Medium" panose="020B0503030302020204" pitchFamily="34" charset="-127"/>
                        </a:rPr>
                        <a:t>주요 개정 세법</a:t>
                      </a:r>
                      <a:r>
                        <a:rPr lang="en-US" altLang="ko-KR" sz="1300" b="0" kern="0" spc="0" dirty="0">
                          <a:solidFill>
                            <a:schemeClr val="tx1"/>
                          </a:solidFill>
                          <a:effectLst/>
                          <a:latin typeface="에스코어 드림 5 Medium" panose="020B0503030302020204" pitchFamily="34" charset="-127"/>
                          <a:ea typeface="에스코어 드림 5 Medium" panose="020B0503030302020204" pitchFamily="34" charset="-127"/>
                        </a:rPr>
                        <a:t>, </a:t>
                      </a:r>
                      <a:endParaRPr lang="ko-KR" altLang="en-US" sz="1300" b="0" kern="0" spc="0" dirty="0">
                        <a:solidFill>
                          <a:schemeClr val="tx1"/>
                        </a:solidFill>
                        <a:effectLst/>
                        <a:latin typeface="에스코어 드림 5 Medium" panose="020B0503030302020204" pitchFamily="34" charset="-127"/>
                        <a:ea typeface="에스코어 드림 5 Medium" panose="020B0503030302020204" pitchFamily="34" charset="-127"/>
                      </a:endParaRPr>
                    </a:p>
                  </a:txBody>
                  <a:tcPr marT="41564" marB="41564" anchor="ctr">
                    <a:lnL w="3175" cap="flat" cmpd="sng" algn="ctr">
                      <a:solidFill>
                        <a:srgbClr val="4454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3175" cap="flat" cmpd="sng" algn="ctr">
                      <a:solidFill>
                        <a:srgbClr val="4454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4454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9F9F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4246630222"/>
                  </a:ext>
                </a:extLst>
              </a:tr>
            </a:tbl>
          </a:graphicData>
        </a:graphic>
      </p:graphicFrame>
      <p:sp>
        <p:nvSpPr>
          <p:cNvPr id="39" name="TextBox 38">
            <a:extLst>
              <a:ext uri="{FF2B5EF4-FFF2-40B4-BE49-F238E27FC236}">
                <a16:creationId xmlns:a16="http://schemas.microsoft.com/office/drawing/2014/main" xmlns="" id="{913FC96F-B8F0-4504-AAE4-17FE4186159B}"/>
              </a:ext>
            </a:extLst>
          </p:cNvPr>
          <p:cNvSpPr txBox="1"/>
          <p:nvPr/>
        </p:nvSpPr>
        <p:spPr>
          <a:xfrm>
            <a:off x="1201100" y="5743746"/>
            <a:ext cx="1069524" cy="369332"/>
          </a:xfrm>
          <a:prstGeom prst="rect">
            <a:avLst/>
          </a:prstGeom>
          <a:solidFill>
            <a:srgbClr val="C00000"/>
          </a:solidFill>
        </p:spPr>
        <p:txBody>
          <a:bodyPr wrap="none" rtlCol="0">
            <a:spAutoFit/>
          </a:bodyPr>
          <a:lstStyle/>
          <a:p>
            <a:r>
              <a:rPr lang="ko-KR" altLang="en-US" dirty="0">
                <a:solidFill>
                  <a:schemeClr val="bg1"/>
                </a:solidFill>
                <a:latin typeface="에스코어 드림 5 Medium" panose="020B0503030302020204" pitchFamily="34" charset="-127"/>
                <a:ea typeface="에스코어 드림 5 Medium" panose="020B0503030302020204" pitchFamily="34" charset="-127"/>
              </a:rPr>
              <a:t>접근경로</a:t>
            </a:r>
          </a:p>
        </p:txBody>
      </p:sp>
      <p:sp>
        <p:nvSpPr>
          <p:cNvPr id="40" name="직사각형 39">
            <a:extLst>
              <a:ext uri="{FF2B5EF4-FFF2-40B4-BE49-F238E27FC236}">
                <a16:creationId xmlns:a16="http://schemas.microsoft.com/office/drawing/2014/main" xmlns="" id="{569BA297-E840-46E9-9E2B-FE64C86C83F0}"/>
              </a:ext>
            </a:extLst>
          </p:cNvPr>
          <p:cNvSpPr/>
          <p:nvPr/>
        </p:nvSpPr>
        <p:spPr>
          <a:xfrm>
            <a:off x="2612180" y="5738467"/>
            <a:ext cx="905090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ko-KR" dirty="0">
                <a:solidFill>
                  <a:srgbClr val="7030A0"/>
                </a:solidFill>
                <a:latin typeface="에스코어 드림 5 Medium" panose="020B0503030302020204" pitchFamily="34" charset="-127"/>
                <a:ea typeface="에스코어 드림 5 Medium" panose="020B0503030302020204" pitchFamily="34" charset="-127"/>
              </a:rPr>
              <a:t>[</a:t>
            </a:r>
            <a:r>
              <a:rPr lang="ko-KR" altLang="en-US" dirty="0" err="1">
                <a:solidFill>
                  <a:srgbClr val="7030A0"/>
                </a:solidFill>
                <a:latin typeface="에스코어 드림 5 Medium" panose="020B0503030302020204" pitchFamily="34" charset="-127"/>
                <a:ea typeface="에스코어 드림 5 Medium" panose="020B0503030302020204" pitchFamily="34" charset="-127"/>
              </a:rPr>
              <a:t>홈택스</a:t>
            </a:r>
            <a:r>
              <a:rPr lang="en-US" altLang="ko-KR" dirty="0">
                <a:solidFill>
                  <a:srgbClr val="7030A0"/>
                </a:solidFill>
                <a:latin typeface="에스코어 드림 5 Medium" panose="020B0503030302020204" pitchFamily="34" charset="-127"/>
                <a:ea typeface="에스코어 드림 5 Medium" panose="020B0503030302020204" pitchFamily="34" charset="-127"/>
              </a:rPr>
              <a:t>, </a:t>
            </a:r>
            <a:r>
              <a:rPr lang="ko-KR" altLang="en-US" dirty="0" err="1">
                <a:solidFill>
                  <a:srgbClr val="7030A0"/>
                </a:solidFill>
                <a:latin typeface="에스코어 드림 5 Medium" panose="020B0503030302020204" pitchFamily="34" charset="-127"/>
                <a:ea typeface="에스코어 드림 5 Medium" panose="020B0503030302020204" pitchFamily="34" charset="-127"/>
              </a:rPr>
              <a:t>손택스</a:t>
            </a:r>
            <a:r>
              <a:rPr lang="en-US" altLang="ko-KR" dirty="0">
                <a:solidFill>
                  <a:srgbClr val="7030A0"/>
                </a:solidFill>
                <a:latin typeface="에스코어 드림 5 Medium" panose="020B0503030302020204" pitchFamily="34" charset="-127"/>
                <a:ea typeface="에스코어 드림 5 Medium" panose="020B0503030302020204" pitchFamily="34" charset="-127"/>
              </a:rPr>
              <a:t>] → [</a:t>
            </a:r>
            <a:r>
              <a:rPr lang="ko-KR" altLang="en-US" dirty="0">
                <a:solidFill>
                  <a:srgbClr val="7030A0"/>
                </a:solidFill>
                <a:latin typeface="에스코어 드림 5 Medium" panose="020B0503030302020204" pitchFamily="34" charset="-127"/>
                <a:ea typeface="에스코어 드림 5 Medium" panose="020B0503030302020204" pitchFamily="34" charset="-127"/>
              </a:rPr>
              <a:t>신고</a:t>
            </a:r>
            <a:r>
              <a:rPr lang="en-US" altLang="ko-KR" dirty="0">
                <a:solidFill>
                  <a:srgbClr val="7030A0"/>
                </a:solidFill>
                <a:latin typeface="에스코어 드림 5 Medium" panose="020B0503030302020204" pitchFamily="34" charset="-127"/>
                <a:ea typeface="에스코어 드림 5 Medium" panose="020B0503030302020204" pitchFamily="34" charset="-127"/>
              </a:rPr>
              <a:t>/</a:t>
            </a:r>
            <a:r>
              <a:rPr lang="ko-KR" altLang="en-US" dirty="0">
                <a:solidFill>
                  <a:srgbClr val="7030A0"/>
                </a:solidFill>
                <a:latin typeface="에스코어 드림 5 Medium" panose="020B0503030302020204" pitchFamily="34" charset="-127"/>
                <a:ea typeface="에스코어 드림 5 Medium" panose="020B0503030302020204" pitchFamily="34" charset="-127"/>
              </a:rPr>
              <a:t>납부</a:t>
            </a:r>
            <a:r>
              <a:rPr lang="en-US" altLang="ko-KR" dirty="0">
                <a:solidFill>
                  <a:srgbClr val="7030A0"/>
                </a:solidFill>
                <a:latin typeface="에스코어 드림 5 Medium" panose="020B0503030302020204" pitchFamily="34" charset="-127"/>
                <a:ea typeface="에스코어 드림 5 Medium" panose="020B0503030302020204" pitchFamily="34" charset="-127"/>
              </a:rPr>
              <a:t>] → [</a:t>
            </a:r>
            <a:r>
              <a:rPr lang="ko-KR" altLang="en-US" dirty="0">
                <a:solidFill>
                  <a:srgbClr val="7030A0"/>
                </a:solidFill>
                <a:latin typeface="에스코어 드림 5 Medium" panose="020B0503030302020204" pitchFamily="34" charset="-127"/>
                <a:ea typeface="에스코어 드림 5 Medium" panose="020B0503030302020204" pitchFamily="34" charset="-127"/>
              </a:rPr>
              <a:t>법인세</a:t>
            </a:r>
            <a:r>
              <a:rPr lang="en-US" altLang="ko-KR" dirty="0">
                <a:solidFill>
                  <a:srgbClr val="7030A0"/>
                </a:solidFill>
                <a:latin typeface="에스코어 드림 5 Medium" panose="020B0503030302020204" pitchFamily="34" charset="-127"/>
                <a:ea typeface="에스코어 드림 5 Medium" panose="020B0503030302020204" pitchFamily="34" charset="-127"/>
              </a:rPr>
              <a:t>] → 『</a:t>
            </a:r>
            <a:r>
              <a:rPr lang="ko-KR" altLang="en-US" dirty="0">
                <a:solidFill>
                  <a:srgbClr val="7030A0"/>
                </a:solidFill>
                <a:latin typeface="에스코어 드림 5 Medium" panose="020B0503030302020204" pitchFamily="34" charset="-127"/>
                <a:ea typeface="에스코어 드림 5 Medium" panose="020B0503030302020204" pitchFamily="34" charset="-127"/>
              </a:rPr>
              <a:t>법인세 신고도움 서비스</a:t>
            </a:r>
            <a:r>
              <a:rPr lang="en-US" altLang="ko-KR" dirty="0">
                <a:solidFill>
                  <a:srgbClr val="7030A0"/>
                </a:solidFill>
                <a:latin typeface="에스코어 드림 5 Medium" panose="020B0503030302020204" pitchFamily="34" charset="-127"/>
                <a:ea typeface="에스코어 드림 5 Medium" panose="020B0503030302020204" pitchFamily="34" charset="-127"/>
              </a:rPr>
              <a:t>』</a:t>
            </a:r>
            <a:endParaRPr lang="ko-KR" altLang="en-US" dirty="0">
              <a:solidFill>
                <a:srgbClr val="7030A0"/>
              </a:solidFill>
              <a:latin typeface="에스코어 드림 5 Medium" panose="020B0503030302020204" pitchFamily="34" charset="-127"/>
              <a:ea typeface="에스코어 드림 5 Medium" panose="020B0503030302020204" pitchFamily="34" charset="-127"/>
            </a:endParaRPr>
          </a:p>
        </p:txBody>
      </p:sp>
      <p:grpSp>
        <p:nvGrpSpPr>
          <p:cNvPr id="45" name="그룹 44">
            <a:extLst>
              <a:ext uri="{FF2B5EF4-FFF2-40B4-BE49-F238E27FC236}">
                <a16:creationId xmlns:a16="http://schemas.microsoft.com/office/drawing/2014/main" xmlns="" id="{8DD8DA40-D2E2-4B97-8667-297306EAA3DD}"/>
              </a:ext>
            </a:extLst>
          </p:cNvPr>
          <p:cNvGrpSpPr/>
          <p:nvPr/>
        </p:nvGrpSpPr>
        <p:grpSpPr>
          <a:xfrm>
            <a:off x="2608311" y="885415"/>
            <a:ext cx="2125067" cy="444066"/>
            <a:chOff x="2608311" y="885415"/>
            <a:chExt cx="2125067" cy="444066"/>
          </a:xfrm>
        </p:grpSpPr>
        <p:sp>
          <p:nvSpPr>
            <p:cNvPr id="46" name="Arrow: Pentagon 29">
              <a:extLst>
                <a:ext uri="{FF2B5EF4-FFF2-40B4-BE49-F238E27FC236}">
                  <a16:creationId xmlns:a16="http://schemas.microsoft.com/office/drawing/2014/main" xmlns="" id="{2BF8C7F7-2910-42D0-8E35-E1F35158F08A}"/>
                </a:ext>
              </a:extLst>
            </p:cNvPr>
            <p:cNvSpPr/>
            <p:nvPr/>
          </p:nvSpPr>
          <p:spPr>
            <a:xfrm flipH="1">
              <a:off x="2608311" y="885415"/>
              <a:ext cx="2125067" cy="444066"/>
            </a:xfrm>
            <a:prstGeom prst="homePlate">
              <a:avLst>
                <a:gd name="adj" fmla="val 43906"/>
              </a:avLst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47" name="TextBox 46">
              <a:extLst>
                <a:ext uri="{FF2B5EF4-FFF2-40B4-BE49-F238E27FC236}">
                  <a16:creationId xmlns:a16="http://schemas.microsoft.com/office/drawing/2014/main" xmlns="" id="{650FE041-9262-4203-9128-C8FFE1ADF4E8}"/>
                </a:ext>
              </a:extLst>
            </p:cNvPr>
            <p:cNvSpPr txBox="1"/>
            <p:nvPr/>
          </p:nvSpPr>
          <p:spPr>
            <a:xfrm>
              <a:off x="2706150" y="922032"/>
              <a:ext cx="1964449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ko-KR" b="1" dirty="0">
                  <a:solidFill>
                    <a:schemeClr val="bg1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  <a:cs typeface="Arial" pitchFamily="34" charset="0"/>
                </a:rPr>
                <a:t>Ⅰ. </a:t>
              </a:r>
              <a:r>
                <a:rPr lang="ko-KR" altLang="en-US" b="1" dirty="0">
                  <a:solidFill>
                    <a:schemeClr val="bg1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  <a:cs typeface="Arial" pitchFamily="34" charset="0"/>
                </a:rPr>
                <a:t>신고지원방향</a:t>
              </a:r>
              <a:endParaRPr lang="ko-KR" altLang="en-US" b="1" dirty="0">
                <a:solidFill>
                  <a:schemeClr val="bg1"/>
                </a:solidFill>
                <a:cs typeface="Arial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5445562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그림 8">
            <a:extLst>
              <a:ext uri="{FF2B5EF4-FFF2-40B4-BE49-F238E27FC236}">
                <a16:creationId xmlns:a16="http://schemas.microsoft.com/office/drawing/2014/main" xmlns="" id="{3B1A5D79-5902-41C8-BAED-76B0149ED52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848" b="16848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3" name="사각형: 둥근 모서리 12">
            <a:extLst>
              <a:ext uri="{FF2B5EF4-FFF2-40B4-BE49-F238E27FC236}">
                <a16:creationId xmlns:a16="http://schemas.microsoft.com/office/drawing/2014/main" xmlns="" id="{B0AAEF71-D79C-4536-A1D5-3BE6B62106F3}"/>
              </a:ext>
            </a:extLst>
          </p:cNvPr>
          <p:cNvSpPr/>
          <p:nvPr/>
        </p:nvSpPr>
        <p:spPr>
          <a:xfrm>
            <a:off x="195654" y="631460"/>
            <a:ext cx="11788030" cy="5796236"/>
          </a:xfrm>
          <a:prstGeom prst="roundRect">
            <a:avLst>
              <a:gd name="adj" fmla="val 3684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dirty="0">
                <a:solidFill>
                  <a:srgbClr val="0A1834"/>
                </a:solidFill>
              </a:rPr>
              <a:t>									</a:t>
            </a:r>
            <a:endParaRPr lang="ko-KR" altLang="en-US" dirty="0">
              <a:solidFill>
                <a:srgbClr val="0A1834"/>
              </a:solidFill>
            </a:endParaRPr>
          </a:p>
        </p:txBody>
      </p:sp>
      <p:pic>
        <p:nvPicPr>
          <p:cNvPr id="4" name="그림 3">
            <a:extLst>
              <a:ext uri="{FF2B5EF4-FFF2-40B4-BE49-F238E27FC236}">
                <a16:creationId xmlns:a16="http://schemas.microsoft.com/office/drawing/2014/main" xmlns="" id="{C9BCA64D-037A-49F7-A300-3CB2DC9B6C0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212245" y="0"/>
            <a:ext cx="1785671" cy="552517"/>
          </a:xfrm>
          <a:prstGeom prst="rect">
            <a:avLst/>
          </a:prstGeom>
        </p:spPr>
      </p:pic>
      <p:pic>
        <p:nvPicPr>
          <p:cNvPr id="14" name="그림 13">
            <a:extLst>
              <a:ext uri="{FF2B5EF4-FFF2-40B4-BE49-F238E27FC236}">
                <a16:creationId xmlns:a16="http://schemas.microsoft.com/office/drawing/2014/main" xmlns="" id="{0D9592AB-2BA6-4E77-9EDF-C43A691759C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07896" y="6459624"/>
            <a:ext cx="1525434" cy="355996"/>
          </a:xfrm>
          <a:prstGeom prst="rect">
            <a:avLst/>
          </a:prstGeom>
        </p:spPr>
      </p:pic>
      <p:grpSp>
        <p:nvGrpSpPr>
          <p:cNvPr id="18" name="Group 27">
            <a:extLst>
              <a:ext uri="{FF2B5EF4-FFF2-40B4-BE49-F238E27FC236}">
                <a16:creationId xmlns:a16="http://schemas.microsoft.com/office/drawing/2014/main" xmlns="" id="{4E4079C8-3933-48AE-97CC-D87E6C3ADF95}"/>
              </a:ext>
            </a:extLst>
          </p:cNvPr>
          <p:cNvGrpSpPr/>
          <p:nvPr/>
        </p:nvGrpSpPr>
        <p:grpSpPr>
          <a:xfrm>
            <a:off x="3902079" y="853766"/>
            <a:ext cx="8083741" cy="813687"/>
            <a:chOff x="4598833" y="1806565"/>
            <a:chExt cx="6573143" cy="829894"/>
          </a:xfrm>
        </p:grpSpPr>
        <p:sp>
          <p:nvSpPr>
            <p:cNvPr id="20" name="Rectangle 28">
              <a:extLst>
                <a:ext uri="{FF2B5EF4-FFF2-40B4-BE49-F238E27FC236}">
                  <a16:creationId xmlns:a16="http://schemas.microsoft.com/office/drawing/2014/main" xmlns="" id="{13C6C221-9BEC-4831-93AF-F28135C13101}"/>
                </a:ext>
              </a:extLst>
            </p:cNvPr>
            <p:cNvSpPr/>
            <p:nvPr/>
          </p:nvSpPr>
          <p:spPr>
            <a:xfrm>
              <a:off x="4780729" y="2174794"/>
              <a:ext cx="6391247" cy="461665"/>
            </a:xfrm>
            <a:prstGeom prst="rect">
              <a:avLst/>
            </a:prstGeom>
            <a:solidFill>
              <a:schemeClr val="accent4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ko-KR" altLang="en-US" sz="2000" dirty="0">
                  <a:latin typeface="에스코어 드림 6 Bold" panose="020B0703030302020204" pitchFamily="34" charset="-127"/>
                  <a:ea typeface="에스코어 드림 6 Bold" panose="020B0703030302020204" pitchFamily="34" charset="-127"/>
                </a:rPr>
                <a:t>           분납기한</a:t>
              </a:r>
              <a:endParaRPr lang="en-US" sz="2000" dirty="0">
                <a:latin typeface="에스코어 드림 6 Bold" panose="020B0703030302020204" pitchFamily="34" charset="-127"/>
                <a:ea typeface="에스코어 드림 6 Bold" panose="020B0703030302020204" pitchFamily="34" charset="-127"/>
              </a:endParaRPr>
            </a:p>
          </p:txBody>
        </p:sp>
        <p:sp>
          <p:nvSpPr>
            <p:cNvPr id="27" name="Parallelogram 31">
              <a:extLst>
                <a:ext uri="{FF2B5EF4-FFF2-40B4-BE49-F238E27FC236}">
                  <a16:creationId xmlns:a16="http://schemas.microsoft.com/office/drawing/2014/main" xmlns="" id="{B71355F8-A94F-4623-9480-E677254B5377}"/>
                </a:ext>
              </a:extLst>
            </p:cNvPr>
            <p:cNvSpPr/>
            <p:nvPr/>
          </p:nvSpPr>
          <p:spPr>
            <a:xfrm rot="5400000" flipH="1">
              <a:off x="4636437" y="1996338"/>
              <a:ext cx="777696" cy="489893"/>
            </a:xfrm>
            <a:prstGeom prst="parallelogram">
              <a:avLst>
                <a:gd name="adj" fmla="val 55606"/>
              </a:avLst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" name="Arrow: Pentagon 29">
              <a:extLst>
                <a:ext uri="{FF2B5EF4-FFF2-40B4-BE49-F238E27FC236}">
                  <a16:creationId xmlns:a16="http://schemas.microsoft.com/office/drawing/2014/main" xmlns="" id="{9B2F891B-6C2B-4B74-89D4-2CC311307C39}"/>
                </a:ext>
              </a:extLst>
            </p:cNvPr>
            <p:cNvSpPr/>
            <p:nvPr/>
          </p:nvSpPr>
          <p:spPr>
            <a:xfrm flipH="1">
              <a:off x="4598833" y="1838843"/>
              <a:ext cx="668642" cy="452912"/>
            </a:xfrm>
            <a:prstGeom prst="homePlate">
              <a:avLst>
                <a:gd name="adj" fmla="val 43906"/>
              </a:avLst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xmlns="" id="{1AA7F4B3-A4D6-4955-9848-BE08033EBCFB}"/>
                </a:ext>
              </a:extLst>
            </p:cNvPr>
            <p:cNvSpPr txBox="1"/>
            <p:nvPr/>
          </p:nvSpPr>
          <p:spPr>
            <a:xfrm>
              <a:off x="4751064" y="1806565"/>
              <a:ext cx="489894" cy="47086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ko-KR" sz="2400" b="1" dirty="0">
                  <a:solidFill>
                    <a:schemeClr val="bg1"/>
                  </a:solidFill>
                  <a:cs typeface="Arial" pitchFamily="34" charset="0"/>
                </a:rPr>
                <a:t>01</a:t>
              </a:r>
              <a:endParaRPr lang="ko-KR" altLang="en-US" sz="2400" b="1" dirty="0">
                <a:solidFill>
                  <a:schemeClr val="bg1"/>
                </a:solidFill>
                <a:cs typeface="Arial" pitchFamily="34" charset="0"/>
              </a:endParaRPr>
            </a:p>
          </p:txBody>
        </p:sp>
      </p:grpSp>
      <p:grpSp>
        <p:nvGrpSpPr>
          <p:cNvPr id="21" name="그룹 20">
            <a:extLst>
              <a:ext uri="{FF2B5EF4-FFF2-40B4-BE49-F238E27FC236}">
                <a16:creationId xmlns:a16="http://schemas.microsoft.com/office/drawing/2014/main" xmlns="" id="{58B0C87D-524A-4CF3-9A06-5116FA8FFADA}"/>
              </a:ext>
            </a:extLst>
          </p:cNvPr>
          <p:cNvGrpSpPr/>
          <p:nvPr/>
        </p:nvGrpSpPr>
        <p:grpSpPr>
          <a:xfrm>
            <a:off x="3902079" y="880656"/>
            <a:ext cx="8083741" cy="786796"/>
            <a:chOff x="3902079" y="880656"/>
            <a:chExt cx="8083741" cy="786796"/>
          </a:xfrm>
        </p:grpSpPr>
        <p:grpSp>
          <p:nvGrpSpPr>
            <p:cNvPr id="22" name="Group 27">
              <a:extLst>
                <a:ext uri="{FF2B5EF4-FFF2-40B4-BE49-F238E27FC236}">
                  <a16:creationId xmlns:a16="http://schemas.microsoft.com/office/drawing/2014/main" xmlns="" id="{867F450B-20C8-4725-B206-264C77D8D8EE}"/>
                </a:ext>
              </a:extLst>
            </p:cNvPr>
            <p:cNvGrpSpPr/>
            <p:nvPr/>
          </p:nvGrpSpPr>
          <p:grpSpPr>
            <a:xfrm>
              <a:off x="3902079" y="885413"/>
              <a:ext cx="8083741" cy="782039"/>
              <a:chOff x="4598833" y="1838843"/>
              <a:chExt cx="6573143" cy="797616"/>
            </a:xfrm>
          </p:grpSpPr>
          <p:sp>
            <p:nvSpPr>
              <p:cNvPr id="24" name="Rectangle 28">
                <a:extLst>
                  <a:ext uri="{FF2B5EF4-FFF2-40B4-BE49-F238E27FC236}">
                    <a16:creationId xmlns:a16="http://schemas.microsoft.com/office/drawing/2014/main" xmlns="" id="{3F92AFB6-DB36-4C6B-A613-222008B19A08}"/>
                  </a:ext>
                </a:extLst>
              </p:cNvPr>
              <p:cNvSpPr/>
              <p:nvPr/>
            </p:nvSpPr>
            <p:spPr>
              <a:xfrm>
                <a:off x="4780729" y="2174794"/>
                <a:ext cx="6391247" cy="461665"/>
              </a:xfrm>
              <a:prstGeom prst="rect">
                <a:avLst/>
              </a:prstGeom>
              <a:solidFill>
                <a:schemeClr val="accent4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r>
                  <a:rPr lang="ko-KR" altLang="en-US" sz="2000" dirty="0">
                    <a:latin typeface="에스코어 드림 6 Bold" panose="020B0703030302020204" pitchFamily="34" charset="-127"/>
                    <a:ea typeface="에스코어 드림 6 Bold" panose="020B0703030302020204" pitchFamily="34" charset="-127"/>
                  </a:rPr>
                  <a:t>           </a:t>
                </a:r>
                <a:r>
                  <a:rPr lang="en-US" altLang="ko-KR" sz="2000" dirty="0">
                    <a:latin typeface="에스코어 드림 6 Bold" panose="020B0703030302020204" pitchFamily="34" charset="-127"/>
                    <a:ea typeface="에스코어 드림 6 Bold" panose="020B0703030302020204" pitchFamily="34" charset="-127"/>
                  </a:rPr>
                  <a:t>5.</a:t>
                </a:r>
                <a:r>
                  <a:rPr lang="ko-KR" altLang="en-US" sz="2000" dirty="0">
                    <a:latin typeface="에스코어 드림 6 Bold" panose="020B0703030302020204" pitchFamily="34" charset="-127"/>
                    <a:ea typeface="에스코어 드림 6 Bold" panose="020B0703030302020204" pitchFamily="34" charset="-127"/>
                  </a:rPr>
                  <a:t>분납기한</a:t>
                </a:r>
                <a:endParaRPr lang="en-US" sz="2000" dirty="0">
                  <a:latin typeface="에스코어 드림 6 Bold" panose="020B0703030302020204" pitchFamily="34" charset="-127"/>
                  <a:ea typeface="에스코어 드림 6 Bold" panose="020B0703030302020204" pitchFamily="34" charset="-127"/>
                </a:endParaRPr>
              </a:p>
            </p:txBody>
          </p:sp>
          <p:sp>
            <p:nvSpPr>
              <p:cNvPr id="26" name="Parallelogram 31">
                <a:extLst>
                  <a:ext uri="{FF2B5EF4-FFF2-40B4-BE49-F238E27FC236}">
                    <a16:creationId xmlns:a16="http://schemas.microsoft.com/office/drawing/2014/main" xmlns="" id="{7DCCE267-6790-40BB-854E-B73CB16C7088}"/>
                  </a:ext>
                </a:extLst>
              </p:cNvPr>
              <p:cNvSpPr/>
              <p:nvPr/>
            </p:nvSpPr>
            <p:spPr>
              <a:xfrm rot="5400000" flipH="1">
                <a:off x="4636437" y="1996338"/>
                <a:ext cx="777696" cy="489893"/>
              </a:xfrm>
              <a:prstGeom prst="parallelogram">
                <a:avLst>
                  <a:gd name="adj" fmla="val 55606"/>
                </a:avLst>
              </a:prstGeom>
              <a:solidFill>
                <a:schemeClr val="accent4">
                  <a:lumMod val="60000"/>
                  <a:lumOff val="4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9" name="Arrow: Pentagon 29">
                <a:extLst>
                  <a:ext uri="{FF2B5EF4-FFF2-40B4-BE49-F238E27FC236}">
                    <a16:creationId xmlns:a16="http://schemas.microsoft.com/office/drawing/2014/main" xmlns="" id="{C00CC81D-BD35-4A7D-8217-59CB67559F5F}"/>
                  </a:ext>
                </a:extLst>
              </p:cNvPr>
              <p:cNvSpPr/>
              <p:nvPr/>
            </p:nvSpPr>
            <p:spPr>
              <a:xfrm flipH="1">
                <a:off x="4598833" y="1838843"/>
                <a:ext cx="668642" cy="452912"/>
              </a:xfrm>
              <a:prstGeom prst="homePlate">
                <a:avLst>
                  <a:gd name="adj" fmla="val 43906"/>
                </a:avLst>
              </a:prstGeom>
              <a:solidFill>
                <a:schemeClr val="accent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xmlns="" id="{21A27364-0CF3-440D-8BE7-678B5ACEB03C}"/>
                </a:ext>
              </a:extLst>
            </p:cNvPr>
            <p:cNvSpPr txBox="1"/>
            <p:nvPr/>
          </p:nvSpPr>
          <p:spPr>
            <a:xfrm>
              <a:off x="4098255" y="880656"/>
              <a:ext cx="602478" cy="46166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ko-KR" sz="2400" b="1" dirty="0">
                  <a:solidFill>
                    <a:schemeClr val="bg1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  <a:cs typeface="Arial" pitchFamily="34" charset="0"/>
                </a:rPr>
                <a:t>Ⅰ</a:t>
              </a:r>
              <a:endParaRPr lang="ko-KR" altLang="en-US" sz="2400" b="1" dirty="0">
                <a:solidFill>
                  <a:schemeClr val="bg1"/>
                </a:solidFill>
                <a:cs typeface="Arial" pitchFamily="34" charset="0"/>
              </a:endParaRPr>
            </a:p>
          </p:txBody>
        </p:sp>
      </p:grpSp>
      <p:grpSp>
        <p:nvGrpSpPr>
          <p:cNvPr id="30" name="그룹 29">
            <a:extLst>
              <a:ext uri="{FF2B5EF4-FFF2-40B4-BE49-F238E27FC236}">
                <a16:creationId xmlns:a16="http://schemas.microsoft.com/office/drawing/2014/main" xmlns="" id="{F7286302-26A9-40CA-9FCD-FEA63B169CC7}"/>
              </a:ext>
            </a:extLst>
          </p:cNvPr>
          <p:cNvGrpSpPr/>
          <p:nvPr/>
        </p:nvGrpSpPr>
        <p:grpSpPr>
          <a:xfrm>
            <a:off x="3910467" y="871698"/>
            <a:ext cx="8162180" cy="997426"/>
            <a:chOff x="3910467" y="871698"/>
            <a:chExt cx="8162180" cy="997426"/>
          </a:xfrm>
        </p:grpSpPr>
        <p:grpSp>
          <p:nvGrpSpPr>
            <p:cNvPr id="31" name="Group 27">
              <a:extLst>
                <a:ext uri="{FF2B5EF4-FFF2-40B4-BE49-F238E27FC236}">
                  <a16:creationId xmlns:a16="http://schemas.microsoft.com/office/drawing/2014/main" xmlns="" id="{CB05BB93-CB0E-4BF9-869D-749A4155AEEC}"/>
                </a:ext>
              </a:extLst>
            </p:cNvPr>
            <p:cNvGrpSpPr/>
            <p:nvPr/>
          </p:nvGrpSpPr>
          <p:grpSpPr>
            <a:xfrm>
              <a:off x="3910467" y="871698"/>
              <a:ext cx="8075352" cy="795757"/>
              <a:chOff x="4605654" y="1824853"/>
              <a:chExt cx="6566322" cy="811606"/>
            </a:xfrm>
          </p:grpSpPr>
          <p:sp>
            <p:nvSpPr>
              <p:cNvPr id="33" name="Rectangle 28">
                <a:extLst>
                  <a:ext uri="{FF2B5EF4-FFF2-40B4-BE49-F238E27FC236}">
                    <a16:creationId xmlns:a16="http://schemas.microsoft.com/office/drawing/2014/main" xmlns="" id="{7F462D01-51E8-46C8-9FEF-664E932F6FC1}"/>
                  </a:ext>
                </a:extLst>
              </p:cNvPr>
              <p:cNvSpPr/>
              <p:nvPr/>
            </p:nvSpPr>
            <p:spPr>
              <a:xfrm>
                <a:off x="4780729" y="2174794"/>
                <a:ext cx="6391247" cy="461665"/>
              </a:xfrm>
              <a:prstGeom prst="rect">
                <a:avLst/>
              </a:prstGeom>
              <a:solidFill>
                <a:schemeClr val="accent4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r>
                  <a:rPr lang="ko-KR" altLang="en-US" sz="2000" dirty="0">
                    <a:latin typeface="에스코어 드림 6 Bold" panose="020B0703030302020204" pitchFamily="34" charset="-127"/>
                    <a:ea typeface="에스코어 드림 6 Bold" panose="020B0703030302020204" pitchFamily="34" charset="-127"/>
                  </a:rPr>
                  <a:t>           </a:t>
                </a:r>
                <a:r>
                  <a:rPr lang="ko-KR" altLang="en-US" sz="2000" dirty="0" err="1">
                    <a:latin typeface="에스코어 드림 6 Bold" panose="020B0703030302020204" pitchFamily="34" charset="-127"/>
                    <a:ea typeface="에스코어 드림 6 Bold" panose="020B0703030302020204" pitchFamily="34" charset="-127"/>
                  </a:rPr>
                  <a:t>신고도움서비스</a:t>
                </a:r>
                <a:endParaRPr lang="en-US" sz="2000" dirty="0">
                  <a:latin typeface="에스코어 드림 6 Bold" panose="020B0703030302020204" pitchFamily="34" charset="-127"/>
                  <a:ea typeface="에스코어 드림 6 Bold" panose="020B0703030302020204" pitchFamily="34" charset="-127"/>
                </a:endParaRPr>
              </a:p>
            </p:txBody>
          </p:sp>
          <p:sp>
            <p:nvSpPr>
              <p:cNvPr id="34" name="Parallelogram 31">
                <a:extLst>
                  <a:ext uri="{FF2B5EF4-FFF2-40B4-BE49-F238E27FC236}">
                    <a16:creationId xmlns:a16="http://schemas.microsoft.com/office/drawing/2014/main" xmlns="" id="{5E1A03A6-EEDC-4E98-9668-D9046CF37090}"/>
                  </a:ext>
                </a:extLst>
              </p:cNvPr>
              <p:cNvSpPr/>
              <p:nvPr/>
            </p:nvSpPr>
            <p:spPr>
              <a:xfrm rot="5400000" flipH="1">
                <a:off x="4636437" y="1996338"/>
                <a:ext cx="777696" cy="489893"/>
              </a:xfrm>
              <a:prstGeom prst="parallelogram">
                <a:avLst>
                  <a:gd name="adj" fmla="val 55606"/>
                </a:avLst>
              </a:prstGeom>
              <a:solidFill>
                <a:schemeClr val="accent4">
                  <a:lumMod val="60000"/>
                  <a:lumOff val="4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5" name="Arrow: Pentagon 29">
                <a:extLst>
                  <a:ext uri="{FF2B5EF4-FFF2-40B4-BE49-F238E27FC236}">
                    <a16:creationId xmlns:a16="http://schemas.microsoft.com/office/drawing/2014/main" xmlns="" id="{4B97320D-A192-4290-B97C-324F24256BA8}"/>
                  </a:ext>
                </a:extLst>
              </p:cNvPr>
              <p:cNvSpPr/>
              <p:nvPr/>
            </p:nvSpPr>
            <p:spPr>
              <a:xfrm flipH="1">
                <a:off x="4605654" y="1838843"/>
                <a:ext cx="668642" cy="452912"/>
              </a:xfrm>
              <a:prstGeom prst="homePlate">
                <a:avLst>
                  <a:gd name="adj" fmla="val 43906"/>
                </a:avLst>
              </a:prstGeom>
              <a:solidFill>
                <a:schemeClr val="accent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36" name="TextBox 35">
                <a:extLst>
                  <a:ext uri="{FF2B5EF4-FFF2-40B4-BE49-F238E27FC236}">
                    <a16:creationId xmlns:a16="http://schemas.microsoft.com/office/drawing/2014/main" xmlns="" id="{3E2BABB1-15EF-4CAB-8AEE-439A6E28F147}"/>
                  </a:ext>
                </a:extLst>
              </p:cNvPr>
              <p:cNvSpPr txBox="1"/>
              <p:nvPr/>
            </p:nvSpPr>
            <p:spPr>
              <a:xfrm>
                <a:off x="4758354" y="1824853"/>
                <a:ext cx="489894" cy="47086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altLang="ko-KR" sz="2400" b="1" dirty="0">
                    <a:solidFill>
                      <a:schemeClr val="bg1"/>
                    </a:solidFill>
                    <a:latin typeface="맑은 고딕" panose="020B0503020000020004" pitchFamily="50" charset="-127"/>
                    <a:ea typeface="맑은 고딕" panose="020B0503020000020004" pitchFamily="50" charset="-127"/>
                    <a:cs typeface="Arial" pitchFamily="34" charset="0"/>
                  </a:rPr>
                  <a:t>Ⅰ</a:t>
                </a:r>
                <a:endParaRPr lang="ko-KR" altLang="en-US" sz="2400" b="1" dirty="0">
                  <a:solidFill>
                    <a:schemeClr val="bg1"/>
                  </a:solidFill>
                  <a:cs typeface="Arial" pitchFamily="34" charset="0"/>
                </a:endParaRPr>
              </a:p>
            </p:txBody>
          </p:sp>
        </p:grpSp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xmlns="" id="{726B2E3F-EA49-46BA-A858-04FD61F71E22}"/>
                </a:ext>
              </a:extLst>
            </p:cNvPr>
            <p:cNvSpPr txBox="1"/>
            <p:nvPr/>
          </p:nvSpPr>
          <p:spPr>
            <a:xfrm>
              <a:off x="10068393" y="1407459"/>
              <a:ext cx="2004254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ko-KR" altLang="en-US" sz="1200" dirty="0">
                  <a:solidFill>
                    <a:schemeClr val="bg1"/>
                  </a:solidFill>
                  <a:latin typeface="에스코어 드림 6 Bold" panose="020B0703030302020204" pitchFamily="34" charset="-127"/>
                  <a:ea typeface="에스코어 드림 6 Bold" panose="020B0703030302020204" pitchFamily="34" charset="-127"/>
                </a:rPr>
                <a:t>다양한 </a:t>
              </a:r>
              <a:r>
                <a:rPr lang="ko-KR" altLang="en-US" sz="1200" dirty="0" err="1">
                  <a:solidFill>
                    <a:schemeClr val="bg1"/>
                  </a:solidFill>
                  <a:latin typeface="에스코어 드림 6 Bold" panose="020B0703030302020204" pitchFamily="34" charset="-127"/>
                  <a:ea typeface="에스코어 드림 6 Bold" panose="020B0703030302020204" pitchFamily="34" charset="-127"/>
                </a:rPr>
                <a:t>신고도움자료</a:t>
              </a:r>
              <a:r>
                <a:rPr lang="ko-KR" altLang="en-US" sz="1200" dirty="0">
                  <a:solidFill>
                    <a:schemeClr val="bg1"/>
                  </a:solidFill>
                  <a:latin typeface="에스코어 드림 6 Bold" panose="020B0703030302020204" pitchFamily="34" charset="-127"/>
                  <a:ea typeface="에스코어 드림 6 Bold" panose="020B0703030302020204" pitchFamily="34" charset="-127"/>
                </a:rPr>
                <a:t> 제공</a:t>
              </a:r>
              <a:endParaRPr lang="ko-KR" altLang="en-US" dirty="0">
                <a:solidFill>
                  <a:schemeClr val="bg1"/>
                </a:solidFill>
                <a:latin typeface="에스코어 드림 6 Bold" panose="020B0703030302020204" pitchFamily="34" charset="-127"/>
                <a:ea typeface="에스코어 드림 6 Bold" panose="020B0703030302020204" pitchFamily="34" charset="-127"/>
              </a:endParaRPr>
            </a:p>
          </p:txBody>
        </p:sp>
      </p:grpSp>
      <p:sp>
        <p:nvSpPr>
          <p:cNvPr id="41" name="TextBox 40">
            <a:extLst>
              <a:ext uri="{FF2B5EF4-FFF2-40B4-BE49-F238E27FC236}">
                <a16:creationId xmlns:a16="http://schemas.microsoft.com/office/drawing/2014/main" xmlns="" id="{CF99FDF4-3AC0-4209-9F3D-A187235694FA}"/>
              </a:ext>
            </a:extLst>
          </p:cNvPr>
          <p:cNvSpPr txBox="1"/>
          <p:nvPr/>
        </p:nvSpPr>
        <p:spPr>
          <a:xfrm>
            <a:off x="674040" y="1912752"/>
            <a:ext cx="10792566" cy="5026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  <a:buClr>
                <a:srgbClr val="334457"/>
              </a:buClr>
            </a:pPr>
            <a:r>
              <a:rPr lang="ko-KR" altLang="en-US" sz="2000" dirty="0">
                <a:solidFill>
                  <a:schemeClr val="accent5">
                    <a:lumMod val="75000"/>
                  </a:schemeClr>
                </a:solidFill>
                <a:latin typeface="에스코어 드림 5 Medium" panose="020B0503030302020204" pitchFamily="34" charset="-127"/>
                <a:ea typeface="에스코어 드림 5 Medium" panose="020B0503030302020204" pitchFamily="34" charset="-127"/>
              </a:rPr>
              <a:t>다양한 대내외 자료를 </a:t>
            </a:r>
            <a:r>
              <a:rPr lang="ko-KR" altLang="en-US" sz="2000" dirty="0">
                <a:latin typeface="에스코어 드림 8 Heavy" panose="020B0903030302020204" pitchFamily="34" charset="-127"/>
                <a:ea typeface="에스코어 드림 8 Heavy" panose="020B0903030302020204" pitchFamily="34" charset="-127"/>
              </a:rPr>
              <a:t>빅데이터 분석</a:t>
            </a:r>
            <a:r>
              <a:rPr lang="ko-KR" altLang="en-US" sz="2000" dirty="0">
                <a:solidFill>
                  <a:schemeClr val="accent5">
                    <a:lumMod val="75000"/>
                  </a:schemeClr>
                </a:solidFill>
                <a:latin typeface="에스코어 드림 5 Medium" panose="020B0503030302020204" pitchFamily="34" charset="-127"/>
                <a:ea typeface="에스코어 드림 5 Medium" panose="020B0503030302020204" pitchFamily="34" charset="-127"/>
              </a:rPr>
              <a:t>기법을 활용하여 </a:t>
            </a:r>
            <a:r>
              <a:rPr lang="ko-KR" altLang="en-US" sz="2000" dirty="0">
                <a:latin typeface="에스코어 드림 8 Heavy" panose="020B0903030302020204" pitchFamily="34" charset="-127"/>
                <a:ea typeface="에스코어 드림 8 Heavy" panose="020B0903030302020204" pitchFamily="34" charset="-127"/>
              </a:rPr>
              <a:t>맞춤형 </a:t>
            </a:r>
            <a:r>
              <a:rPr lang="ko-KR" altLang="en-US" sz="2000" dirty="0" err="1">
                <a:latin typeface="에스코어 드림 8 Heavy" panose="020B0903030302020204" pitchFamily="34" charset="-127"/>
                <a:ea typeface="에스코어 드림 8 Heavy" panose="020B0903030302020204" pitchFamily="34" charset="-127"/>
              </a:rPr>
              <a:t>신고도움자료</a:t>
            </a:r>
            <a:r>
              <a:rPr lang="ko-KR" altLang="en-US" sz="2000" dirty="0">
                <a:solidFill>
                  <a:schemeClr val="accent5">
                    <a:lumMod val="75000"/>
                  </a:schemeClr>
                </a:solidFill>
                <a:latin typeface="에스코어 드림 5 Medium" panose="020B0503030302020204" pitchFamily="34" charset="-127"/>
                <a:ea typeface="에스코어 드림 5 Medium" panose="020B0503030302020204" pitchFamily="34" charset="-127"/>
              </a:rPr>
              <a:t> 최대한 제공</a:t>
            </a:r>
            <a:endParaRPr lang="en-US" altLang="ko-KR" sz="2000" dirty="0">
              <a:latin typeface="에스코어 드림 8 Heavy" panose="020B0903030302020204" pitchFamily="34" charset="-127"/>
              <a:ea typeface="에스코어 드림 8 Heavy" panose="020B0903030302020204" pitchFamily="34" charset="-127"/>
            </a:endParaRPr>
          </a:p>
        </p:txBody>
      </p:sp>
      <p:grpSp>
        <p:nvGrpSpPr>
          <p:cNvPr id="42" name="그룹 41">
            <a:extLst>
              <a:ext uri="{FF2B5EF4-FFF2-40B4-BE49-F238E27FC236}">
                <a16:creationId xmlns:a16="http://schemas.microsoft.com/office/drawing/2014/main" xmlns="" id="{DB8B8196-AE02-4E72-8B19-E3A9A275F9B0}"/>
              </a:ext>
            </a:extLst>
          </p:cNvPr>
          <p:cNvGrpSpPr/>
          <p:nvPr/>
        </p:nvGrpSpPr>
        <p:grpSpPr>
          <a:xfrm>
            <a:off x="4443187" y="4418175"/>
            <a:ext cx="3423681" cy="1557316"/>
            <a:chOff x="6279595" y="1655911"/>
            <a:chExt cx="5536578" cy="2394563"/>
          </a:xfrm>
        </p:grpSpPr>
        <p:sp>
          <p:nvSpPr>
            <p:cNvPr id="43" name="직사각형 42">
              <a:extLst>
                <a:ext uri="{FF2B5EF4-FFF2-40B4-BE49-F238E27FC236}">
                  <a16:creationId xmlns:a16="http://schemas.microsoft.com/office/drawing/2014/main" xmlns="" id="{A1F97F69-C9A7-4ABF-88C9-F144B7F300E8}"/>
                </a:ext>
              </a:extLst>
            </p:cNvPr>
            <p:cNvSpPr/>
            <p:nvPr/>
          </p:nvSpPr>
          <p:spPr>
            <a:xfrm>
              <a:off x="6346785" y="1724695"/>
              <a:ext cx="5469388" cy="2325779"/>
            </a:xfrm>
            <a:prstGeom prst="rect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chemeClr val="bg2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80000" tIns="180000" rIns="180000" bIns="180000" rtlCol="0" anchor="ctr"/>
            <a:lstStyle/>
            <a:p>
              <a:r>
                <a:rPr lang="ko-KR" altLang="en-US" sz="2000" b="1" dirty="0">
                  <a:solidFill>
                    <a:srgbClr val="808080"/>
                  </a:solidFill>
                  <a:latin typeface="나눔스퀘어 ExtraBold" panose="020B0600000101010101" pitchFamily="50" charset="-127"/>
                  <a:ea typeface="나눔스퀘어 ExtraBold" panose="020B0600000101010101" pitchFamily="50" charset="-127"/>
                </a:rPr>
                <a:t> 대법인의 업황과 영업실적 등을 정밀 분석하여 중점 안내자료 발굴</a:t>
              </a:r>
            </a:p>
          </p:txBody>
        </p:sp>
        <p:sp>
          <p:nvSpPr>
            <p:cNvPr id="44" name="직사각형 43">
              <a:extLst>
                <a:ext uri="{FF2B5EF4-FFF2-40B4-BE49-F238E27FC236}">
                  <a16:creationId xmlns:a16="http://schemas.microsoft.com/office/drawing/2014/main" xmlns="" id="{626201B4-1F29-404E-BAA1-CB7754965230}"/>
                </a:ext>
              </a:extLst>
            </p:cNvPr>
            <p:cNvSpPr/>
            <p:nvPr/>
          </p:nvSpPr>
          <p:spPr>
            <a:xfrm>
              <a:off x="6279595" y="1655911"/>
              <a:ext cx="5469388" cy="2325779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2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80000" tIns="180000" rIns="180000" bIns="180000" rtlCol="0" anchor="t"/>
            <a:lstStyle/>
            <a:p>
              <a:pPr algn="ctr"/>
              <a:r>
                <a:rPr lang="ko-KR" altLang="en-US" sz="1600" b="1" dirty="0">
                  <a:solidFill>
                    <a:srgbClr val="808080"/>
                  </a:solidFill>
                  <a:latin typeface="나눔스퀘어 ExtraBold" panose="020B0600000101010101" pitchFamily="50" charset="-127"/>
                  <a:ea typeface="나눔스퀘어 ExtraBold" panose="020B0600000101010101" pitchFamily="50" charset="-127"/>
                </a:rPr>
                <a:t>특정 용도의 신용카드 사용 현황</a:t>
              </a:r>
              <a:endParaRPr lang="ko-KR" altLang="en-US" sz="1600" dirty="0">
                <a:solidFill>
                  <a:srgbClr val="808080"/>
                </a:solidFill>
                <a:effectLst/>
                <a:latin typeface="나눔스퀘어 ExtraBold" panose="020B0600000101010101" pitchFamily="50" charset="-127"/>
                <a:ea typeface="나눔스퀘어 ExtraBold" panose="020B0600000101010101" pitchFamily="50" charset="-127"/>
              </a:endParaRPr>
            </a:p>
            <a:p>
              <a:pPr>
                <a:lnSpc>
                  <a:spcPct val="150000"/>
                </a:lnSpc>
              </a:pPr>
              <a:endParaRPr lang="ko-KR" altLang="en-US" sz="2000" dirty="0">
                <a:solidFill>
                  <a:srgbClr val="808080"/>
                </a:solidFill>
                <a:effectLst/>
                <a:latin typeface="나눔스퀘어 ExtraBold" panose="020B0600000101010101" pitchFamily="50" charset="-127"/>
                <a:ea typeface="나눔스퀘어 ExtraBold" panose="020B0600000101010101" pitchFamily="50" charset="-127"/>
              </a:endParaRPr>
            </a:p>
          </p:txBody>
        </p:sp>
        <p:cxnSp>
          <p:nvCxnSpPr>
            <p:cNvPr id="45" name="직선 연결선 44">
              <a:extLst>
                <a:ext uri="{FF2B5EF4-FFF2-40B4-BE49-F238E27FC236}">
                  <a16:creationId xmlns:a16="http://schemas.microsoft.com/office/drawing/2014/main" xmlns="" id="{30353C4A-A4F5-4027-9D15-294E570F73AE}"/>
                </a:ext>
              </a:extLst>
            </p:cNvPr>
            <p:cNvCxnSpPr>
              <a:cxnSpLocks/>
            </p:cNvCxnSpPr>
            <p:nvPr/>
          </p:nvCxnSpPr>
          <p:spPr>
            <a:xfrm>
              <a:off x="7075887" y="3403595"/>
              <a:ext cx="3849018" cy="8211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46" name="그룹 45">
              <a:extLst>
                <a:ext uri="{FF2B5EF4-FFF2-40B4-BE49-F238E27FC236}">
                  <a16:creationId xmlns:a16="http://schemas.microsoft.com/office/drawing/2014/main" xmlns="" id="{47CCA300-21D5-4955-8C0E-B158F77744D7}"/>
                </a:ext>
              </a:extLst>
            </p:cNvPr>
            <p:cNvGrpSpPr/>
            <p:nvPr/>
          </p:nvGrpSpPr>
          <p:grpSpPr>
            <a:xfrm>
              <a:off x="7170593" y="3426968"/>
              <a:ext cx="3576392" cy="451378"/>
              <a:chOff x="7170593" y="3311554"/>
              <a:chExt cx="3576392" cy="451378"/>
            </a:xfrm>
          </p:grpSpPr>
          <p:sp>
            <p:nvSpPr>
              <p:cNvPr id="75" name="TextBox 74">
                <a:extLst>
                  <a:ext uri="{FF2B5EF4-FFF2-40B4-BE49-F238E27FC236}">
                    <a16:creationId xmlns:a16="http://schemas.microsoft.com/office/drawing/2014/main" xmlns="" id="{8F4E7D62-67B2-40A7-BFF0-0D0F13437557}"/>
                  </a:ext>
                </a:extLst>
              </p:cNvPr>
              <p:cNvSpPr txBox="1"/>
              <p:nvPr/>
            </p:nvSpPr>
            <p:spPr>
              <a:xfrm>
                <a:off x="7170593" y="3311554"/>
                <a:ext cx="1064767" cy="45137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1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ko-KR" sz="11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808080"/>
                    </a:solidFill>
                    <a:effectLst/>
                    <a:uLnTx/>
                    <a:uFillTx/>
                    <a:latin typeface="Rix모던고딕 B" panose="02020603020101020101" pitchFamily="18" charset="-127"/>
                    <a:ea typeface="Rix모던고딕 B" panose="02020603020101020101" pitchFamily="18" charset="-127"/>
                    <a:cs typeface="+mn-cs"/>
                  </a:rPr>
                  <a:t>2020</a:t>
                </a:r>
                <a:r>
                  <a:rPr kumimoji="0" lang="ko-KR" altLang="en-US" sz="11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808080"/>
                    </a:solidFill>
                    <a:effectLst/>
                    <a:uLnTx/>
                    <a:uFillTx/>
                    <a:latin typeface="Rix모던고딕 B" panose="02020603020101020101" pitchFamily="18" charset="-127"/>
                    <a:ea typeface="Rix모던고딕 B" panose="02020603020101020101" pitchFamily="18" charset="-127"/>
                    <a:cs typeface="+mn-cs"/>
                  </a:rPr>
                  <a:t>년</a:t>
                </a:r>
              </a:p>
            </p:txBody>
          </p:sp>
          <p:sp>
            <p:nvSpPr>
              <p:cNvPr id="76" name="TextBox 75">
                <a:extLst>
                  <a:ext uri="{FF2B5EF4-FFF2-40B4-BE49-F238E27FC236}">
                    <a16:creationId xmlns:a16="http://schemas.microsoft.com/office/drawing/2014/main" xmlns="" id="{28BA95AE-6CB2-4E6E-B0FD-E4CE5519AF1F}"/>
                  </a:ext>
                </a:extLst>
              </p:cNvPr>
              <p:cNvSpPr txBox="1"/>
              <p:nvPr/>
            </p:nvSpPr>
            <p:spPr>
              <a:xfrm>
                <a:off x="8426407" y="3311554"/>
                <a:ext cx="1064767" cy="45137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1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ko-KR" sz="11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808080"/>
                    </a:solidFill>
                    <a:effectLst/>
                    <a:uLnTx/>
                    <a:uFillTx/>
                    <a:latin typeface="Rix모던고딕 B" panose="02020603020101020101" pitchFamily="18" charset="-127"/>
                    <a:ea typeface="Rix모던고딕 B" panose="02020603020101020101" pitchFamily="18" charset="-127"/>
                    <a:cs typeface="+mn-cs"/>
                  </a:rPr>
                  <a:t>2021</a:t>
                </a:r>
                <a:r>
                  <a:rPr kumimoji="0" lang="ko-KR" altLang="en-US" sz="11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808080"/>
                    </a:solidFill>
                    <a:effectLst/>
                    <a:uLnTx/>
                    <a:uFillTx/>
                    <a:latin typeface="Rix모던고딕 B" panose="02020603020101020101" pitchFamily="18" charset="-127"/>
                    <a:ea typeface="Rix모던고딕 B" panose="02020603020101020101" pitchFamily="18" charset="-127"/>
                    <a:cs typeface="+mn-cs"/>
                  </a:rPr>
                  <a:t>년</a:t>
                </a:r>
              </a:p>
            </p:txBody>
          </p:sp>
          <p:sp>
            <p:nvSpPr>
              <p:cNvPr id="77" name="TextBox 76">
                <a:extLst>
                  <a:ext uri="{FF2B5EF4-FFF2-40B4-BE49-F238E27FC236}">
                    <a16:creationId xmlns:a16="http://schemas.microsoft.com/office/drawing/2014/main" xmlns="" id="{D18301E8-07B8-4215-A514-66D9A386438B}"/>
                  </a:ext>
                </a:extLst>
              </p:cNvPr>
              <p:cNvSpPr txBox="1"/>
              <p:nvPr/>
            </p:nvSpPr>
            <p:spPr>
              <a:xfrm>
                <a:off x="9682218" y="3311554"/>
                <a:ext cx="1064767" cy="4513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1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ko-KR" sz="11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808080"/>
                    </a:solidFill>
                    <a:effectLst/>
                    <a:uLnTx/>
                    <a:uFillTx/>
                    <a:latin typeface="Rix모던고딕 B" panose="02020603020101020101" pitchFamily="18" charset="-127"/>
                    <a:ea typeface="Rix모던고딕 B" panose="02020603020101020101" pitchFamily="18" charset="-127"/>
                    <a:cs typeface="+mn-cs"/>
                  </a:rPr>
                  <a:t>2022</a:t>
                </a:r>
                <a:r>
                  <a:rPr kumimoji="0" lang="ko-KR" altLang="en-US" sz="11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808080"/>
                    </a:solidFill>
                    <a:effectLst/>
                    <a:uLnTx/>
                    <a:uFillTx/>
                    <a:latin typeface="Rix모던고딕 B" panose="02020603020101020101" pitchFamily="18" charset="-127"/>
                    <a:ea typeface="Rix모던고딕 B" panose="02020603020101020101" pitchFamily="18" charset="-127"/>
                    <a:cs typeface="+mn-cs"/>
                  </a:rPr>
                  <a:t>년</a:t>
                </a:r>
              </a:p>
            </p:txBody>
          </p:sp>
        </p:grpSp>
        <p:grpSp>
          <p:nvGrpSpPr>
            <p:cNvPr id="47" name="그룹 46">
              <a:extLst>
                <a:ext uri="{FF2B5EF4-FFF2-40B4-BE49-F238E27FC236}">
                  <a16:creationId xmlns:a16="http://schemas.microsoft.com/office/drawing/2014/main" xmlns="" id="{C2305850-1DF0-4D6D-B227-47D2F7088B50}"/>
                </a:ext>
              </a:extLst>
            </p:cNvPr>
            <p:cNvGrpSpPr/>
            <p:nvPr/>
          </p:nvGrpSpPr>
          <p:grpSpPr>
            <a:xfrm>
              <a:off x="7447774" y="2337238"/>
              <a:ext cx="518474" cy="1070216"/>
              <a:chOff x="1602558" y="4081806"/>
              <a:chExt cx="518474" cy="1762313"/>
            </a:xfrm>
          </p:grpSpPr>
          <p:sp>
            <p:nvSpPr>
              <p:cNvPr id="71" name="직사각형 70">
                <a:extLst>
                  <a:ext uri="{FF2B5EF4-FFF2-40B4-BE49-F238E27FC236}">
                    <a16:creationId xmlns:a16="http://schemas.microsoft.com/office/drawing/2014/main" xmlns="" id="{FDEFC07E-11B3-448F-AFD0-CC4778E2A737}"/>
                  </a:ext>
                </a:extLst>
              </p:cNvPr>
              <p:cNvSpPr/>
              <p:nvPr/>
            </p:nvSpPr>
            <p:spPr>
              <a:xfrm>
                <a:off x="1602558" y="5420413"/>
                <a:ext cx="518474" cy="423706"/>
              </a:xfrm>
              <a:prstGeom prst="rect">
                <a:avLst/>
              </a:prstGeom>
              <a:solidFill>
                <a:srgbClr val="00B0F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1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ko-KR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808080"/>
                  </a:solidFill>
                  <a:effectLst/>
                  <a:uLnTx/>
                  <a:uFillTx/>
                  <a:latin typeface="맑은 고딕"/>
                  <a:ea typeface="맑은 고딕" panose="020B0503020000020004" pitchFamily="50" charset="-127"/>
                  <a:cs typeface="+mn-cs"/>
                </a:endParaRPr>
              </a:p>
            </p:txBody>
          </p:sp>
          <p:sp>
            <p:nvSpPr>
              <p:cNvPr id="72" name="직사각형 71">
                <a:extLst>
                  <a:ext uri="{FF2B5EF4-FFF2-40B4-BE49-F238E27FC236}">
                    <a16:creationId xmlns:a16="http://schemas.microsoft.com/office/drawing/2014/main" xmlns="" id="{B732C78B-42E5-4928-A1FE-235A8DB0DD11}"/>
                  </a:ext>
                </a:extLst>
              </p:cNvPr>
              <p:cNvSpPr/>
              <p:nvPr/>
            </p:nvSpPr>
            <p:spPr>
              <a:xfrm>
                <a:off x="1602558" y="5147034"/>
                <a:ext cx="518474" cy="274451"/>
              </a:xfrm>
              <a:prstGeom prst="rect">
                <a:avLst/>
              </a:prstGeom>
              <a:solidFill>
                <a:schemeClr val="accent4">
                  <a:lumMod val="20000"/>
                  <a:lumOff val="8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1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ko-KR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808080"/>
                  </a:solidFill>
                  <a:effectLst/>
                  <a:uLnTx/>
                  <a:uFillTx/>
                  <a:latin typeface="맑은 고딕"/>
                  <a:ea typeface="맑은 고딕" panose="020B0503020000020004" pitchFamily="50" charset="-127"/>
                  <a:cs typeface="+mn-cs"/>
                </a:endParaRPr>
              </a:p>
            </p:txBody>
          </p:sp>
          <p:sp>
            <p:nvSpPr>
              <p:cNvPr id="73" name="직사각형 72">
                <a:extLst>
                  <a:ext uri="{FF2B5EF4-FFF2-40B4-BE49-F238E27FC236}">
                    <a16:creationId xmlns:a16="http://schemas.microsoft.com/office/drawing/2014/main" xmlns="" id="{0913C674-D2FB-4D30-B530-F4017966E0D4}"/>
                  </a:ext>
                </a:extLst>
              </p:cNvPr>
              <p:cNvSpPr/>
              <p:nvPr/>
            </p:nvSpPr>
            <p:spPr>
              <a:xfrm>
                <a:off x="1602558" y="4421170"/>
                <a:ext cx="518474" cy="728509"/>
              </a:xfrm>
              <a:prstGeom prst="rect">
                <a:avLst/>
              </a:prstGeom>
              <a:solidFill>
                <a:schemeClr val="bg2">
                  <a:lumMod val="9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1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ko-KR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808080"/>
                  </a:solidFill>
                  <a:effectLst/>
                  <a:uLnTx/>
                  <a:uFillTx/>
                  <a:latin typeface="맑은 고딕"/>
                  <a:ea typeface="맑은 고딕" panose="020B0503020000020004" pitchFamily="50" charset="-127"/>
                  <a:cs typeface="+mn-cs"/>
                </a:endParaRPr>
              </a:p>
            </p:txBody>
          </p:sp>
          <p:sp>
            <p:nvSpPr>
              <p:cNvPr id="74" name="직사각형 73">
                <a:extLst>
                  <a:ext uri="{FF2B5EF4-FFF2-40B4-BE49-F238E27FC236}">
                    <a16:creationId xmlns:a16="http://schemas.microsoft.com/office/drawing/2014/main" xmlns="" id="{B4662419-5ED7-486D-872A-6E8BCFCDE404}"/>
                  </a:ext>
                </a:extLst>
              </p:cNvPr>
              <p:cNvSpPr/>
              <p:nvPr/>
            </p:nvSpPr>
            <p:spPr>
              <a:xfrm>
                <a:off x="1602558" y="4081806"/>
                <a:ext cx="518474" cy="340438"/>
              </a:xfrm>
              <a:prstGeom prst="rect">
                <a:avLst/>
              </a:prstGeom>
              <a:solidFill>
                <a:srgbClr val="FFFF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1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ko-KR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808080"/>
                  </a:solidFill>
                  <a:effectLst/>
                  <a:uLnTx/>
                  <a:uFillTx/>
                  <a:latin typeface="맑은 고딕"/>
                  <a:ea typeface="맑은 고딕" panose="020B0503020000020004" pitchFamily="50" charset="-127"/>
                  <a:cs typeface="+mn-cs"/>
                </a:endParaRPr>
              </a:p>
            </p:txBody>
          </p:sp>
        </p:grpSp>
        <p:grpSp>
          <p:nvGrpSpPr>
            <p:cNvPr id="48" name="그룹 47">
              <a:extLst>
                <a:ext uri="{FF2B5EF4-FFF2-40B4-BE49-F238E27FC236}">
                  <a16:creationId xmlns:a16="http://schemas.microsoft.com/office/drawing/2014/main" xmlns="" id="{FB412497-3F5F-4BA5-AAAD-080A583DD29D}"/>
                </a:ext>
              </a:extLst>
            </p:cNvPr>
            <p:cNvGrpSpPr/>
            <p:nvPr/>
          </p:nvGrpSpPr>
          <p:grpSpPr>
            <a:xfrm>
              <a:off x="8731392" y="2453149"/>
              <a:ext cx="518474" cy="961444"/>
              <a:chOff x="1602558" y="4260919"/>
              <a:chExt cx="518474" cy="1583200"/>
            </a:xfrm>
          </p:grpSpPr>
          <p:sp>
            <p:nvSpPr>
              <p:cNvPr id="67" name="직사각형 66">
                <a:extLst>
                  <a:ext uri="{FF2B5EF4-FFF2-40B4-BE49-F238E27FC236}">
                    <a16:creationId xmlns:a16="http://schemas.microsoft.com/office/drawing/2014/main" xmlns="" id="{7ED82A56-6955-449E-BCF9-F3FAB5C306FF}"/>
                  </a:ext>
                </a:extLst>
              </p:cNvPr>
              <p:cNvSpPr/>
              <p:nvPr/>
            </p:nvSpPr>
            <p:spPr>
              <a:xfrm>
                <a:off x="1602558" y="5626231"/>
                <a:ext cx="518474" cy="217888"/>
              </a:xfrm>
              <a:prstGeom prst="rect">
                <a:avLst/>
              </a:prstGeom>
              <a:solidFill>
                <a:srgbClr val="00B0F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1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ko-KR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808080"/>
                  </a:solidFill>
                  <a:effectLst/>
                  <a:uLnTx/>
                  <a:uFillTx/>
                  <a:latin typeface="맑은 고딕"/>
                  <a:ea typeface="맑은 고딕" panose="020B0503020000020004" pitchFamily="50" charset="-127"/>
                  <a:cs typeface="+mn-cs"/>
                </a:endParaRPr>
              </a:p>
            </p:txBody>
          </p:sp>
          <p:sp>
            <p:nvSpPr>
              <p:cNvPr id="68" name="직사각형 67">
                <a:extLst>
                  <a:ext uri="{FF2B5EF4-FFF2-40B4-BE49-F238E27FC236}">
                    <a16:creationId xmlns:a16="http://schemas.microsoft.com/office/drawing/2014/main" xmlns="" id="{7974445D-5B97-4278-B8A4-F433BC2778AF}"/>
                  </a:ext>
                </a:extLst>
              </p:cNvPr>
              <p:cNvSpPr/>
              <p:nvPr/>
            </p:nvSpPr>
            <p:spPr>
              <a:xfrm>
                <a:off x="1602558" y="4749538"/>
                <a:ext cx="518474" cy="876693"/>
              </a:xfrm>
              <a:prstGeom prst="rect">
                <a:avLst/>
              </a:prstGeom>
              <a:solidFill>
                <a:schemeClr val="accent4">
                  <a:lumMod val="20000"/>
                  <a:lumOff val="8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1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ko-KR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808080"/>
                  </a:solidFill>
                  <a:effectLst/>
                  <a:uLnTx/>
                  <a:uFillTx/>
                  <a:latin typeface="맑은 고딕"/>
                  <a:ea typeface="맑은 고딕" panose="020B0503020000020004" pitchFamily="50" charset="-127"/>
                  <a:cs typeface="+mn-cs"/>
                </a:endParaRPr>
              </a:p>
            </p:txBody>
          </p:sp>
          <p:sp>
            <p:nvSpPr>
              <p:cNvPr id="69" name="직사각형 68">
                <a:extLst>
                  <a:ext uri="{FF2B5EF4-FFF2-40B4-BE49-F238E27FC236}">
                    <a16:creationId xmlns:a16="http://schemas.microsoft.com/office/drawing/2014/main" xmlns="" id="{DE0C7332-89D8-457F-9044-A027C897660F}"/>
                  </a:ext>
                </a:extLst>
              </p:cNvPr>
              <p:cNvSpPr/>
              <p:nvPr/>
            </p:nvSpPr>
            <p:spPr>
              <a:xfrm>
                <a:off x="1602558" y="4429027"/>
                <a:ext cx="518474" cy="320880"/>
              </a:xfrm>
              <a:prstGeom prst="rect">
                <a:avLst/>
              </a:prstGeom>
              <a:solidFill>
                <a:schemeClr val="bg2">
                  <a:lumMod val="9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1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ko-KR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808080"/>
                  </a:solidFill>
                  <a:effectLst/>
                  <a:uLnTx/>
                  <a:uFillTx/>
                  <a:latin typeface="맑은 고딕"/>
                  <a:ea typeface="맑은 고딕" panose="020B0503020000020004" pitchFamily="50" charset="-127"/>
                  <a:cs typeface="+mn-cs"/>
                </a:endParaRPr>
              </a:p>
            </p:txBody>
          </p:sp>
          <p:sp>
            <p:nvSpPr>
              <p:cNvPr id="70" name="직사각형 69">
                <a:extLst>
                  <a:ext uri="{FF2B5EF4-FFF2-40B4-BE49-F238E27FC236}">
                    <a16:creationId xmlns:a16="http://schemas.microsoft.com/office/drawing/2014/main" xmlns="" id="{BE42F8E7-E47F-4C2A-A069-42E633575F37}"/>
                  </a:ext>
                </a:extLst>
              </p:cNvPr>
              <p:cNvSpPr/>
              <p:nvPr/>
            </p:nvSpPr>
            <p:spPr>
              <a:xfrm>
                <a:off x="1602558" y="4260919"/>
                <a:ext cx="518474" cy="168111"/>
              </a:xfrm>
              <a:prstGeom prst="rect">
                <a:avLst/>
              </a:prstGeom>
              <a:solidFill>
                <a:srgbClr val="FFFF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1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ko-KR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808080"/>
                  </a:solidFill>
                  <a:effectLst/>
                  <a:uLnTx/>
                  <a:uFillTx/>
                  <a:latin typeface="맑은 고딕"/>
                  <a:ea typeface="맑은 고딕" panose="020B0503020000020004" pitchFamily="50" charset="-127"/>
                  <a:cs typeface="+mn-cs"/>
                </a:endParaRPr>
              </a:p>
            </p:txBody>
          </p:sp>
        </p:grpSp>
        <p:grpSp>
          <p:nvGrpSpPr>
            <p:cNvPr id="49" name="그룹 48">
              <a:extLst>
                <a:ext uri="{FF2B5EF4-FFF2-40B4-BE49-F238E27FC236}">
                  <a16:creationId xmlns:a16="http://schemas.microsoft.com/office/drawing/2014/main" xmlns="" id="{099A9F51-7DFB-4B1F-B4B2-53933A503719}"/>
                </a:ext>
              </a:extLst>
            </p:cNvPr>
            <p:cNvGrpSpPr/>
            <p:nvPr/>
          </p:nvGrpSpPr>
          <p:grpSpPr>
            <a:xfrm>
              <a:off x="9967873" y="2703002"/>
              <a:ext cx="518474" cy="713162"/>
              <a:chOff x="1602558" y="4669763"/>
              <a:chExt cx="518474" cy="1174356"/>
            </a:xfrm>
          </p:grpSpPr>
          <p:sp>
            <p:nvSpPr>
              <p:cNvPr id="63" name="직사각형 62">
                <a:extLst>
                  <a:ext uri="{FF2B5EF4-FFF2-40B4-BE49-F238E27FC236}">
                    <a16:creationId xmlns:a16="http://schemas.microsoft.com/office/drawing/2014/main" xmlns="" id="{3B2DEB37-3597-4CD4-B8FC-2F902A735B74}"/>
                  </a:ext>
                </a:extLst>
              </p:cNvPr>
              <p:cNvSpPr/>
              <p:nvPr/>
            </p:nvSpPr>
            <p:spPr>
              <a:xfrm>
                <a:off x="1602558" y="5586953"/>
                <a:ext cx="518474" cy="257166"/>
              </a:xfrm>
              <a:prstGeom prst="rect">
                <a:avLst/>
              </a:prstGeom>
              <a:solidFill>
                <a:srgbClr val="00B0F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1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ko-KR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808080"/>
                  </a:solidFill>
                  <a:effectLst/>
                  <a:uLnTx/>
                  <a:uFillTx/>
                  <a:latin typeface="맑은 고딕"/>
                  <a:ea typeface="맑은 고딕" panose="020B0503020000020004" pitchFamily="50" charset="-127"/>
                  <a:cs typeface="+mn-cs"/>
                </a:endParaRPr>
              </a:p>
            </p:txBody>
          </p:sp>
          <p:sp>
            <p:nvSpPr>
              <p:cNvPr id="64" name="직사각형 63">
                <a:extLst>
                  <a:ext uri="{FF2B5EF4-FFF2-40B4-BE49-F238E27FC236}">
                    <a16:creationId xmlns:a16="http://schemas.microsoft.com/office/drawing/2014/main" xmlns="" id="{9911343B-A68F-4C2C-B174-9D14403345B4}"/>
                  </a:ext>
                </a:extLst>
              </p:cNvPr>
              <p:cNvSpPr/>
              <p:nvPr/>
            </p:nvSpPr>
            <p:spPr>
              <a:xfrm>
                <a:off x="1602558" y="5316720"/>
                <a:ext cx="518474" cy="274451"/>
              </a:xfrm>
              <a:prstGeom prst="rect">
                <a:avLst/>
              </a:prstGeom>
              <a:solidFill>
                <a:schemeClr val="accent4">
                  <a:lumMod val="20000"/>
                  <a:lumOff val="8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1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ko-KR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808080"/>
                  </a:solidFill>
                  <a:effectLst/>
                  <a:uLnTx/>
                  <a:uFillTx/>
                  <a:latin typeface="맑은 고딕"/>
                  <a:ea typeface="맑은 고딕" panose="020B0503020000020004" pitchFamily="50" charset="-127"/>
                  <a:cs typeface="+mn-cs"/>
                </a:endParaRPr>
              </a:p>
            </p:txBody>
          </p:sp>
          <p:sp>
            <p:nvSpPr>
              <p:cNvPr id="65" name="직사각형 64">
                <a:extLst>
                  <a:ext uri="{FF2B5EF4-FFF2-40B4-BE49-F238E27FC236}">
                    <a16:creationId xmlns:a16="http://schemas.microsoft.com/office/drawing/2014/main" xmlns="" id="{01FF0556-7AA7-43F4-98FF-FC12BDD79F2B}"/>
                  </a:ext>
                </a:extLst>
              </p:cNvPr>
              <p:cNvSpPr/>
              <p:nvPr/>
            </p:nvSpPr>
            <p:spPr>
              <a:xfrm>
                <a:off x="1602558" y="4910143"/>
                <a:ext cx="518474" cy="435312"/>
              </a:xfrm>
              <a:prstGeom prst="rect">
                <a:avLst/>
              </a:prstGeom>
              <a:solidFill>
                <a:schemeClr val="bg2">
                  <a:lumMod val="9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1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ko-KR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808080"/>
                  </a:solidFill>
                  <a:effectLst/>
                  <a:uLnTx/>
                  <a:uFillTx/>
                  <a:latin typeface="맑은 고딕"/>
                  <a:ea typeface="맑은 고딕" panose="020B0503020000020004" pitchFamily="50" charset="-127"/>
                  <a:cs typeface="+mn-cs"/>
                </a:endParaRPr>
              </a:p>
            </p:txBody>
          </p:sp>
          <p:sp>
            <p:nvSpPr>
              <p:cNvPr id="66" name="직사각형 65">
                <a:extLst>
                  <a:ext uri="{FF2B5EF4-FFF2-40B4-BE49-F238E27FC236}">
                    <a16:creationId xmlns:a16="http://schemas.microsoft.com/office/drawing/2014/main" xmlns="" id="{797DFE6B-B781-434A-8086-B8FCFFCD1FD5}"/>
                  </a:ext>
                </a:extLst>
              </p:cNvPr>
              <p:cNvSpPr/>
              <p:nvPr/>
            </p:nvSpPr>
            <p:spPr>
              <a:xfrm>
                <a:off x="1602558" y="4669763"/>
                <a:ext cx="518474" cy="280381"/>
              </a:xfrm>
              <a:prstGeom prst="rect">
                <a:avLst/>
              </a:prstGeom>
              <a:solidFill>
                <a:srgbClr val="FFFF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1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ko-KR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808080"/>
                  </a:solidFill>
                  <a:effectLst/>
                  <a:uLnTx/>
                  <a:uFillTx/>
                  <a:latin typeface="맑은 고딕"/>
                  <a:ea typeface="맑은 고딕" panose="020B0503020000020004" pitchFamily="50" charset="-127"/>
                  <a:cs typeface="+mn-cs"/>
                </a:endParaRPr>
              </a:p>
            </p:txBody>
          </p:sp>
        </p:grpSp>
        <p:grpSp>
          <p:nvGrpSpPr>
            <p:cNvPr id="50" name="그룹 49">
              <a:extLst>
                <a:ext uri="{FF2B5EF4-FFF2-40B4-BE49-F238E27FC236}">
                  <a16:creationId xmlns:a16="http://schemas.microsoft.com/office/drawing/2014/main" xmlns="" id="{B380675D-FED6-40AE-BCF7-66EBD6268B56}"/>
                </a:ext>
              </a:extLst>
            </p:cNvPr>
            <p:cNvGrpSpPr/>
            <p:nvPr/>
          </p:nvGrpSpPr>
          <p:grpSpPr>
            <a:xfrm>
              <a:off x="6654426" y="3651869"/>
              <a:ext cx="4854945" cy="344132"/>
              <a:chOff x="6723876" y="3679626"/>
              <a:chExt cx="4854945" cy="344132"/>
            </a:xfrm>
          </p:grpSpPr>
          <p:grpSp>
            <p:nvGrpSpPr>
              <p:cNvPr id="51" name="그룹 50">
                <a:extLst>
                  <a:ext uri="{FF2B5EF4-FFF2-40B4-BE49-F238E27FC236}">
                    <a16:creationId xmlns:a16="http://schemas.microsoft.com/office/drawing/2014/main" xmlns="" id="{61E1BCFD-E614-404F-A0E3-3A8E6121EA00}"/>
                  </a:ext>
                </a:extLst>
              </p:cNvPr>
              <p:cNvGrpSpPr/>
              <p:nvPr/>
            </p:nvGrpSpPr>
            <p:grpSpPr>
              <a:xfrm>
                <a:off x="6723876" y="3679626"/>
                <a:ext cx="1166542" cy="325146"/>
                <a:chOff x="851336" y="6297104"/>
                <a:chExt cx="880242" cy="706072"/>
              </a:xfrm>
            </p:grpSpPr>
            <p:sp>
              <p:nvSpPr>
                <p:cNvPr id="61" name="직사각형 60">
                  <a:extLst>
                    <a:ext uri="{FF2B5EF4-FFF2-40B4-BE49-F238E27FC236}">
                      <a16:creationId xmlns:a16="http://schemas.microsoft.com/office/drawing/2014/main" xmlns="" id="{6914619C-623E-45DA-8280-FCCA4B76178E}"/>
                    </a:ext>
                  </a:extLst>
                </p:cNvPr>
                <p:cNvSpPr/>
                <p:nvPr/>
              </p:nvSpPr>
              <p:spPr>
                <a:xfrm>
                  <a:off x="1160649" y="6334812"/>
                  <a:ext cx="45719" cy="188536"/>
                </a:xfrm>
                <a:prstGeom prst="rect">
                  <a:avLst/>
                </a:prstGeom>
                <a:solidFill>
                  <a:srgbClr val="00B0F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1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ko-KR" altLang="en-US" sz="1200" b="0" i="0" u="none" strike="noStrike" kern="1200" cap="none" spc="0" normalizeH="0" baseline="0" noProof="0">
                    <a:ln>
                      <a:noFill/>
                    </a:ln>
                    <a:solidFill>
                      <a:srgbClr val="808080"/>
                    </a:solidFill>
                    <a:effectLst/>
                    <a:uLnTx/>
                    <a:uFillTx/>
                    <a:latin typeface="맑은 고딕"/>
                    <a:ea typeface="맑은 고딕" panose="020B0503020000020004" pitchFamily="50" charset="-127"/>
                    <a:cs typeface="+mn-cs"/>
                  </a:endParaRPr>
                </a:p>
              </p:txBody>
            </p:sp>
            <p:sp>
              <p:nvSpPr>
                <p:cNvPr id="62" name="TextBox 61">
                  <a:extLst>
                    <a:ext uri="{FF2B5EF4-FFF2-40B4-BE49-F238E27FC236}">
                      <a16:creationId xmlns:a16="http://schemas.microsoft.com/office/drawing/2014/main" xmlns="" id="{E005EF6A-1926-49AE-BA34-5C7043E0C22A}"/>
                    </a:ext>
                  </a:extLst>
                </p:cNvPr>
                <p:cNvSpPr txBox="1"/>
                <p:nvPr/>
              </p:nvSpPr>
              <p:spPr>
                <a:xfrm>
                  <a:off x="851336" y="6297104"/>
                  <a:ext cx="880242" cy="70607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0" marR="0" lvl="0" indent="0" algn="l" defTabSz="914400" rtl="0" eaLnBrk="1" fontAlgn="auto" latinLnBrk="1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ko-KR" altLang="en-US" sz="1000" b="0" i="0" u="none" strike="noStrike" kern="1200" cap="none" spc="0" normalizeH="0" baseline="0" noProof="0" dirty="0" err="1">
                      <a:ln>
                        <a:noFill/>
                      </a:ln>
                      <a:solidFill>
                        <a:srgbClr val="808080"/>
                      </a:solidFill>
                      <a:effectLst/>
                      <a:uLnTx/>
                      <a:uFillTx/>
                      <a:latin typeface="Rix모던고딕 M" panose="02020603020101020101" pitchFamily="18" charset="-127"/>
                      <a:ea typeface="Rix모던고딕 M" panose="02020603020101020101" pitchFamily="18" charset="-127"/>
                      <a:cs typeface="+mn-cs"/>
                    </a:rPr>
                    <a:t>신변잡화</a:t>
                  </a:r>
                  <a:endParaRPr kumimoji="0" lang="ko-KR" altLang="en-US" sz="10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808080"/>
                    </a:solidFill>
                    <a:effectLst/>
                    <a:uLnTx/>
                    <a:uFillTx/>
                    <a:latin typeface="Rix모던고딕 M" panose="02020603020101020101" pitchFamily="18" charset="-127"/>
                    <a:ea typeface="Rix모던고딕 M" panose="02020603020101020101" pitchFamily="18" charset="-127"/>
                    <a:cs typeface="+mn-cs"/>
                  </a:endParaRPr>
                </a:p>
              </p:txBody>
            </p:sp>
          </p:grpSp>
          <p:grpSp>
            <p:nvGrpSpPr>
              <p:cNvPr id="52" name="그룹 51">
                <a:extLst>
                  <a:ext uri="{FF2B5EF4-FFF2-40B4-BE49-F238E27FC236}">
                    <a16:creationId xmlns:a16="http://schemas.microsoft.com/office/drawing/2014/main" xmlns="" id="{61CA71B0-ACCC-4CD2-AF7F-33C4D77370D7}"/>
                  </a:ext>
                </a:extLst>
              </p:cNvPr>
              <p:cNvGrpSpPr/>
              <p:nvPr/>
            </p:nvGrpSpPr>
            <p:grpSpPr>
              <a:xfrm>
                <a:off x="7735965" y="3679626"/>
                <a:ext cx="1099098" cy="325146"/>
                <a:chOff x="976148" y="6297104"/>
                <a:chExt cx="888420" cy="706072"/>
              </a:xfrm>
            </p:grpSpPr>
            <p:sp>
              <p:nvSpPr>
                <p:cNvPr id="59" name="직사각형 58">
                  <a:extLst>
                    <a:ext uri="{FF2B5EF4-FFF2-40B4-BE49-F238E27FC236}">
                      <a16:creationId xmlns:a16="http://schemas.microsoft.com/office/drawing/2014/main" xmlns="" id="{6C527C6D-0B35-483D-A106-0F256033CB78}"/>
                    </a:ext>
                  </a:extLst>
                </p:cNvPr>
                <p:cNvSpPr/>
                <p:nvPr/>
              </p:nvSpPr>
              <p:spPr>
                <a:xfrm>
                  <a:off x="1160649" y="6334812"/>
                  <a:ext cx="45719" cy="188536"/>
                </a:xfrm>
                <a:prstGeom prst="rect">
                  <a:avLst/>
                </a:prstGeom>
                <a:solidFill>
                  <a:srgbClr val="FFF2CC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1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ko-KR" altLang="en-US" sz="1200" b="0" i="0" u="none" strike="noStrike" kern="1200" cap="none" spc="0" normalizeH="0" baseline="0" noProof="0">
                    <a:ln>
                      <a:noFill/>
                    </a:ln>
                    <a:solidFill>
                      <a:srgbClr val="808080"/>
                    </a:solidFill>
                    <a:effectLst/>
                    <a:uLnTx/>
                    <a:uFillTx/>
                    <a:latin typeface="맑은 고딕"/>
                    <a:ea typeface="맑은 고딕" panose="020B0503020000020004" pitchFamily="50" charset="-127"/>
                    <a:cs typeface="+mn-cs"/>
                  </a:endParaRPr>
                </a:p>
              </p:txBody>
            </p:sp>
            <p:sp>
              <p:nvSpPr>
                <p:cNvPr id="60" name="TextBox 59">
                  <a:extLst>
                    <a:ext uri="{FF2B5EF4-FFF2-40B4-BE49-F238E27FC236}">
                      <a16:creationId xmlns:a16="http://schemas.microsoft.com/office/drawing/2014/main" xmlns="" id="{AEBFEE20-A162-4804-A7B5-17DF6C2547BB}"/>
                    </a:ext>
                  </a:extLst>
                </p:cNvPr>
                <p:cNvSpPr txBox="1"/>
                <p:nvPr/>
              </p:nvSpPr>
              <p:spPr>
                <a:xfrm>
                  <a:off x="976148" y="6297104"/>
                  <a:ext cx="888420" cy="70607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0" marR="0" lvl="0" indent="0" algn="l" defTabSz="914400" rtl="0" eaLnBrk="1" fontAlgn="auto" latinLnBrk="1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ko-KR" altLang="en-US" sz="10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808080"/>
                      </a:solidFill>
                      <a:effectLst/>
                      <a:uLnTx/>
                      <a:uFillTx/>
                      <a:latin typeface="Rix모던고딕 M" panose="02020603020101020101" pitchFamily="18" charset="-127"/>
                      <a:ea typeface="Rix모던고딕 M" panose="02020603020101020101" pitchFamily="18" charset="-127"/>
                      <a:cs typeface="+mn-cs"/>
                    </a:rPr>
                    <a:t>가정용품</a:t>
                  </a:r>
                </a:p>
              </p:txBody>
            </p:sp>
          </p:grpSp>
          <p:grpSp>
            <p:nvGrpSpPr>
              <p:cNvPr id="53" name="그룹 52">
                <a:extLst>
                  <a:ext uri="{FF2B5EF4-FFF2-40B4-BE49-F238E27FC236}">
                    <a16:creationId xmlns:a16="http://schemas.microsoft.com/office/drawing/2014/main" xmlns="" id="{7E814E3F-A850-4F8C-876B-EA09FD339592}"/>
                  </a:ext>
                </a:extLst>
              </p:cNvPr>
              <p:cNvGrpSpPr/>
              <p:nvPr/>
            </p:nvGrpSpPr>
            <p:grpSpPr>
              <a:xfrm>
                <a:off x="8761380" y="3696986"/>
                <a:ext cx="1665679" cy="326772"/>
                <a:chOff x="1105169" y="6334812"/>
                <a:chExt cx="1429063" cy="709604"/>
              </a:xfrm>
            </p:grpSpPr>
            <p:sp>
              <p:nvSpPr>
                <p:cNvPr id="57" name="직사각형 56">
                  <a:extLst>
                    <a:ext uri="{FF2B5EF4-FFF2-40B4-BE49-F238E27FC236}">
                      <a16:creationId xmlns:a16="http://schemas.microsoft.com/office/drawing/2014/main" xmlns="" id="{4CAFC8CB-E229-4999-8852-80501D109394}"/>
                    </a:ext>
                  </a:extLst>
                </p:cNvPr>
                <p:cNvSpPr/>
                <p:nvPr/>
              </p:nvSpPr>
              <p:spPr>
                <a:xfrm>
                  <a:off x="1160649" y="6334812"/>
                  <a:ext cx="45719" cy="188536"/>
                </a:xfrm>
                <a:prstGeom prst="rect">
                  <a:avLst/>
                </a:prstGeom>
                <a:solidFill>
                  <a:srgbClr val="D0CECE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1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ko-KR" altLang="en-US" sz="1200" b="0" i="0" u="none" strike="noStrike" kern="1200" cap="none" spc="0" normalizeH="0" baseline="0" noProof="0">
                    <a:ln>
                      <a:noFill/>
                    </a:ln>
                    <a:solidFill>
                      <a:srgbClr val="808080"/>
                    </a:solidFill>
                    <a:effectLst/>
                    <a:uLnTx/>
                    <a:uFillTx/>
                    <a:latin typeface="맑은 고딕"/>
                    <a:ea typeface="맑은 고딕" panose="020B0503020000020004" pitchFamily="50" charset="-127"/>
                    <a:cs typeface="+mn-cs"/>
                  </a:endParaRPr>
                </a:p>
              </p:txBody>
            </p:sp>
            <p:sp>
              <p:nvSpPr>
                <p:cNvPr id="58" name="TextBox 57">
                  <a:extLst>
                    <a:ext uri="{FF2B5EF4-FFF2-40B4-BE49-F238E27FC236}">
                      <a16:creationId xmlns:a16="http://schemas.microsoft.com/office/drawing/2014/main" xmlns="" id="{CD307F02-FD5C-422D-AA16-2999ECAFF877}"/>
                    </a:ext>
                  </a:extLst>
                </p:cNvPr>
                <p:cNvSpPr txBox="1"/>
                <p:nvPr/>
              </p:nvSpPr>
              <p:spPr>
                <a:xfrm>
                  <a:off x="1105169" y="6338345"/>
                  <a:ext cx="1429063" cy="706071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0" marR="0" lvl="0" indent="0" algn="l" defTabSz="914400" rtl="0" eaLnBrk="1" fontAlgn="auto" latinLnBrk="1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ko-KR" altLang="en-US" sz="10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808080"/>
                      </a:solidFill>
                      <a:effectLst/>
                      <a:uLnTx/>
                      <a:uFillTx/>
                      <a:latin typeface="Rix모던고딕 M" panose="02020603020101020101" pitchFamily="18" charset="-127"/>
                      <a:ea typeface="Rix모던고딕 M" panose="02020603020101020101" pitchFamily="18" charset="-127"/>
                      <a:cs typeface="+mn-cs"/>
                    </a:rPr>
                    <a:t>업무무관업소</a:t>
                  </a:r>
                </a:p>
              </p:txBody>
            </p:sp>
          </p:grpSp>
          <p:grpSp>
            <p:nvGrpSpPr>
              <p:cNvPr id="54" name="그룹 53">
                <a:extLst>
                  <a:ext uri="{FF2B5EF4-FFF2-40B4-BE49-F238E27FC236}">
                    <a16:creationId xmlns:a16="http://schemas.microsoft.com/office/drawing/2014/main" xmlns="" id="{76A03AF7-2C19-4CB8-9598-DEAFE04FA444}"/>
                  </a:ext>
                </a:extLst>
              </p:cNvPr>
              <p:cNvGrpSpPr/>
              <p:nvPr/>
            </p:nvGrpSpPr>
            <p:grpSpPr>
              <a:xfrm>
                <a:off x="9960813" y="3679628"/>
                <a:ext cx="1618008" cy="325146"/>
                <a:chOff x="1160649" y="6297088"/>
                <a:chExt cx="1618008" cy="706070"/>
              </a:xfrm>
            </p:grpSpPr>
            <p:sp>
              <p:nvSpPr>
                <p:cNvPr id="55" name="직사각형 54">
                  <a:extLst>
                    <a:ext uri="{FF2B5EF4-FFF2-40B4-BE49-F238E27FC236}">
                      <a16:creationId xmlns:a16="http://schemas.microsoft.com/office/drawing/2014/main" xmlns="" id="{58D20B81-9921-4230-A190-8227D0473209}"/>
                    </a:ext>
                  </a:extLst>
                </p:cNvPr>
                <p:cNvSpPr/>
                <p:nvPr/>
              </p:nvSpPr>
              <p:spPr>
                <a:xfrm>
                  <a:off x="1160649" y="6334812"/>
                  <a:ext cx="45719" cy="188536"/>
                </a:xfrm>
                <a:prstGeom prst="rect">
                  <a:avLst/>
                </a:prstGeom>
                <a:solidFill>
                  <a:srgbClr val="FFFF0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1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ko-KR" altLang="en-US" sz="1200" b="0" i="0" u="none" strike="noStrike" kern="1200" cap="none" spc="0" normalizeH="0" baseline="0" noProof="0">
                    <a:ln>
                      <a:noFill/>
                    </a:ln>
                    <a:solidFill>
                      <a:srgbClr val="808080"/>
                    </a:solidFill>
                    <a:effectLst/>
                    <a:uLnTx/>
                    <a:uFillTx/>
                    <a:latin typeface="맑은 고딕"/>
                    <a:ea typeface="맑은 고딕" panose="020B0503020000020004" pitchFamily="50" charset="-127"/>
                    <a:cs typeface="+mn-cs"/>
                  </a:endParaRPr>
                </a:p>
              </p:txBody>
            </p:sp>
            <p:sp>
              <p:nvSpPr>
                <p:cNvPr id="56" name="TextBox 55">
                  <a:extLst>
                    <a:ext uri="{FF2B5EF4-FFF2-40B4-BE49-F238E27FC236}">
                      <a16:creationId xmlns:a16="http://schemas.microsoft.com/office/drawing/2014/main" xmlns="" id="{F3D5A2B0-0E24-4CD7-A149-F18A196AFC41}"/>
                    </a:ext>
                  </a:extLst>
                </p:cNvPr>
                <p:cNvSpPr txBox="1"/>
                <p:nvPr/>
              </p:nvSpPr>
              <p:spPr>
                <a:xfrm>
                  <a:off x="1416225" y="6297088"/>
                  <a:ext cx="1362432" cy="706070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0" marR="0" lvl="0" indent="0" algn="l" defTabSz="914400" rtl="0" eaLnBrk="1" fontAlgn="auto" latinLnBrk="1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ko-KR" altLang="en-US" sz="10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808080"/>
                      </a:solidFill>
                      <a:effectLst/>
                      <a:uLnTx/>
                      <a:uFillTx/>
                      <a:latin typeface="Rix모던고딕 M" panose="02020603020101020101" pitchFamily="18" charset="-127"/>
                      <a:ea typeface="Rix모던고딕 M" panose="02020603020101020101" pitchFamily="18" charset="-127"/>
                      <a:cs typeface="+mn-cs"/>
                    </a:rPr>
                    <a:t>개인적 치료</a:t>
                  </a:r>
                </a:p>
              </p:txBody>
            </p:sp>
          </p:grpSp>
        </p:grpSp>
      </p:grpSp>
      <p:grpSp>
        <p:nvGrpSpPr>
          <p:cNvPr id="78" name="그룹 77">
            <a:extLst>
              <a:ext uri="{FF2B5EF4-FFF2-40B4-BE49-F238E27FC236}">
                <a16:creationId xmlns:a16="http://schemas.microsoft.com/office/drawing/2014/main" xmlns="" id="{F509BC82-5301-4418-B6E3-F493B9582768}"/>
              </a:ext>
            </a:extLst>
          </p:cNvPr>
          <p:cNvGrpSpPr/>
          <p:nvPr/>
        </p:nvGrpSpPr>
        <p:grpSpPr>
          <a:xfrm>
            <a:off x="8013355" y="4413304"/>
            <a:ext cx="3459837" cy="1562002"/>
            <a:chOff x="375827" y="4208619"/>
            <a:chExt cx="5586671" cy="2426763"/>
          </a:xfrm>
        </p:grpSpPr>
        <p:sp>
          <p:nvSpPr>
            <p:cNvPr id="79" name="직사각형 78">
              <a:extLst>
                <a:ext uri="{FF2B5EF4-FFF2-40B4-BE49-F238E27FC236}">
                  <a16:creationId xmlns:a16="http://schemas.microsoft.com/office/drawing/2014/main" xmlns="" id="{B493A1BD-6210-4C30-A261-4E4D99020C58}"/>
                </a:ext>
              </a:extLst>
            </p:cNvPr>
            <p:cNvSpPr/>
            <p:nvPr/>
          </p:nvSpPr>
          <p:spPr>
            <a:xfrm>
              <a:off x="443017" y="4285404"/>
              <a:ext cx="5519481" cy="2349978"/>
            </a:xfrm>
            <a:prstGeom prst="rect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chemeClr val="bg2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80000" tIns="180000" rIns="180000" bIns="180000" rtlCol="0" anchor="ctr"/>
            <a:lstStyle/>
            <a:p>
              <a:r>
                <a:rPr lang="ko-KR" altLang="en-US" sz="2000" b="1" dirty="0">
                  <a:solidFill>
                    <a:srgbClr val="808080"/>
                  </a:solidFill>
                  <a:latin typeface="나눔스퀘어 ExtraBold" panose="020B0600000101010101" pitchFamily="50" charset="-127"/>
                  <a:ea typeface="나눔스퀘어 ExtraBold" panose="020B0600000101010101" pitchFamily="50" charset="-127"/>
                </a:rPr>
                <a:t> 대법인의 업황과 영업실적 등을 정밀 분석하여 중점 안내자료 발굴</a:t>
              </a:r>
            </a:p>
          </p:txBody>
        </p:sp>
        <p:sp>
          <p:nvSpPr>
            <p:cNvPr id="80" name="직사각형 79">
              <a:extLst>
                <a:ext uri="{FF2B5EF4-FFF2-40B4-BE49-F238E27FC236}">
                  <a16:creationId xmlns:a16="http://schemas.microsoft.com/office/drawing/2014/main" xmlns="" id="{1813B2EE-5E61-47C0-B027-9862D89E23FA}"/>
                </a:ext>
              </a:extLst>
            </p:cNvPr>
            <p:cNvSpPr/>
            <p:nvPr/>
          </p:nvSpPr>
          <p:spPr>
            <a:xfrm>
              <a:off x="375827" y="4208619"/>
              <a:ext cx="5529621" cy="2365538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2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80000" tIns="180000" rIns="180000" bIns="180000" rtlCol="0" anchor="t"/>
            <a:lstStyle/>
            <a:p>
              <a:pPr algn="ctr"/>
              <a:r>
                <a:rPr lang="ko-KR" altLang="en-US" sz="1600" b="1" dirty="0" err="1">
                  <a:solidFill>
                    <a:srgbClr val="808080"/>
                  </a:solidFill>
                  <a:latin typeface="나눔스퀘어 ExtraBold" panose="020B0600000101010101" pitchFamily="50" charset="-127"/>
                  <a:ea typeface="나눔스퀘어 ExtraBold" panose="020B0600000101010101" pitchFamily="50" charset="-127"/>
                </a:rPr>
                <a:t>지출증빙</a:t>
              </a:r>
              <a:r>
                <a:rPr lang="ko-KR" altLang="en-US" sz="1600" b="1" dirty="0">
                  <a:solidFill>
                    <a:srgbClr val="808080"/>
                  </a:solidFill>
                  <a:latin typeface="나눔스퀘어 ExtraBold" panose="020B0600000101010101" pitchFamily="50" charset="-127"/>
                  <a:ea typeface="나눔스퀘어 ExtraBold" panose="020B0600000101010101" pitchFamily="50" charset="-127"/>
                </a:rPr>
                <a:t> 수취 현황</a:t>
              </a:r>
              <a:endParaRPr lang="ko-KR" altLang="en-US" sz="1600" dirty="0">
                <a:solidFill>
                  <a:srgbClr val="808080"/>
                </a:solidFill>
                <a:effectLst/>
                <a:latin typeface="나눔스퀘어 ExtraBold" panose="020B0600000101010101" pitchFamily="50" charset="-127"/>
                <a:ea typeface="나눔스퀘어 ExtraBold" panose="020B0600000101010101" pitchFamily="50" charset="-127"/>
              </a:endParaRPr>
            </a:p>
          </p:txBody>
        </p:sp>
        <p:grpSp>
          <p:nvGrpSpPr>
            <p:cNvPr id="81" name="그룹 80">
              <a:extLst>
                <a:ext uri="{FF2B5EF4-FFF2-40B4-BE49-F238E27FC236}">
                  <a16:creationId xmlns:a16="http://schemas.microsoft.com/office/drawing/2014/main" xmlns="" id="{395B69AD-438C-4D6E-A070-1ED138424335}"/>
                </a:ext>
              </a:extLst>
            </p:cNvPr>
            <p:cNvGrpSpPr/>
            <p:nvPr/>
          </p:nvGrpSpPr>
          <p:grpSpPr>
            <a:xfrm>
              <a:off x="1114097" y="4827199"/>
              <a:ext cx="3783724" cy="1667410"/>
              <a:chOff x="1114097" y="4773931"/>
              <a:chExt cx="3783724" cy="1667410"/>
            </a:xfrm>
          </p:grpSpPr>
          <p:sp>
            <p:nvSpPr>
              <p:cNvPr id="82" name="TextBox 81">
                <a:extLst>
                  <a:ext uri="{FF2B5EF4-FFF2-40B4-BE49-F238E27FC236}">
                    <a16:creationId xmlns:a16="http://schemas.microsoft.com/office/drawing/2014/main" xmlns="" id="{E9598D72-9EAA-41B4-8CBB-9A29C8C5A514}"/>
                  </a:ext>
                </a:extLst>
              </p:cNvPr>
              <p:cNvSpPr txBox="1"/>
              <p:nvPr/>
            </p:nvSpPr>
            <p:spPr>
              <a:xfrm>
                <a:off x="1234365" y="6051114"/>
                <a:ext cx="1064766" cy="39022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1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ko-KR" sz="10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808080"/>
                    </a:solidFill>
                    <a:effectLst/>
                    <a:uLnTx/>
                    <a:uFillTx/>
                    <a:latin typeface="Rix모던고딕 B" panose="02020603020101020101" pitchFamily="18" charset="-127"/>
                    <a:ea typeface="Rix모던고딕 B" panose="02020603020101020101" pitchFamily="18" charset="-127"/>
                    <a:cs typeface="+mn-cs"/>
                  </a:rPr>
                  <a:t>2019</a:t>
                </a:r>
                <a:r>
                  <a:rPr kumimoji="0" lang="ko-KR" altLang="en-US" sz="10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808080"/>
                    </a:solidFill>
                    <a:effectLst/>
                    <a:uLnTx/>
                    <a:uFillTx/>
                    <a:latin typeface="Rix모던고딕 B" panose="02020603020101020101" pitchFamily="18" charset="-127"/>
                    <a:ea typeface="Rix모던고딕 B" panose="02020603020101020101" pitchFamily="18" charset="-127"/>
                    <a:cs typeface="+mn-cs"/>
                  </a:rPr>
                  <a:t>년</a:t>
                </a:r>
              </a:p>
            </p:txBody>
          </p:sp>
          <p:sp>
            <p:nvSpPr>
              <p:cNvPr id="83" name="TextBox 82">
                <a:extLst>
                  <a:ext uri="{FF2B5EF4-FFF2-40B4-BE49-F238E27FC236}">
                    <a16:creationId xmlns:a16="http://schemas.microsoft.com/office/drawing/2014/main" xmlns="" id="{4E6F3B75-5158-4673-8257-CCA567858724}"/>
                  </a:ext>
                </a:extLst>
              </p:cNvPr>
              <p:cNvSpPr txBox="1"/>
              <p:nvPr/>
            </p:nvSpPr>
            <p:spPr>
              <a:xfrm>
                <a:off x="2490177" y="6051117"/>
                <a:ext cx="1064766" cy="39022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1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ko-KR" sz="10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808080"/>
                    </a:solidFill>
                    <a:effectLst/>
                    <a:uLnTx/>
                    <a:uFillTx/>
                    <a:latin typeface="Rix모던고딕 B" panose="02020603020101020101" pitchFamily="18" charset="-127"/>
                    <a:ea typeface="Rix모던고딕 B" panose="02020603020101020101" pitchFamily="18" charset="-127"/>
                    <a:cs typeface="+mn-cs"/>
                  </a:rPr>
                  <a:t>2020</a:t>
                </a:r>
                <a:r>
                  <a:rPr kumimoji="0" lang="ko-KR" altLang="en-US" sz="10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808080"/>
                    </a:solidFill>
                    <a:effectLst/>
                    <a:uLnTx/>
                    <a:uFillTx/>
                    <a:latin typeface="Rix모던고딕 B" panose="02020603020101020101" pitchFamily="18" charset="-127"/>
                    <a:ea typeface="Rix모던고딕 B" panose="02020603020101020101" pitchFamily="18" charset="-127"/>
                    <a:cs typeface="+mn-cs"/>
                  </a:rPr>
                  <a:t>년</a:t>
                </a:r>
              </a:p>
            </p:txBody>
          </p:sp>
          <p:sp>
            <p:nvSpPr>
              <p:cNvPr id="84" name="TextBox 83">
                <a:extLst>
                  <a:ext uri="{FF2B5EF4-FFF2-40B4-BE49-F238E27FC236}">
                    <a16:creationId xmlns:a16="http://schemas.microsoft.com/office/drawing/2014/main" xmlns="" id="{8475FF3C-4716-48DB-8B12-4CBE9A155C2D}"/>
                  </a:ext>
                </a:extLst>
              </p:cNvPr>
              <p:cNvSpPr txBox="1"/>
              <p:nvPr/>
            </p:nvSpPr>
            <p:spPr>
              <a:xfrm>
                <a:off x="3745990" y="6051116"/>
                <a:ext cx="1064766" cy="39022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1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ko-KR" sz="10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808080"/>
                    </a:solidFill>
                    <a:effectLst/>
                    <a:uLnTx/>
                    <a:uFillTx/>
                    <a:latin typeface="Rix모던고딕 B" panose="02020603020101020101" pitchFamily="18" charset="-127"/>
                    <a:ea typeface="Rix모던고딕 B" panose="02020603020101020101" pitchFamily="18" charset="-127"/>
                    <a:cs typeface="+mn-cs"/>
                  </a:rPr>
                  <a:t>2021</a:t>
                </a:r>
                <a:r>
                  <a:rPr kumimoji="0" lang="ko-KR" altLang="en-US" sz="10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808080"/>
                    </a:solidFill>
                    <a:effectLst/>
                    <a:uLnTx/>
                    <a:uFillTx/>
                    <a:latin typeface="Rix모던고딕 B" panose="02020603020101020101" pitchFamily="18" charset="-127"/>
                    <a:ea typeface="Rix모던고딕 B" panose="02020603020101020101" pitchFamily="18" charset="-127"/>
                    <a:cs typeface="+mn-cs"/>
                  </a:rPr>
                  <a:t>년</a:t>
                </a:r>
              </a:p>
            </p:txBody>
          </p:sp>
          <p:sp>
            <p:nvSpPr>
              <p:cNvPr id="85" name="직사각형 84">
                <a:extLst>
                  <a:ext uri="{FF2B5EF4-FFF2-40B4-BE49-F238E27FC236}">
                    <a16:creationId xmlns:a16="http://schemas.microsoft.com/office/drawing/2014/main" xmlns="" id="{5D783D8C-C36E-4D6D-9840-53B209142065}"/>
                  </a:ext>
                </a:extLst>
              </p:cNvPr>
              <p:cNvSpPr/>
              <p:nvPr/>
            </p:nvSpPr>
            <p:spPr>
              <a:xfrm>
                <a:off x="1492096" y="5543949"/>
                <a:ext cx="518474" cy="430412"/>
              </a:xfrm>
              <a:prstGeom prst="rect">
                <a:avLst/>
              </a:pr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1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ko-KR" alt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srgbClr val="808080"/>
                  </a:solidFill>
                  <a:effectLst/>
                  <a:uLnTx/>
                  <a:uFillTx/>
                  <a:latin typeface="맑은 고딕"/>
                  <a:ea typeface="맑은 고딕" panose="020B0503020000020004" pitchFamily="50" charset="-127"/>
                  <a:cs typeface="+mn-cs"/>
                </a:endParaRPr>
              </a:p>
            </p:txBody>
          </p:sp>
          <p:sp>
            <p:nvSpPr>
              <p:cNvPr id="86" name="직사각형 85">
                <a:extLst>
                  <a:ext uri="{FF2B5EF4-FFF2-40B4-BE49-F238E27FC236}">
                    <a16:creationId xmlns:a16="http://schemas.microsoft.com/office/drawing/2014/main" xmlns="" id="{D3B65233-839B-4F1A-8FAD-BC30550D09A6}"/>
                  </a:ext>
                </a:extLst>
              </p:cNvPr>
              <p:cNvSpPr/>
              <p:nvPr/>
            </p:nvSpPr>
            <p:spPr>
              <a:xfrm>
                <a:off x="2728578" y="5294113"/>
                <a:ext cx="518474" cy="680248"/>
              </a:xfrm>
              <a:prstGeom prst="rect">
                <a:avLst/>
              </a:pr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1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ko-KR" altLang="en-US" sz="1200" b="0" i="0" u="none" strike="noStrike" kern="1200" cap="none" spc="0" normalizeH="0" baseline="0" noProof="0">
                  <a:ln>
                    <a:noFill/>
                  </a:ln>
                  <a:solidFill>
                    <a:srgbClr val="808080"/>
                  </a:solidFill>
                  <a:effectLst/>
                  <a:uLnTx/>
                  <a:uFillTx/>
                  <a:latin typeface="맑은 고딕"/>
                  <a:ea typeface="맑은 고딕" panose="020B0503020000020004" pitchFamily="50" charset="-127"/>
                  <a:cs typeface="+mn-cs"/>
                </a:endParaRPr>
              </a:p>
            </p:txBody>
          </p:sp>
          <p:sp>
            <p:nvSpPr>
              <p:cNvPr id="87" name="직사각형 86">
                <a:extLst>
                  <a:ext uri="{FF2B5EF4-FFF2-40B4-BE49-F238E27FC236}">
                    <a16:creationId xmlns:a16="http://schemas.microsoft.com/office/drawing/2014/main" xmlns="" id="{2BB309A9-6560-4E47-804D-0FFF3D8034A4}"/>
                  </a:ext>
                </a:extLst>
              </p:cNvPr>
              <p:cNvSpPr/>
              <p:nvPr/>
            </p:nvSpPr>
            <p:spPr>
              <a:xfrm>
                <a:off x="3965060" y="5092075"/>
                <a:ext cx="518474" cy="879024"/>
              </a:xfrm>
              <a:prstGeom prst="rect">
                <a:avLst/>
              </a:pr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1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ko-KR" altLang="en-US" sz="1200" b="0" i="0" u="none" strike="noStrike" kern="1200" cap="none" spc="0" normalizeH="0" baseline="0" noProof="0">
                  <a:ln>
                    <a:noFill/>
                  </a:ln>
                  <a:solidFill>
                    <a:srgbClr val="808080"/>
                  </a:solidFill>
                  <a:effectLst/>
                  <a:uLnTx/>
                  <a:uFillTx/>
                  <a:latin typeface="맑은 고딕"/>
                  <a:ea typeface="맑은 고딕" panose="020B0503020000020004" pitchFamily="50" charset="-127"/>
                  <a:cs typeface="+mn-cs"/>
                </a:endParaRPr>
              </a:p>
            </p:txBody>
          </p:sp>
          <p:sp>
            <p:nvSpPr>
              <p:cNvPr id="88" name="직사각형 87">
                <a:extLst>
                  <a:ext uri="{FF2B5EF4-FFF2-40B4-BE49-F238E27FC236}">
                    <a16:creationId xmlns:a16="http://schemas.microsoft.com/office/drawing/2014/main" xmlns="" id="{AA6F756F-ED36-4FA3-8302-D465495C26A3}"/>
                  </a:ext>
                </a:extLst>
              </p:cNvPr>
              <p:cNvSpPr/>
              <p:nvPr/>
            </p:nvSpPr>
            <p:spPr>
              <a:xfrm>
                <a:off x="1330579" y="5199868"/>
                <a:ext cx="968552" cy="395997"/>
              </a:xfrm>
              <a:prstGeom prst="rect">
                <a:avLst/>
              </a:prstGeom>
            </p:spPr>
            <p:txBody>
              <a:bodyPr wrap="square" anchor="ctr" anchorCtr="0">
                <a:noAutofit/>
                <a:scene3d>
                  <a:camera prst="orthographicFront"/>
                  <a:lightRig rig="threePt" dir="t"/>
                </a:scene3d>
                <a:sp3d extrusionH="57150">
                  <a:bevelT w="38100" h="0"/>
                </a:sp3d>
              </a:bodyPr>
              <a:lstStyle/>
              <a:p>
                <a:pPr marL="0" marR="0" lvl="0" indent="0" algn="ctr" defTabSz="914400" rtl="0" eaLnBrk="1" fontAlgn="auto" latinLnBrk="1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ko-KR" sz="10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808080"/>
                    </a:solidFill>
                    <a:effectLst/>
                    <a:uLnTx/>
                    <a:uFillTx/>
                    <a:latin typeface="KoPub돋움체 Bold" panose="00000800000000000000" pitchFamily="2" charset="-127"/>
                    <a:ea typeface="KoPub돋움체 Bold" panose="00000800000000000000" pitchFamily="2" charset="-127"/>
                    <a:cs typeface="+mn-cs"/>
                  </a:rPr>
                  <a:t>77.6</a:t>
                </a:r>
                <a:r>
                  <a:rPr kumimoji="0" lang="en-US" altLang="ko-KR" sz="12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808080"/>
                    </a:solidFill>
                    <a:effectLst/>
                    <a:uLnTx/>
                    <a:uFillTx/>
                    <a:latin typeface="KoPub돋움체 Bold" panose="00000800000000000000" pitchFamily="2" charset="-127"/>
                    <a:ea typeface="KoPub돋움체 Bold" panose="00000800000000000000" pitchFamily="2" charset="-127"/>
                    <a:cs typeface="+mn-cs"/>
                  </a:rPr>
                  <a:t>%</a:t>
                </a:r>
                <a:endParaRPr kumimoji="0" lang="ko-KR" alt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srgbClr val="808080"/>
                  </a:solidFill>
                  <a:effectLst/>
                  <a:uLnTx/>
                  <a:uFillTx/>
                  <a:latin typeface="KoPub돋움체 Medium" pitchFamily="2" charset="-127"/>
                  <a:ea typeface="KoPub돋움체 Medium" pitchFamily="2" charset="-127"/>
                  <a:cs typeface="+mn-cs"/>
                </a:endParaRPr>
              </a:p>
            </p:txBody>
          </p:sp>
          <p:sp>
            <p:nvSpPr>
              <p:cNvPr id="89" name="직사각형 88">
                <a:extLst>
                  <a:ext uri="{FF2B5EF4-FFF2-40B4-BE49-F238E27FC236}">
                    <a16:creationId xmlns:a16="http://schemas.microsoft.com/office/drawing/2014/main" xmlns="" id="{843B1D66-AC30-426D-88CB-6705E19060DD}"/>
                  </a:ext>
                </a:extLst>
              </p:cNvPr>
              <p:cNvSpPr/>
              <p:nvPr/>
            </p:nvSpPr>
            <p:spPr>
              <a:xfrm>
                <a:off x="2567610" y="4961462"/>
                <a:ext cx="883169" cy="421710"/>
              </a:xfrm>
              <a:prstGeom prst="rect">
                <a:avLst/>
              </a:prstGeom>
            </p:spPr>
            <p:txBody>
              <a:bodyPr wrap="square" anchor="ctr" anchorCtr="0">
                <a:noAutofit/>
                <a:scene3d>
                  <a:camera prst="orthographicFront"/>
                  <a:lightRig rig="threePt" dir="t"/>
                </a:scene3d>
                <a:sp3d extrusionH="57150">
                  <a:bevelT w="38100" h="0"/>
                </a:sp3d>
              </a:bodyPr>
              <a:lstStyle/>
              <a:p>
                <a:pPr marL="0" marR="0" lvl="0" indent="0" algn="ctr" defTabSz="914400" rtl="0" eaLnBrk="1" fontAlgn="auto" latinLnBrk="1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ko-KR" sz="10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808080"/>
                    </a:solidFill>
                    <a:effectLst/>
                    <a:uLnTx/>
                    <a:uFillTx/>
                    <a:latin typeface="KoPub돋움체 Bold" panose="00000800000000000000" pitchFamily="2" charset="-127"/>
                    <a:ea typeface="KoPub돋움체 Bold" panose="00000800000000000000" pitchFamily="2" charset="-127"/>
                    <a:cs typeface="+mn-cs"/>
                  </a:rPr>
                  <a:t>81.3%</a:t>
                </a:r>
                <a:endParaRPr kumimoji="0" lang="ko-KR" altLang="en-US" sz="1000" b="0" i="0" u="none" strike="noStrike" kern="1200" cap="none" spc="0" normalizeH="0" baseline="0" noProof="0" dirty="0">
                  <a:ln>
                    <a:noFill/>
                  </a:ln>
                  <a:solidFill>
                    <a:srgbClr val="808080"/>
                  </a:solidFill>
                  <a:effectLst/>
                  <a:uLnTx/>
                  <a:uFillTx/>
                  <a:latin typeface="KoPub돋움체 Medium" pitchFamily="2" charset="-127"/>
                  <a:ea typeface="KoPub돋움체 Medium" pitchFamily="2" charset="-127"/>
                  <a:cs typeface="+mn-cs"/>
                </a:endParaRPr>
              </a:p>
            </p:txBody>
          </p:sp>
          <p:sp>
            <p:nvSpPr>
              <p:cNvPr id="90" name="직사각형 89">
                <a:extLst>
                  <a:ext uri="{FF2B5EF4-FFF2-40B4-BE49-F238E27FC236}">
                    <a16:creationId xmlns:a16="http://schemas.microsoft.com/office/drawing/2014/main" xmlns="" id="{046057CF-707E-4888-8A2C-FE189137806D}"/>
                  </a:ext>
                </a:extLst>
              </p:cNvPr>
              <p:cNvSpPr/>
              <p:nvPr/>
            </p:nvSpPr>
            <p:spPr>
              <a:xfrm>
                <a:off x="3804641" y="4773931"/>
                <a:ext cx="883169" cy="421710"/>
              </a:xfrm>
              <a:prstGeom prst="rect">
                <a:avLst/>
              </a:prstGeom>
            </p:spPr>
            <p:txBody>
              <a:bodyPr wrap="square" anchor="ctr" anchorCtr="0">
                <a:noAutofit/>
                <a:scene3d>
                  <a:camera prst="orthographicFront"/>
                  <a:lightRig rig="threePt" dir="t"/>
                </a:scene3d>
                <a:sp3d extrusionH="57150">
                  <a:bevelT w="38100" h="0"/>
                </a:sp3d>
              </a:bodyPr>
              <a:lstStyle/>
              <a:p>
                <a:pPr marL="0" marR="0" lvl="0" indent="0" algn="ctr" defTabSz="914400" rtl="0" eaLnBrk="1" fontAlgn="auto" latinLnBrk="1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ko-KR" sz="10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808080"/>
                    </a:solidFill>
                    <a:effectLst/>
                    <a:uLnTx/>
                    <a:uFillTx/>
                    <a:latin typeface="KoPub돋움체 Bold" panose="00000800000000000000" pitchFamily="2" charset="-127"/>
                    <a:ea typeface="KoPub돋움체 Bold" panose="00000800000000000000" pitchFamily="2" charset="-127"/>
                    <a:cs typeface="+mn-cs"/>
                  </a:rPr>
                  <a:t>83.5%</a:t>
                </a:r>
                <a:endParaRPr kumimoji="0" lang="ko-KR" altLang="en-US" sz="1000" b="0" i="0" u="none" strike="noStrike" kern="1200" cap="none" spc="0" normalizeH="0" baseline="0" noProof="0" dirty="0">
                  <a:ln>
                    <a:noFill/>
                  </a:ln>
                  <a:solidFill>
                    <a:srgbClr val="808080"/>
                  </a:solidFill>
                  <a:effectLst/>
                  <a:uLnTx/>
                  <a:uFillTx/>
                  <a:latin typeface="KoPub돋움체 Medium" pitchFamily="2" charset="-127"/>
                  <a:ea typeface="KoPub돋움체 Medium" pitchFamily="2" charset="-127"/>
                  <a:cs typeface="+mn-cs"/>
                </a:endParaRPr>
              </a:p>
            </p:txBody>
          </p:sp>
          <p:cxnSp>
            <p:nvCxnSpPr>
              <p:cNvPr id="91" name="직선 연결선 90">
                <a:extLst>
                  <a:ext uri="{FF2B5EF4-FFF2-40B4-BE49-F238E27FC236}">
                    <a16:creationId xmlns:a16="http://schemas.microsoft.com/office/drawing/2014/main" xmlns="" id="{EA83AC01-226D-4BC3-8B5E-0154E0A078B0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114097" y="5975063"/>
                <a:ext cx="3783724" cy="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92" name="그룹 91">
            <a:extLst>
              <a:ext uri="{FF2B5EF4-FFF2-40B4-BE49-F238E27FC236}">
                <a16:creationId xmlns:a16="http://schemas.microsoft.com/office/drawing/2014/main" xmlns="" id="{FCF570B3-7D90-4EEC-BC68-833C7F3C4460}"/>
              </a:ext>
            </a:extLst>
          </p:cNvPr>
          <p:cNvGrpSpPr/>
          <p:nvPr/>
        </p:nvGrpSpPr>
        <p:grpSpPr>
          <a:xfrm>
            <a:off x="4438054" y="2601892"/>
            <a:ext cx="3428814" cy="1638994"/>
            <a:chOff x="375827" y="1655911"/>
            <a:chExt cx="5536578" cy="2378372"/>
          </a:xfrm>
        </p:grpSpPr>
        <p:sp>
          <p:nvSpPr>
            <p:cNvPr id="93" name="직사각형 92">
              <a:extLst>
                <a:ext uri="{FF2B5EF4-FFF2-40B4-BE49-F238E27FC236}">
                  <a16:creationId xmlns:a16="http://schemas.microsoft.com/office/drawing/2014/main" xmlns="" id="{0FE2955F-3E03-47F9-88F4-484DFCCC7BDB}"/>
                </a:ext>
              </a:extLst>
            </p:cNvPr>
            <p:cNvSpPr/>
            <p:nvPr/>
          </p:nvSpPr>
          <p:spPr>
            <a:xfrm>
              <a:off x="443017" y="1708503"/>
              <a:ext cx="5469388" cy="2325780"/>
            </a:xfrm>
            <a:prstGeom prst="rect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chemeClr val="bg2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80000" tIns="180000" rIns="180000" bIns="180000" rtlCol="0" anchor="ctr"/>
            <a:lstStyle/>
            <a:p>
              <a:r>
                <a:rPr lang="ko-KR" altLang="en-US" sz="2000" b="1" dirty="0">
                  <a:solidFill>
                    <a:srgbClr val="808080"/>
                  </a:solidFill>
                  <a:latin typeface="나눔스퀘어 ExtraBold" panose="020B0600000101010101" pitchFamily="50" charset="-127"/>
                  <a:ea typeface="나눔스퀘어 ExtraBold" panose="020B0600000101010101" pitchFamily="50" charset="-127"/>
                </a:rPr>
                <a:t> 대법인의 업황과 영업실적 등을 정밀 분석하여 중점 안내자료 발굴</a:t>
              </a:r>
            </a:p>
          </p:txBody>
        </p:sp>
        <p:sp>
          <p:nvSpPr>
            <p:cNvPr id="94" name="직사각형 93">
              <a:extLst>
                <a:ext uri="{FF2B5EF4-FFF2-40B4-BE49-F238E27FC236}">
                  <a16:creationId xmlns:a16="http://schemas.microsoft.com/office/drawing/2014/main" xmlns="" id="{D0EDB49A-D614-4E3F-A8EF-AFA11CDDAA23}"/>
                </a:ext>
              </a:extLst>
            </p:cNvPr>
            <p:cNvSpPr/>
            <p:nvPr/>
          </p:nvSpPr>
          <p:spPr>
            <a:xfrm>
              <a:off x="375827" y="1655911"/>
              <a:ext cx="5469388" cy="2325779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2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80000" tIns="180000" rIns="180000" bIns="180000" rtlCol="0" anchor="t"/>
            <a:lstStyle/>
            <a:p>
              <a:pPr algn="ctr"/>
              <a:r>
                <a:rPr lang="ko-KR" altLang="en-US" sz="1600" b="1" dirty="0">
                  <a:solidFill>
                    <a:srgbClr val="808080"/>
                  </a:solidFill>
                  <a:latin typeface="나눔스퀘어 ExtraBold" panose="020B0600000101010101" pitchFamily="50" charset="-127"/>
                  <a:ea typeface="나눔스퀘어 ExtraBold" panose="020B0600000101010101" pitchFamily="50" charset="-127"/>
                </a:rPr>
                <a:t>기업체질정보</a:t>
              </a:r>
              <a:endParaRPr lang="ko-KR" altLang="en-US" sz="1600" dirty="0">
                <a:solidFill>
                  <a:srgbClr val="808080"/>
                </a:solidFill>
                <a:effectLst/>
                <a:latin typeface="나눔스퀘어 ExtraBold" panose="020B0600000101010101" pitchFamily="50" charset="-127"/>
                <a:ea typeface="나눔스퀘어 ExtraBold" panose="020B0600000101010101" pitchFamily="50" charset="-127"/>
              </a:endParaRPr>
            </a:p>
          </p:txBody>
        </p:sp>
        <p:sp>
          <p:nvSpPr>
            <p:cNvPr id="95" name="TextBox 94">
              <a:extLst>
                <a:ext uri="{FF2B5EF4-FFF2-40B4-BE49-F238E27FC236}">
                  <a16:creationId xmlns:a16="http://schemas.microsoft.com/office/drawing/2014/main" xmlns="" id="{52EC908C-9397-49BD-BC6D-A98BD2CB5B6E}"/>
                </a:ext>
              </a:extLst>
            </p:cNvPr>
            <p:cNvSpPr txBox="1"/>
            <p:nvPr/>
          </p:nvSpPr>
          <p:spPr>
            <a:xfrm>
              <a:off x="4174863" y="1988673"/>
              <a:ext cx="1422350" cy="40092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r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ko-KR" sz="1000" b="0" i="0" u="none" strike="noStrike" kern="1200" cap="none" spc="0" normalizeH="0" baseline="0" noProof="0" dirty="0">
                  <a:ln>
                    <a:noFill/>
                  </a:ln>
                  <a:solidFill>
                    <a:srgbClr val="808080"/>
                  </a:solidFill>
                  <a:effectLst/>
                  <a:uLnTx/>
                  <a:uFillTx/>
                  <a:latin typeface="Rix모던고딕 B" panose="02020603020101020101" pitchFamily="18" charset="-127"/>
                  <a:ea typeface="Rix모던고딕 B" panose="02020603020101020101" pitchFamily="18" charset="-127"/>
                  <a:cs typeface="+mn-cs"/>
                </a:rPr>
                <a:t>2021</a:t>
              </a:r>
              <a:r>
                <a:rPr kumimoji="0" lang="ko-KR" altLang="en-US" sz="1000" b="0" i="0" u="none" strike="noStrike" kern="1200" cap="none" spc="0" normalizeH="0" baseline="0" noProof="0" dirty="0">
                  <a:ln>
                    <a:noFill/>
                  </a:ln>
                  <a:solidFill>
                    <a:srgbClr val="808080"/>
                  </a:solidFill>
                  <a:effectLst/>
                  <a:uLnTx/>
                  <a:uFillTx/>
                  <a:latin typeface="Rix모던고딕 B" panose="02020603020101020101" pitchFamily="18" charset="-127"/>
                  <a:ea typeface="Rix모던고딕 B" panose="02020603020101020101" pitchFamily="18" charset="-127"/>
                  <a:cs typeface="+mn-cs"/>
                </a:rPr>
                <a:t>년</a:t>
              </a:r>
            </a:p>
          </p:txBody>
        </p:sp>
      </p:grpSp>
      <p:grpSp>
        <p:nvGrpSpPr>
          <p:cNvPr id="96" name="그룹 95">
            <a:extLst>
              <a:ext uri="{FF2B5EF4-FFF2-40B4-BE49-F238E27FC236}">
                <a16:creationId xmlns:a16="http://schemas.microsoft.com/office/drawing/2014/main" xmlns="" id="{8A5219C1-B372-4072-817C-94BB6C6D4098}"/>
              </a:ext>
            </a:extLst>
          </p:cNvPr>
          <p:cNvGrpSpPr/>
          <p:nvPr/>
        </p:nvGrpSpPr>
        <p:grpSpPr>
          <a:xfrm>
            <a:off x="8007906" y="2606516"/>
            <a:ext cx="3428814" cy="1638994"/>
            <a:chOff x="375827" y="1655911"/>
            <a:chExt cx="5536578" cy="2378372"/>
          </a:xfrm>
        </p:grpSpPr>
        <p:sp>
          <p:nvSpPr>
            <p:cNvPr id="97" name="직사각형 96">
              <a:extLst>
                <a:ext uri="{FF2B5EF4-FFF2-40B4-BE49-F238E27FC236}">
                  <a16:creationId xmlns:a16="http://schemas.microsoft.com/office/drawing/2014/main" xmlns="" id="{BB411778-222D-47FE-8357-A82ED5FCC861}"/>
                </a:ext>
              </a:extLst>
            </p:cNvPr>
            <p:cNvSpPr/>
            <p:nvPr/>
          </p:nvSpPr>
          <p:spPr>
            <a:xfrm>
              <a:off x="443017" y="1708503"/>
              <a:ext cx="5469388" cy="2325780"/>
            </a:xfrm>
            <a:prstGeom prst="rect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chemeClr val="bg2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80000" tIns="180000" rIns="180000" bIns="180000" rtlCol="0" anchor="ctr"/>
            <a:lstStyle/>
            <a:p>
              <a:r>
                <a:rPr lang="ko-KR" altLang="en-US" sz="2000" b="1" dirty="0">
                  <a:solidFill>
                    <a:srgbClr val="808080"/>
                  </a:solidFill>
                  <a:latin typeface="나눔스퀘어 ExtraBold" panose="020B0600000101010101" pitchFamily="50" charset="-127"/>
                  <a:ea typeface="나눔스퀘어 ExtraBold" panose="020B0600000101010101" pitchFamily="50" charset="-127"/>
                </a:rPr>
                <a:t> 대법인의 업황과 영업실적 등을 정밀 분석하여 중점 안내자료 발굴</a:t>
              </a:r>
            </a:p>
          </p:txBody>
        </p:sp>
        <p:sp>
          <p:nvSpPr>
            <p:cNvPr id="98" name="직사각형 97">
              <a:extLst>
                <a:ext uri="{FF2B5EF4-FFF2-40B4-BE49-F238E27FC236}">
                  <a16:creationId xmlns:a16="http://schemas.microsoft.com/office/drawing/2014/main" xmlns="" id="{90CD5418-9401-40B2-9CCF-1C2906731361}"/>
                </a:ext>
              </a:extLst>
            </p:cNvPr>
            <p:cNvSpPr/>
            <p:nvPr/>
          </p:nvSpPr>
          <p:spPr>
            <a:xfrm>
              <a:off x="375827" y="1655911"/>
              <a:ext cx="5469388" cy="2325779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2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80000" tIns="180000" rIns="180000" bIns="180000" rtlCol="0" anchor="t"/>
            <a:lstStyle/>
            <a:p>
              <a:pPr algn="ctr"/>
              <a:r>
                <a:rPr lang="ko-KR" altLang="en-US" sz="1600" dirty="0">
                  <a:solidFill>
                    <a:srgbClr val="808080"/>
                  </a:solidFill>
                  <a:effectLst/>
                  <a:latin typeface="나눔스퀘어 ExtraBold" panose="020B0600000101010101" pitchFamily="50" charset="-127"/>
                  <a:ea typeface="나눔스퀘어 ExtraBold" panose="020B0600000101010101" pitchFamily="50" charset="-127"/>
                </a:rPr>
                <a:t>주요 판매관리비 현황</a:t>
              </a:r>
            </a:p>
          </p:txBody>
        </p:sp>
        <p:sp>
          <p:nvSpPr>
            <p:cNvPr id="99" name="TextBox 98">
              <a:extLst>
                <a:ext uri="{FF2B5EF4-FFF2-40B4-BE49-F238E27FC236}">
                  <a16:creationId xmlns:a16="http://schemas.microsoft.com/office/drawing/2014/main" xmlns="" id="{9932CF35-FB7E-4F3F-A3C3-E524B1652E5F}"/>
                </a:ext>
              </a:extLst>
            </p:cNvPr>
            <p:cNvSpPr txBox="1"/>
            <p:nvPr/>
          </p:nvSpPr>
          <p:spPr>
            <a:xfrm>
              <a:off x="4174863" y="1988673"/>
              <a:ext cx="1422350" cy="40092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r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ko-KR" sz="1000" b="0" i="0" u="none" strike="noStrike" kern="1200" cap="none" spc="0" normalizeH="0" baseline="0" noProof="0" dirty="0">
                  <a:ln>
                    <a:noFill/>
                  </a:ln>
                  <a:solidFill>
                    <a:srgbClr val="808080"/>
                  </a:solidFill>
                  <a:effectLst/>
                  <a:uLnTx/>
                  <a:uFillTx/>
                  <a:latin typeface="Rix모던고딕 B" panose="02020603020101020101" pitchFamily="18" charset="-127"/>
                  <a:ea typeface="Rix모던고딕 B" panose="02020603020101020101" pitchFamily="18" charset="-127"/>
                  <a:cs typeface="+mn-cs"/>
                </a:rPr>
                <a:t>2021</a:t>
              </a:r>
              <a:r>
                <a:rPr kumimoji="0" lang="ko-KR" altLang="en-US" sz="1000" b="0" i="0" u="none" strike="noStrike" kern="1200" cap="none" spc="0" normalizeH="0" baseline="0" noProof="0" dirty="0">
                  <a:ln>
                    <a:noFill/>
                  </a:ln>
                  <a:solidFill>
                    <a:srgbClr val="808080"/>
                  </a:solidFill>
                  <a:effectLst/>
                  <a:uLnTx/>
                  <a:uFillTx/>
                  <a:latin typeface="Rix모던고딕 B" panose="02020603020101020101" pitchFamily="18" charset="-127"/>
                  <a:ea typeface="Rix모던고딕 B" panose="02020603020101020101" pitchFamily="18" charset="-127"/>
                  <a:cs typeface="+mn-cs"/>
                </a:rPr>
                <a:t>년</a:t>
              </a:r>
            </a:p>
          </p:txBody>
        </p:sp>
      </p:grpSp>
      <p:graphicFrame>
        <p:nvGraphicFramePr>
          <p:cNvPr id="100" name="차트 99">
            <a:extLst>
              <a:ext uri="{FF2B5EF4-FFF2-40B4-BE49-F238E27FC236}">
                <a16:creationId xmlns:a16="http://schemas.microsoft.com/office/drawing/2014/main" xmlns="" id="{4A368AF6-0DB3-4FEE-B02F-185E891AD9BA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704898388"/>
              </p:ext>
            </p:extLst>
          </p:nvPr>
        </p:nvGraphicFramePr>
        <p:xfrm>
          <a:off x="4433828" y="3038468"/>
          <a:ext cx="1762795" cy="130205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graphicFrame>
        <p:nvGraphicFramePr>
          <p:cNvPr id="101" name="표 100">
            <a:extLst>
              <a:ext uri="{FF2B5EF4-FFF2-40B4-BE49-F238E27FC236}">
                <a16:creationId xmlns:a16="http://schemas.microsoft.com/office/drawing/2014/main" xmlns="" id="{AE700640-4CE6-41A5-B0AC-1110CD2DA70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37670043"/>
              </p:ext>
            </p:extLst>
          </p:nvPr>
        </p:nvGraphicFramePr>
        <p:xfrm>
          <a:off x="6124685" y="3121631"/>
          <a:ext cx="1489177" cy="988303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712796">
                  <a:extLst>
                    <a:ext uri="{9D8B030D-6E8A-4147-A177-3AD203B41FA5}">
                      <a16:colId xmlns:a16="http://schemas.microsoft.com/office/drawing/2014/main" xmlns="" val="1495946405"/>
                    </a:ext>
                  </a:extLst>
                </a:gridCol>
                <a:gridCol w="387416">
                  <a:extLst>
                    <a:ext uri="{9D8B030D-6E8A-4147-A177-3AD203B41FA5}">
                      <a16:colId xmlns:a16="http://schemas.microsoft.com/office/drawing/2014/main" xmlns="" val="486679068"/>
                    </a:ext>
                  </a:extLst>
                </a:gridCol>
                <a:gridCol w="388965">
                  <a:extLst>
                    <a:ext uri="{9D8B030D-6E8A-4147-A177-3AD203B41FA5}">
                      <a16:colId xmlns:a16="http://schemas.microsoft.com/office/drawing/2014/main" xmlns="" val="2853524556"/>
                    </a:ext>
                  </a:extLst>
                </a:gridCol>
              </a:tblGrid>
              <a:tr h="197428"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800" u="none" strike="noStrike" dirty="0">
                          <a:solidFill>
                            <a:srgbClr val="808080"/>
                          </a:solidFill>
                          <a:effectLst/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주요지표 </a:t>
                      </a:r>
                      <a:endParaRPr lang="ko-KR" altLang="en-US" sz="800" b="0" i="0" u="none" strike="noStrike" dirty="0">
                        <a:solidFill>
                          <a:srgbClr val="808080"/>
                        </a:solidFill>
                        <a:effectLst/>
                        <a:latin typeface="나눔고딕" panose="020D0604000000000000" pitchFamily="50" charset="-127"/>
                        <a:ea typeface="나눔고딕" panose="020D0604000000000000" pitchFamily="50" charset="-127"/>
                      </a:endParaRPr>
                    </a:p>
                  </a:txBody>
                  <a:tcPr marL="6297" marR="6297" marT="6297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800" b="0" i="0" u="none" strike="noStrike" dirty="0" err="1">
                          <a:solidFill>
                            <a:srgbClr val="808080"/>
                          </a:solidFill>
                          <a:effectLst/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자체율</a:t>
                      </a:r>
                      <a:endParaRPr lang="en-US" altLang="ko-KR" sz="800" b="0" i="0" u="none" strike="noStrike" dirty="0">
                        <a:solidFill>
                          <a:srgbClr val="808080"/>
                        </a:solidFill>
                        <a:effectLst/>
                        <a:latin typeface="나눔고딕" panose="020D0604000000000000" pitchFamily="50" charset="-127"/>
                        <a:ea typeface="나눔고딕" panose="020D0604000000000000" pitchFamily="50" charset="-127"/>
                      </a:endParaRPr>
                    </a:p>
                  </a:txBody>
                  <a:tcPr marL="6297" marR="6297" marT="6297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800" b="0" i="0" u="none" strike="noStrike" dirty="0">
                          <a:solidFill>
                            <a:srgbClr val="808080"/>
                          </a:solidFill>
                          <a:effectLst/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평균율</a:t>
                      </a:r>
                      <a:endParaRPr lang="en-US" altLang="ko-KR" sz="800" b="0" i="0" u="none" strike="noStrike" dirty="0">
                        <a:solidFill>
                          <a:srgbClr val="808080"/>
                        </a:solidFill>
                        <a:effectLst/>
                        <a:latin typeface="나눔고딕" panose="020D0604000000000000" pitchFamily="50" charset="-127"/>
                        <a:ea typeface="나눔고딕" panose="020D0604000000000000" pitchFamily="50" charset="-127"/>
                      </a:endParaRPr>
                    </a:p>
                  </a:txBody>
                  <a:tcPr marL="6297" marR="6297" marT="6297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3759586213"/>
                  </a:ext>
                </a:extLst>
              </a:tr>
              <a:tr h="158175"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800" u="none" strike="noStrike" dirty="0" err="1">
                          <a:solidFill>
                            <a:srgbClr val="808080"/>
                          </a:solidFill>
                          <a:effectLst/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소득률</a:t>
                      </a:r>
                      <a:endParaRPr lang="ko-KR" altLang="en-US" sz="800" b="0" i="0" u="none" strike="noStrike" dirty="0">
                        <a:solidFill>
                          <a:srgbClr val="808080"/>
                        </a:solidFill>
                        <a:effectLst/>
                        <a:latin typeface="나눔고딕" panose="020D0604000000000000" pitchFamily="50" charset="-127"/>
                        <a:ea typeface="나눔고딕" panose="020D0604000000000000" pitchFamily="50" charset="-127"/>
                      </a:endParaRPr>
                    </a:p>
                  </a:txBody>
                  <a:tcPr marL="6297" marR="6297" marT="6297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800" b="0" i="0" u="none" strike="noStrike" dirty="0">
                          <a:solidFill>
                            <a:srgbClr val="808080"/>
                          </a:solidFill>
                          <a:effectLst/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32%</a:t>
                      </a:r>
                    </a:p>
                  </a:txBody>
                  <a:tcPr marL="6297" marR="6297" marT="6297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800" u="none" strike="noStrike" dirty="0">
                          <a:solidFill>
                            <a:srgbClr val="808080"/>
                          </a:solidFill>
                          <a:effectLst/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12%</a:t>
                      </a:r>
                      <a:endParaRPr lang="en-US" altLang="ko-KR" sz="800" b="0" i="0" u="none" strike="noStrike" dirty="0">
                        <a:solidFill>
                          <a:srgbClr val="808080"/>
                        </a:solidFill>
                        <a:effectLst/>
                        <a:latin typeface="나눔고딕" panose="020D0604000000000000" pitchFamily="50" charset="-127"/>
                        <a:ea typeface="나눔고딕" panose="020D0604000000000000" pitchFamily="50" charset="-127"/>
                      </a:endParaRPr>
                    </a:p>
                  </a:txBody>
                  <a:tcPr marL="6297" marR="6297" marT="6297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559551224"/>
                  </a:ext>
                </a:extLst>
              </a:tr>
              <a:tr h="158175"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800" u="none" strike="noStrike" dirty="0">
                          <a:solidFill>
                            <a:srgbClr val="808080"/>
                          </a:solidFill>
                          <a:effectLst/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영업이익률</a:t>
                      </a:r>
                      <a:endParaRPr lang="ko-KR" altLang="en-US" sz="800" b="0" i="0" u="none" strike="noStrike" dirty="0">
                        <a:solidFill>
                          <a:srgbClr val="808080"/>
                        </a:solidFill>
                        <a:effectLst/>
                        <a:latin typeface="나눔고딕" panose="020D0604000000000000" pitchFamily="50" charset="-127"/>
                        <a:ea typeface="나눔고딕" panose="020D0604000000000000" pitchFamily="50" charset="-127"/>
                      </a:endParaRPr>
                    </a:p>
                  </a:txBody>
                  <a:tcPr marL="6297" marR="6297" marT="6297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800" u="none" strike="noStrike" dirty="0">
                          <a:solidFill>
                            <a:srgbClr val="808080"/>
                          </a:solidFill>
                          <a:effectLst/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32%</a:t>
                      </a:r>
                      <a:endParaRPr lang="en-US" altLang="ko-KR" sz="800" b="0" i="0" u="none" strike="noStrike" dirty="0">
                        <a:solidFill>
                          <a:srgbClr val="808080"/>
                        </a:solidFill>
                        <a:effectLst/>
                        <a:latin typeface="나눔고딕" panose="020D0604000000000000" pitchFamily="50" charset="-127"/>
                        <a:ea typeface="나눔고딕" panose="020D0604000000000000" pitchFamily="50" charset="-127"/>
                      </a:endParaRPr>
                    </a:p>
                  </a:txBody>
                  <a:tcPr marL="6297" marR="6297" marT="6297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800" u="none" strike="noStrike" dirty="0">
                          <a:solidFill>
                            <a:srgbClr val="808080"/>
                          </a:solidFill>
                          <a:effectLst/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12%</a:t>
                      </a:r>
                      <a:endParaRPr lang="en-US" altLang="ko-KR" sz="800" b="0" i="0" u="none" strike="noStrike" dirty="0">
                        <a:solidFill>
                          <a:srgbClr val="808080"/>
                        </a:solidFill>
                        <a:effectLst/>
                        <a:latin typeface="나눔고딕" panose="020D0604000000000000" pitchFamily="50" charset="-127"/>
                        <a:ea typeface="나눔고딕" panose="020D0604000000000000" pitchFamily="50" charset="-127"/>
                      </a:endParaRPr>
                    </a:p>
                  </a:txBody>
                  <a:tcPr marL="6297" marR="6297" marT="6297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195762461"/>
                  </a:ext>
                </a:extLst>
              </a:tr>
              <a:tr h="158175"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800" u="none" strike="noStrike" dirty="0">
                          <a:solidFill>
                            <a:srgbClr val="808080"/>
                          </a:solidFill>
                          <a:effectLst/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주요경비율</a:t>
                      </a:r>
                      <a:endParaRPr lang="ko-KR" altLang="en-US" sz="800" b="0" i="0" u="none" strike="noStrike" dirty="0">
                        <a:solidFill>
                          <a:srgbClr val="808080"/>
                        </a:solidFill>
                        <a:effectLst/>
                        <a:latin typeface="나눔고딕" panose="020D0604000000000000" pitchFamily="50" charset="-127"/>
                        <a:ea typeface="나눔고딕" panose="020D0604000000000000" pitchFamily="50" charset="-127"/>
                      </a:endParaRPr>
                    </a:p>
                  </a:txBody>
                  <a:tcPr marL="6297" marR="6297" marT="6297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800" u="none" strike="noStrike" dirty="0">
                          <a:solidFill>
                            <a:srgbClr val="808080"/>
                          </a:solidFill>
                          <a:effectLst/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28%</a:t>
                      </a:r>
                      <a:endParaRPr lang="en-US" altLang="ko-KR" sz="800" b="0" i="0" u="none" strike="noStrike" dirty="0">
                        <a:solidFill>
                          <a:srgbClr val="808080"/>
                        </a:solidFill>
                        <a:effectLst/>
                        <a:latin typeface="나눔고딕" panose="020D0604000000000000" pitchFamily="50" charset="-127"/>
                        <a:ea typeface="나눔고딕" panose="020D0604000000000000" pitchFamily="50" charset="-127"/>
                      </a:endParaRPr>
                    </a:p>
                  </a:txBody>
                  <a:tcPr marL="6297" marR="6297" marT="6297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800" u="none" strike="noStrike" dirty="0">
                          <a:solidFill>
                            <a:srgbClr val="808080"/>
                          </a:solidFill>
                          <a:effectLst/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12%</a:t>
                      </a:r>
                      <a:endParaRPr lang="en-US" altLang="ko-KR" sz="800" b="0" i="0" u="none" strike="noStrike" dirty="0">
                        <a:solidFill>
                          <a:srgbClr val="808080"/>
                        </a:solidFill>
                        <a:effectLst/>
                        <a:latin typeface="나눔고딕" panose="020D0604000000000000" pitchFamily="50" charset="-127"/>
                        <a:ea typeface="나눔고딕" panose="020D0604000000000000" pitchFamily="50" charset="-127"/>
                      </a:endParaRPr>
                    </a:p>
                  </a:txBody>
                  <a:tcPr marL="6297" marR="6297" marT="6297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289266117"/>
                  </a:ext>
                </a:extLst>
              </a:tr>
              <a:tr h="158175"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800" u="none" strike="noStrike" dirty="0">
                          <a:solidFill>
                            <a:srgbClr val="808080"/>
                          </a:solidFill>
                          <a:effectLst/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원가율</a:t>
                      </a:r>
                      <a:endParaRPr lang="ko-KR" altLang="en-US" sz="800" b="0" i="0" u="none" strike="noStrike" dirty="0">
                        <a:solidFill>
                          <a:srgbClr val="808080"/>
                        </a:solidFill>
                        <a:effectLst/>
                        <a:latin typeface="나눔고딕" panose="020D0604000000000000" pitchFamily="50" charset="-127"/>
                        <a:ea typeface="나눔고딕" panose="020D0604000000000000" pitchFamily="50" charset="-127"/>
                      </a:endParaRPr>
                    </a:p>
                  </a:txBody>
                  <a:tcPr marL="6297" marR="6297" marT="6297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800" u="none" strike="noStrike" dirty="0">
                          <a:solidFill>
                            <a:srgbClr val="808080"/>
                          </a:solidFill>
                          <a:effectLst/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12%</a:t>
                      </a:r>
                      <a:endParaRPr lang="en-US" altLang="ko-KR" sz="800" b="0" i="0" u="none" strike="noStrike" dirty="0">
                        <a:solidFill>
                          <a:srgbClr val="808080"/>
                        </a:solidFill>
                        <a:effectLst/>
                        <a:latin typeface="나눔고딕" panose="020D0604000000000000" pitchFamily="50" charset="-127"/>
                        <a:ea typeface="나눔고딕" panose="020D0604000000000000" pitchFamily="50" charset="-127"/>
                      </a:endParaRPr>
                    </a:p>
                  </a:txBody>
                  <a:tcPr marL="6297" marR="6297" marT="6297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800" u="none" strike="noStrike" dirty="0">
                          <a:solidFill>
                            <a:srgbClr val="808080"/>
                          </a:solidFill>
                          <a:effectLst/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21%</a:t>
                      </a:r>
                      <a:endParaRPr lang="en-US" altLang="ko-KR" sz="800" b="0" i="0" u="none" strike="noStrike" dirty="0">
                        <a:solidFill>
                          <a:srgbClr val="808080"/>
                        </a:solidFill>
                        <a:effectLst/>
                        <a:latin typeface="나눔고딕" panose="020D0604000000000000" pitchFamily="50" charset="-127"/>
                        <a:ea typeface="나눔고딕" panose="020D0604000000000000" pitchFamily="50" charset="-127"/>
                      </a:endParaRPr>
                    </a:p>
                  </a:txBody>
                  <a:tcPr marL="6297" marR="6297" marT="6297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632137589"/>
                  </a:ext>
                </a:extLst>
              </a:tr>
              <a:tr h="158175"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800" u="none" strike="noStrike" dirty="0">
                          <a:solidFill>
                            <a:srgbClr val="808080"/>
                          </a:solidFill>
                          <a:effectLst/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인건비비율</a:t>
                      </a:r>
                      <a:endParaRPr lang="ko-KR" altLang="en-US" sz="800" b="0" i="0" u="none" strike="noStrike" dirty="0">
                        <a:solidFill>
                          <a:srgbClr val="808080"/>
                        </a:solidFill>
                        <a:effectLst/>
                        <a:latin typeface="나눔고딕" panose="020D0604000000000000" pitchFamily="50" charset="-127"/>
                        <a:ea typeface="나눔고딕" panose="020D0604000000000000" pitchFamily="50" charset="-127"/>
                      </a:endParaRPr>
                    </a:p>
                  </a:txBody>
                  <a:tcPr marL="6297" marR="6297" marT="6297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800" u="none" strike="noStrike" dirty="0">
                          <a:solidFill>
                            <a:srgbClr val="808080"/>
                          </a:solidFill>
                          <a:effectLst/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15%</a:t>
                      </a:r>
                      <a:endParaRPr lang="en-US" altLang="ko-KR" sz="800" b="0" i="0" u="none" strike="noStrike" dirty="0">
                        <a:solidFill>
                          <a:srgbClr val="808080"/>
                        </a:solidFill>
                        <a:effectLst/>
                        <a:latin typeface="나눔고딕" panose="020D0604000000000000" pitchFamily="50" charset="-127"/>
                        <a:ea typeface="나눔고딕" panose="020D0604000000000000" pitchFamily="50" charset="-127"/>
                      </a:endParaRPr>
                    </a:p>
                  </a:txBody>
                  <a:tcPr marL="6297" marR="6297" marT="6297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800" u="none" strike="noStrike" dirty="0">
                          <a:solidFill>
                            <a:srgbClr val="808080"/>
                          </a:solidFill>
                          <a:effectLst/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28%</a:t>
                      </a:r>
                      <a:endParaRPr lang="en-US" altLang="ko-KR" sz="800" b="0" i="0" u="none" strike="noStrike" dirty="0">
                        <a:solidFill>
                          <a:srgbClr val="808080"/>
                        </a:solidFill>
                        <a:effectLst/>
                        <a:latin typeface="나눔고딕" panose="020D0604000000000000" pitchFamily="50" charset="-127"/>
                        <a:ea typeface="나눔고딕" panose="020D0604000000000000" pitchFamily="50" charset="-127"/>
                      </a:endParaRPr>
                    </a:p>
                  </a:txBody>
                  <a:tcPr marL="6297" marR="6297" marT="6297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404521849"/>
                  </a:ext>
                </a:extLst>
              </a:tr>
            </a:tbl>
          </a:graphicData>
        </a:graphic>
      </p:graphicFrame>
      <p:graphicFrame>
        <p:nvGraphicFramePr>
          <p:cNvPr id="102" name="차트 101">
            <a:extLst>
              <a:ext uri="{FF2B5EF4-FFF2-40B4-BE49-F238E27FC236}">
                <a16:creationId xmlns:a16="http://schemas.microsoft.com/office/drawing/2014/main" xmlns="" id="{A943E071-6EF1-457A-9274-B018939A7E2C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763265407"/>
              </p:ext>
            </p:extLst>
          </p:nvPr>
        </p:nvGraphicFramePr>
        <p:xfrm>
          <a:off x="7348130" y="2907945"/>
          <a:ext cx="3149772" cy="124651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7"/>
          </a:graphicData>
        </a:graphic>
      </p:graphicFrame>
      <p:graphicFrame>
        <p:nvGraphicFramePr>
          <p:cNvPr id="103" name="차트 102">
            <a:extLst>
              <a:ext uri="{FF2B5EF4-FFF2-40B4-BE49-F238E27FC236}">
                <a16:creationId xmlns:a16="http://schemas.microsoft.com/office/drawing/2014/main" xmlns="" id="{4185D69A-E176-4D83-B720-93CC235FD3DC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4049551534"/>
              </p:ext>
            </p:extLst>
          </p:nvPr>
        </p:nvGraphicFramePr>
        <p:xfrm>
          <a:off x="7891834" y="2796712"/>
          <a:ext cx="3896406" cy="142309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8"/>
          </a:graphicData>
        </a:graphic>
      </p:graphicFrame>
      <p:graphicFrame>
        <p:nvGraphicFramePr>
          <p:cNvPr id="104" name="차트 103">
            <a:extLst>
              <a:ext uri="{FF2B5EF4-FFF2-40B4-BE49-F238E27FC236}">
                <a16:creationId xmlns:a16="http://schemas.microsoft.com/office/drawing/2014/main" xmlns="" id="{15321CB3-DD14-44B8-8D54-120996F5C3EA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624463412"/>
              </p:ext>
            </p:extLst>
          </p:nvPr>
        </p:nvGraphicFramePr>
        <p:xfrm>
          <a:off x="9504574" y="2908067"/>
          <a:ext cx="3226187" cy="123411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9"/>
          </a:graphicData>
        </a:graphic>
      </p:graphicFrame>
      <p:sp>
        <p:nvSpPr>
          <p:cNvPr id="105" name="직사각형 104">
            <a:extLst>
              <a:ext uri="{FF2B5EF4-FFF2-40B4-BE49-F238E27FC236}">
                <a16:creationId xmlns:a16="http://schemas.microsoft.com/office/drawing/2014/main" xmlns="" id="{6E2471C5-8D23-49A9-A188-13AC62FDEC9A}"/>
              </a:ext>
            </a:extLst>
          </p:cNvPr>
          <p:cNvSpPr/>
          <p:nvPr/>
        </p:nvSpPr>
        <p:spPr>
          <a:xfrm>
            <a:off x="520439" y="2623029"/>
            <a:ext cx="3815820" cy="313925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ko-KR" altLang="en-US" dirty="0" err="1">
                <a:solidFill>
                  <a:schemeClr val="accent5">
                    <a:lumMod val="75000"/>
                  </a:schemeClr>
                </a:solidFill>
                <a:latin typeface="에스코어 드림 5 Medium" panose="020B0503030302020204" pitchFamily="34" charset="-127"/>
                <a:ea typeface="에스코어 드림 5 Medium" panose="020B0503030302020204" pitchFamily="34" charset="-127"/>
              </a:rPr>
              <a:t>신고시</a:t>
            </a:r>
            <a:r>
              <a:rPr lang="ko-KR" altLang="en-US" dirty="0">
                <a:solidFill>
                  <a:schemeClr val="accent5">
                    <a:lumMod val="75000"/>
                  </a:schemeClr>
                </a:solidFill>
                <a:latin typeface="에스코어 드림 5 Medium" panose="020B0503030302020204" pitchFamily="34" charset="-127"/>
                <a:ea typeface="에스코어 드림 5 Medium" panose="020B0503030302020204" pitchFamily="34" charset="-127"/>
              </a:rPr>
              <a:t> 유의사항</a:t>
            </a:r>
            <a:endParaRPr lang="en-US" altLang="ko-KR" dirty="0">
              <a:solidFill>
                <a:schemeClr val="accent5">
                  <a:lumMod val="75000"/>
                </a:schemeClr>
              </a:solidFill>
              <a:latin typeface="에스코어 드림 5 Medium" panose="020B0503030302020204" pitchFamily="34" charset="-127"/>
              <a:ea typeface="에스코어 드림 5 Medium" panose="020B0503030302020204" pitchFamily="34" charset="-127"/>
            </a:endParaRPr>
          </a:p>
          <a:p>
            <a:pPr>
              <a:lnSpc>
                <a:spcPct val="150000"/>
              </a:lnSpc>
            </a:pPr>
            <a:r>
              <a:rPr lang="ko-KR" altLang="en-US" sz="1600" dirty="0">
                <a:solidFill>
                  <a:srgbClr val="334457"/>
                </a:solidFill>
                <a:latin typeface="에스코어 드림 5 Medium" panose="020B0503030302020204" pitchFamily="34" charset="-127"/>
                <a:ea typeface="에스코어 드림 5 Medium" panose="020B0503030302020204" pitchFamily="34" charset="-127"/>
              </a:rPr>
              <a:t>    </a:t>
            </a:r>
            <a:r>
              <a:rPr lang="ko-KR" altLang="en-US" sz="1600" dirty="0">
                <a:latin typeface="에스코어 드림 5 Medium" panose="020B0503030302020204" pitchFamily="34" charset="-127"/>
                <a:ea typeface="에스코어 드림 5 Medium" panose="020B0503030302020204" pitchFamily="34" charset="-127"/>
              </a:rPr>
              <a:t>① </a:t>
            </a:r>
            <a:r>
              <a:rPr lang="ko-KR" altLang="en-US" sz="1600" dirty="0" err="1">
                <a:latin typeface="에스코어 드림 5 Medium" panose="020B0503030302020204" pitchFamily="34" charset="-127"/>
                <a:ea typeface="에스코어 드림 5 Medium" panose="020B0503030302020204" pitchFamily="34" charset="-127"/>
              </a:rPr>
              <a:t>법인별</a:t>
            </a:r>
            <a:r>
              <a:rPr lang="ko-KR" altLang="en-US" sz="1600" dirty="0">
                <a:latin typeface="에스코어 드림 5 Medium" panose="020B0503030302020204" pitchFamily="34" charset="-127"/>
                <a:ea typeface="에스코어 드림 5 Medium" panose="020B0503030302020204" pitchFamily="34" charset="-127"/>
              </a:rPr>
              <a:t> 유의사항</a:t>
            </a:r>
            <a:endParaRPr lang="en-US" altLang="ko-KR" sz="1600" dirty="0">
              <a:latin typeface="에스코어 드림 5 Medium" panose="020B0503030302020204" pitchFamily="34" charset="-127"/>
              <a:ea typeface="에스코어 드림 5 Medium" panose="020B0503030302020204" pitchFamily="34" charset="-127"/>
            </a:endParaRPr>
          </a:p>
          <a:p>
            <a:pPr>
              <a:lnSpc>
                <a:spcPct val="150000"/>
              </a:lnSpc>
            </a:pPr>
            <a:r>
              <a:rPr lang="en-US" altLang="ko-KR" sz="1600" dirty="0">
                <a:solidFill>
                  <a:srgbClr val="334457"/>
                </a:solidFill>
                <a:latin typeface="에스코어 드림 5 Medium" panose="020B0503030302020204" pitchFamily="34" charset="-127"/>
                <a:ea typeface="에스코어 드림 5 Medium" panose="020B0503030302020204" pitchFamily="34" charset="-127"/>
              </a:rPr>
              <a:t>    </a:t>
            </a:r>
            <a:r>
              <a:rPr lang="ko-KR" altLang="en-US" sz="1600" dirty="0">
                <a:latin typeface="에스코어 드림 5 Medium" panose="020B0503030302020204" pitchFamily="34" charset="-127"/>
                <a:ea typeface="에스코어 드림 5 Medium" panose="020B0503030302020204" pitchFamily="34" charset="-127"/>
              </a:rPr>
              <a:t>┏개별분석</a:t>
            </a:r>
            <a:r>
              <a:rPr lang="ko-KR" altLang="en-US" sz="1600" dirty="0">
                <a:solidFill>
                  <a:srgbClr val="334457"/>
                </a:solidFill>
                <a:latin typeface="에스코어 드림 5 Medium" panose="020B0503030302020204" pitchFamily="34" charset="-127"/>
                <a:ea typeface="에스코어 드림 5 Medium" panose="020B0503030302020204" pitchFamily="34" charset="-127"/>
              </a:rPr>
              <a:t>  </a:t>
            </a:r>
            <a:r>
              <a:rPr lang="en-US" altLang="ko-KR" sz="1600" dirty="0">
                <a:solidFill>
                  <a:srgbClr val="C00000"/>
                </a:solidFill>
                <a:latin typeface="에스코어 드림 5 Medium" panose="020B0503030302020204" pitchFamily="34" charset="-127"/>
                <a:ea typeface="에스코어 드림 5 Medium" panose="020B0503030302020204" pitchFamily="34" charset="-127"/>
              </a:rPr>
              <a:t>57</a:t>
            </a:r>
            <a:r>
              <a:rPr lang="ko-KR" altLang="en-US" sz="1600" dirty="0">
                <a:solidFill>
                  <a:srgbClr val="C00000"/>
                </a:solidFill>
                <a:latin typeface="에스코어 드림 5 Medium" panose="020B0503030302020204" pitchFamily="34" charset="-127"/>
                <a:ea typeface="에스코어 드림 5 Medium" panose="020B0503030302020204" pitchFamily="34" charset="-127"/>
              </a:rPr>
              <a:t>개</a:t>
            </a:r>
            <a:r>
              <a:rPr lang="ko-KR" altLang="en-US" sz="1600" dirty="0">
                <a:solidFill>
                  <a:srgbClr val="334457"/>
                </a:solidFill>
                <a:latin typeface="에스코어 드림 5 Medium" panose="020B0503030302020204" pitchFamily="34" charset="-127"/>
                <a:ea typeface="에스코어 드림 5 Medium" panose="020B0503030302020204" pitchFamily="34" charset="-127"/>
              </a:rPr>
              <a:t> </a:t>
            </a:r>
            <a:r>
              <a:rPr lang="ko-KR" altLang="en-US" sz="1600" dirty="0">
                <a:latin typeface="에스코어 드림 5 Medium" panose="020B0503030302020204" pitchFamily="34" charset="-127"/>
                <a:ea typeface="에스코어 드림 5 Medium" panose="020B0503030302020204" pitchFamily="34" charset="-127"/>
              </a:rPr>
              <a:t>항목</a:t>
            </a:r>
            <a:r>
              <a:rPr lang="en-US" altLang="ko-KR" sz="1600" dirty="0">
                <a:latin typeface="에스코어 드림 5 Medium" panose="020B0503030302020204" pitchFamily="34" charset="-127"/>
                <a:ea typeface="에스코어 드림 5 Medium" panose="020B0503030302020204" pitchFamily="34" charset="-127"/>
              </a:rPr>
              <a:t>, 32</a:t>
            </a:r>
            <a:r>
              <a:rPr lang="ko-KR" altLang="en-US" sz="1600" dirty="0">
                <a:latin typeface="에스코어 드림 5 Medium" panose="020B0503030302020204" pitchFamily="34" charset="-127"/>
                <a:ea typeface="에스코어 드림 5 Medium" panose="020B0503030302020204" pitchFamily="34" charset="-127"/>
              </a:rPr>
              <a:t>만개 법인</a:t>
            </a:r>
            <a:endParaRPr lang="en-US" altLang="ko-KR" sz="1600" dirty="0">
              <a:latin typeface="에스코어 드림 5 Medium" panose="020B0503030302020204" pitchFamily="34" charset="-127"/>
              <a:ea typeface="에스코어 드림 5 Medium" panose="020B0503030302020204" pitchFamily="34" charset="-127"/>
            </a:endParaRPr>
          </a:p>
          <a:p>
            <a:pPr>
              <a:lnSpc>
                <a:spcPct val="150000"/>
              </a:lnSpc>
            </a:pPr>
            <a:r>
              <a:rPr lang="en-US" altLang="ko-KR" sz="1600" dirty="0">
                <a:solidFill>
                  <a:srgbClr val="334457"/>
                </a:solidFill>
                <a:latin typeface="에스코어 드림 5 Medium" panose="020B0503030302020204" pitchFamily="34" charset="-127"/>
                <a:ea typeface="에스코어 드림 5 Medium" panose="020B0503030302020204" pitchFamily="34" charset="-127"/>
              </a:rPr>
              <a:t>    </a:t>
            </a:r>
            <a:r>
              <a:rPr lang="ko-KR" altLang="en-US" sz="1600" dirty="0">
                <a:latin typeface="에스코어 드림 5 Medium" panose="020B0503030302020204" pitchFamily="34" charset="-127"/>
                <a:ea typeface="에스코어 드림 5 Medium" panose="020B0503030302020204" pitchFamily="34" charset="-127"/>
              </a:rPr>
              <a:t>┗취약분야  </a:t>
            </a:r>
            <a:r>
              <a:rPr lang="en-US" altLang="ko-KR" sz="1600" dirty="0">
                <a:solidFill>
                  <a:srgbClr val="C00000"/>
                </a:solidFill>
                <a:latin typeface="에스코어 드림 5 Medium" panose="020B0503030302020204" pitchFamily="34" charset="-127"/>
                <a:ea typeface="에스코어 드림 5 Medium" panose="020B0503030302020204" pitchFamily="34" charset="-127"/>
              </a:rPr>
              <a:t>46</a:t>
            </a:r>
            <a:r>
              <a:rPr lang="ko-KR" altLang="en-US" sz="1600" dirty="0">
                <a:solidFill>
                  <a:srgbClr val="C00000"/>
                </a:solidFill>
                <a:latin typeface="에스코어 드림 5 Medium" panose="020B0503030302020204" pitchFamily="34" charset="-127"/>
                <a:ea typeface="에스코어 드림 5 Medium" panose="020B0503030302020204" pitchFamily="34" charset="-127"/>
              </a:rPr>
              <a:t>개</a:t>
            </a:r>
            <a:r>
              <a:rPr lang="ko-KR" altLang="en-US" sz="1600" dirty="0">
                <a:solidFill>
                  <a:srgbClr val="334457"/>
                </a:solidFill>
                <a:latin typeface="에스코어 드림 5 Medium" panose="020B0503030302020204" pitchFamily="34" charset="-127"/>
                <a:ea typeface="에스코어 드림 5 Medium" panose="020B0503030302020204" pitchFamily="34" charset="-127"/>
              </a:rPr>
              <a:t> </a:t>
            </a:r>
            <a:r>
              <a:rPr lang="ko-KR" altLang="en-US" sz="1600" dirty="0">
                <a:latin typeface="에스코어 드림 5 Medium" panose="020B0503030302020204" pitchFamily="34" charset="-127"/>
                <a:ea typeface="에스코어 드림 5 Medium" panose="020B0503030302020204" pitchFamily="34" charset="-127"/>
              </a:rPr>
              <a:t>항목</a:t>
            </a:r>
            <a:endParaRPr lang="en-US" altLang="ko-KR" sz="1600" dirty="0">
              <a:latin typeface="에스코어 드림 5 Medium" panose="020B0503030302020204" pitchFamily="34" charset="-127"/>
              <a:ea typeface="에스코어 드림 5 Medium" panose="020B0503030302020204" pitchFamily="34" charset="-127"/>
            </a:endParaRPr>
          </a:p>
          <a:p>
            <a:pPr>
              <a:lnSpc>
                <a:spcPct val="150000"/>
              </a:lnSpc>
            </a:pPr>
            <a:r>
              <a:rPr lang="ko-KR" altLang="en-US" sz="1600" dirty="0">
                <a:solidFill>
                  <a:srgbClr val="334457"/>
                </a:solidFill>
                <a:latin typeface="에스코어 드림 5 Medium" panose="020B0503030302020204" pitchFamily="34" charset="-127"/>
                <a:ea typeface="에스코어 드림 5 Medium" panose="020B0503030302020204" pitchFamily="34" charset="-127"/>
              </a:rPr>
              <a:t>    </a:t>
            </a:r>
            <a:r>
              <a:rPr lang="ko-KR" altLang="en-US" sz="1600" dirty="0">
                <a:latin typeface="에스코어 드림 5 Medium" panose="020B0503030302020204" pitchFamily="34" charset="-127"/>
                <a:ea typeface="에스코어 드림 5 Medium" panose="020B0503030302020204" pitchFamily="34" charset="-127"/>
              </a:rPr>
              <a:t>②  업종별 유의사항 </a:t>
            </a:r>
            <a:r>
              <a:rPr lang="en-US" altLang="ko-KR" sz="1600" dirty="0">
                <a:solidFill>
                  <a:srgbClr val="C00000"/>
                </a:solidFill>
                <a:latin typeface="에스코어 드림 5 Medium" panose="020B0503030302020204" pitchFamily="34" charset="-127"/>
                <a:ea typeface="에스코어 드림 5 Medium" panose="020B0503030302020204" pitchFamily="34" charset="-127"/>
              </a:rPr>
              <a:t>133</a:t>
            </a:r>
            <a:r>
              <a:rPr lang="ko-KR" altLang="en-US" sz="1600" dirty="0">
                <a:solidFill>
                  <a:srgbClr val="C00000"/>
                </a:solidFill>
                <a:latin typeface="에스코어 드림 5 Medium" panose="020B0503030302020204" pitchFamily="34" charset="-127"/>
                <a:ea typeface="에스코어 드림 5 Medium" panose="020B0503030302020204" pitchFamily="34" charset="-127"/>
              </a:rPr>
              <a:t>개</a:t>
            </a:r>
            <a:r>
              <a:rPr lang="ko-KR" altLang="en-US" sz="1600" dirty="0">
                <a:solidFill>
                  <a:srgbClr val="334457"/>
                </a:solidFill>
                <a:latin typeface="에스코어 드림 5 Medium" panose="020B0503030302020204" pitchFamily="34" charset="-127"/>
                <a:ea typeface="에스코어 드림 5 Medium" panose="020B0503030302020204" pitchFamily="34" charset="-127"/>
              </a:rPr>
              <a:t> </a:t>
            </a:r>
            <a:r>
              <a:rPr lang="ko-KR" altLang="en-US" sz="1600" dirty="0">
                <a:latin typeface="에스코어 드림 5 Medium" panose="020B0503030302020204" pitchFamily="34" charset="-127"/>
                <a:ea typeface="에스코어 드림 5 Medium" panose="020B0503030302020204" pitchFamily="34" charset="-127"/>
              </a:rPr>
              <a:t>항목</a:t>
            </a:r>
            <a:endParaRPr lang="en-US" altLang="ko-KR" sz="1600" dirty="0">
              <a:latin typeface="에스코어 드림 5 Medium" panose="020B0503030302020204" pitchFamily="34" charset="-127"/>
              <a:ea typeface="에스코어 드림 5 Medium" panose="020B0503030302020204" pitchFamily="34" charset="-127"/>
            </a:endParaRPr>
          </a:p>
          <a:p>
            <a:pPr>
              <a:lnSpc>
                <a:spcPct val="150000"/>
              </a:lnSpc>
            </a:pPr>
            <a:r>
              <a:rPr lang="ko-KR" altLang="en-US" sz="1600" dirty="0">
                <a:solidFill>
                  <a:srgbClr val="334457"/>
                </a:solidFill>
                <a:latin typeface="에스코어 드림 5 Medium" panose="020B0503030302020204" pitchFamily="34" charset="-127"/>
                <a:ea typeface="에스코어 드림 5 Medium" panose="020B0503030302020204" pitchFamily="34" charset="-127"/>
              </a:rPr>
              <a:t>    </a:t>
            </a:r>
            <a:r>
              <a:rPr lang="ko-KR" altLang="en-US" sz="1600" dirty="0">
                <a:latin typeface="에스코어 드림 5 Medium" panose="020B0503030302020204" pitchFamily="34" charset="-127"/>
                <a:ea typeface="에스코어 드림 5 Medium" panose="020B0503030302020204" pitchFamily="34" charset="-127"/>
              </a:rPr>
              <a:t>③  </a:t>
            </a:r>
            <a:r>
              <a:rPr lang="ko-KR" altLang="en-US" sz="1600" dirty="0" err="1">
                <a:latin typeface="에스코어 드림 5 Medium" panose="020B0503030302020204" pitchFamily="34" charset="-127"/>
                <a:ea typeface="에스코어 드림 5 Medium" panose="020B0503030302020204" pitchFamily="34" charset="-127"/>
              </a:rPr>
              <a:t>계정별</a:t>
            </a:r>
            <a:r>
              <a:rPr lang="ko-KR" altLang="en-US" sz="1600" dirty="0">
                <a:latin typeface="에스코어 드림 5 Medium" panose="020B0503030302020204" pitchFamily="34" charset="-127"/>
                <a:ea typeface="에스코어 드림 5 Medium" panose="020B0503030302020204" pitchFamily="34" charset="-127"/>
              </a:rPr>
              <a:t> 유의사항 </a:t>
            </a:r>
            <a:r>
              <a:rPr lang="en-US" altLang="ko-KR" sz="1600" dirty="0">
                <a:solidFill>
                  <a:srgbClr val="C00000"/>
                </a:solidFill>
                <a:latin typeface="에스코어 드림 5 Medium" panose="020B0503030302020204" pitchFamily="34" charset="-127"/>
                <a:ea typeface="에스코어 드림 5 Medium" panose="020B0503030302020204" pitchFamily="34" charset="-127"/>
              </a:rPr>
              <a:t>36</a:t>
            </a:r>
            <a:r>
              <a:rPr lang="ko-KR" altLang="en-US" sz="1600" dirty="0">
                <a:solidFill>
                  <a:srgbClr val="C00000"/>
                </a:solidFill>
                <a:latin typeface="에스코어 드림 5 Medium" panose="020B0503030302020204" pitchFamily="34" charset="-127"/>
                <a:ea typeface="에스코어 드림 5 Medium" panose="020B0503030302020204" pitchFamily="34" charset="-127"/>
              </a:rPr>
              <a:t>개</a:t>
            </a:r>
            <a:r>
              <a:rPr lang="ko-KR" altLang="en-US" sz="1600" dirty="0">
                <a:solidFill>
                  <a:srgbClr val="334457"/>
                </a:solidFill>
                <a:latin typeface="에스코어 드림 5 Medium" panose="020B0503030302020204" pitchFamily="34" charset="-127"/>
                <a:ea typeface="에스코어 드림 5 Medium" panose="020B0503030302020204" pitchFamily="34" charset="-127"/>
              </a:rPr>
              <a:t> </a:t>
            </a:r>
            <a:r>
              <a:rPr lang="ko-KR" altLang="en-US" sz="1600" dirty="0">
                <a:latin typeface="에스코어 드림 5 Medium" panose="020B0503030302020204" pitchFamily="34" charset="-127"/>
                <a:ea typeface="에스코어 드림 5 Medium" panose="020B0503030302020204" pitchFamily="34" charset="-127"/>
              </a:rPr>
              <a:t>항목</a:t>
            </a:r>
            <a:endParaRPr lang="en-US" altLang="ko-KR" dirty="0">
              <a:latin typeface="에스코어 드림 5 Medium" panose="020B0503030302020204" pitchFamily="34" charset="-127"/>
              <a:ea typeface="에스코어 드림 5 Medium" panose="020B0503030302020204" pitchFamily="34" charset="-127"/>
            </a:endParaRP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ko-KR" altLang="en-US" dirty="0">
                <a:solidFill>
                  <a:schemeClr val="accent5">
                    <a:lumMod val="75000"/>
                  </a:schemeClr>
                </a:solidFill>
                <a:latin typeface="에스코어 드림 5 Medium" panose="020B0503030302020204" pitchFamily="34" charset="-127"/>
                <a:ea typeface="에스코어 드림 5 Medium" panose="020B0503030302020204" pitchFamily="34" charset="-127"/>
              </a:rPr>
              <a:t>절세 도움말</a:t>
            </a:r>
            <a:r>
              <a:rPr lang="ko-KR" altLang="en-US" dirty="0">
                <a:solidFill>
                  <a:srgbClr val="333F50"/>
                </a:solidFill>
                <a:latin typeface="에스코어 드림 5 Medium" panose="020B0503030302020204" pitchFamily="34" charset="-127"/>
                <a:ea typeface="에스코어 드림 5 Medium" panose="020B0503030302020204" pitchFamily="34" charset="-127"/>
              </a:rPr>
              <a:t>   </a:t>
            </a:r>
            <a:r>
              <a:rPr lang="en-US" altLang="ko-KR" dirty="0">
                <a:solidFill>
                  <a:srgbClr val="C00000"/>
                </a:solidFill>
                <a:latin typeface="에스코어 드림 5 Medium" panose="020B0503030302020204" pitchFamily="34" charset="-127"/>
                <a:ea typeface="에스코어 드림 5 Medium" panose="020B0503030302020204" pitchFamily="34" charset="-127"/>
              </a:rPr>
              <a:t>35</a:t>
            </a:r>
            <a:r>
              <a:rPr lang="ko-KR" altLang="en-US" dirty="0">
                <a:solidFill>
                  <a:srgbClr val="C00000"/>
                </a:solidFill>
                <a:latin typeface="에스코어 드림 5 Medium" panose="020B0503030302020204" pitchFamily="34" charset="-127"/>
                <a:ea typeface="에스코어 드림 5 Medium" panose="020B0503030302020204" pitchFamily="34" charset="-127"/>
              </a:rPr>
              <a:t>개</a:t>
            </a:r>
            <a:r>
              <a:rPr lang="ko-KR" altLang="en-US" dirty="0">
                <a:solidFill>
                  <a:srgbClr val="333F50"/>
                </a:solidFill>
                <a:latin typeface="에스코어 드림 5 Medium" panose="020B0503030302020204" pitchFamily="34" charset="-127"/>
                <a:ea typeface="에스코어 드림 5 Medium" panose="020B0503030302020204" pitchFamily="34" charset="-127"/>
              </a:rPr>
              <a:t> </a:t>
            </a:r>
            <a:r>
              <a:rPr lang="ko-KR" altLang="en-US" dirty="0">
                <a:latin typeface="에스코어 드림 5 Medium" panose="020B0503030302020204" pitchFamily="34" charset="-127"/>
                <a:ea typeface="에스코어 드림 5 Medium" panose="020B0503030302020204" pitchFamily="34" charset="-127"/>
              </a:rPr>
              <a:t>항목</a:t>
            </a:r>
            <a:endParaRPr lang="en-US" altLang="ko-KR" dirty="0">
              <a:latin typeface="에스코어 드림 5 Medium" panose="020B0503030302020204" pitchFamily="34" charset="-127"/>
              <a:ea typeface="에스코어 드림 5 Medium" panose="020B0503030302020204" pitchFamily="34" charset="-127"/>
            </a:endParaRP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ko-KR" altLang="en-US" dirty="0">
                <a:solidFill>
                  <a:schemeClr val="accent5">
                    <a:lumMod val="75000"/>
                  </a:schemeClr>
                </a:solidFill>
                <a:latin typeface="에스코어 드림 5 Medium" panose="020B0503030302020204" pitchFamily="34" charset="-127"/>
                <a:ea typeface="에스코어 드림 5 Medium" panose="020B0503030302020204" pitchFamily="34" charset="-127"/>
              </a:rPr>
              <a:t>세법 도우미</a:t>
            </a:r>
            <a:r>
              <a:rPr lang="ko-KR" altLang="en-US" dirty="0">
                <a:solidFill>
                  <a:srgbClr val="333F50"/>
                </a:solidFill>
                <a:latin typeface="에스코어 드림 5 Medium" panose="020B0503030302020204" pitchFamily="34" charset="-127"/>
                <a:ea typeface="에스코어 드림 5 Medium" panose="020B0503030302020204" pitchFamily="34" charset="-127"/>
              </a:rPr>
              <a:t>   </a:t>
            </a:r>
            <a:r>
              <a:rPr lang="en-US" altLang="ko-KR" dirty="0">
                <a:solidFill>
                  <a:srgbClr val="C00000"/>
                </a:solidFill>
                <a:latin typeface="에스코어 드림 5 Medium" panose="020B0503030302020204" pitchFamily="34" charset="-127"/>
                <a:ea typeface="에스코어 드림 5 Medium" panose="020B0503030302020204" pitchFamily="34" charset="-127"/>
              </a:rPr>
              <a:t>85</a:t>
            </a:r>
            <a:r>
              <a:rPr lang="ko-KR" altLang="en-US" dirty="0">
                <a:solidFill>
                  <a:srgbClr val="C00000"/>
                </a:solidFill>
                <a:latin typeface="에스코어 드림 5 Medium" panose="020B0503030302020204" pitchFamily="34" charset="-127"/>
                <a:ea typeface="에스코어 드림 5 Medium" panose="020B0503030302020204" pitchFamily="34" charset="-127"/>
              </a:rPr>
              <a:t>개</a:t>
            </a:r>
            <a:r>
              <a:rPr lang="ko-KR" altLang="en-US" dirty="0">
                <a:solidFill>
                  <a:srgbClr val="333F50"/>
                </a:solidFill>
                <a:latin typeface="에스코어 드림 5 Medium" panose="020B0503030302020204" pitchFamily="34" charset="-127"/>
                <a:ea typeface="에스코어 드림 5 Medium" panose="020B0503030302020204" pitchFamily="34" charset="-127"/>
              </a:rPr>
              <a:t> </a:t>
            </a:r>
            <a:r>
              <a:rPr lang="ko-KR" altLang="en-US" dirty="0">
                <a:latin typeface="에스코어 드림 5 Medium" panose="020B0503030302020204" pitchFamily="34" charset="-127"/>
                <a:ea typeface="에스코어 드림 5 Medium" panose="020B0503030302020204" pitchFamily="34" charset="-127"/>
              </a:rPr>
              <a:t>항목</a:t>
            </a:r>
            <a:endParaRPr lang="en-US" altLang="ko-KR" dirty="0">
              <a:latin typeface="에스코어 드림 5 Medium" panose="020B0503030302020204" pitchFamily="34" charset="-127"/>
              <a:ea typeface="에스코어 드림 5 Medium" panose="020B0503030302020204" pitchFamily="34" charset="-127"/>
            </a:endParaRPr>
          </a:p>
        </p:txBody>
      </p:sp>
      <p:cxnSp>
        <p:nvCxnSpPr>
          <p:cNvPr id="106" name="직선 연결선 105">
            <a:extLst>
              <a:ext uri="{FF2B5EF4-FFF2-40B4-BE49-F238E27FC236}">
                <a16:creationId xmlns:a16="http://schemas.microsoft.com/office/drawing/2014/main" xmlns="" id="{C5775B0C-16AC-4B9D-98AE-69F44CD34A4D}"/>
              </a:ext>
            </a:extLst>
          </p:cNvPr>
          <p:cNvCxnSpPr/>
          <p:nvPr/>
        </p:nvCxnSpPr>
        <p:spPr>
          <a:xfrm>
            <a:off x="739563" y="2468368"/>
            <a:ext cx="10689992" cy="0"/>
          </a:xfrm>
          <a:prstGeom prst="line">
            <a:avLst/>
          </a:prstGeom>
          <a:ln>
            <a:solidFill>
              <a:srgbClr val="334457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07" name="그룹 106">
            <a:extLst>
              <a:ext uri="{FF2B5EF4-FFF2-40B4-BE49-F238E27FC236}">
                <a16:creationId xmlns:a16="http://schemas.microsoft.com/office/drawing/2014/main" xmlns="" id="{0D25ACEF-94D1-45AD-904F-2D064B118501}"/>
              </a:ext>
            </a:extLst>
          </p:cNvPr>
          <p:cNvGrpSpPr/>
          <p:nvPr/>
        </p:nvGrpSpPr>
        <p:grpSpPr>
          <a:xfrm>
            <a:off x="2608311" y="885415"/>
            <a:ext cx="2125067" cy="444066"/>
            <a:chOff x="2608311" y="885415"/>
            <a:chExt cx="2125067" cy="444066"/>
          </a:xfrm>
        </p:grpSpPr>
        <p:sp>
          <p:nvSpPr>
            <p:cNvPr id="108" name="Arrow: Pentagon 29">
              <a:extLst>
                <a:ext uri="{FF2B5EF4-FFF2-40B4-BE49-F238E27FC236}">
                  <a16:creationId xmlns:a16="http://schemas.microsoft.com/office/drawing/2014/main" xmlns="" id="{5EBCC79E-89EE-4B5D-B17C-4C422BBCBED0}"/>
                </a:ext>
              </a:extLst>
            </p:cNvPr>
            <p:cNvSpPr/>
            <p:nvPr/>
          </p:nvSpPr>
          <p:spPr>
            <a:xfrm flipH="1">
              <a:off x="2608311" y="885415"/>
              <a:ext cx="2125067" cy="444066"/>
            </a:xfrm>
            <a:prstGeom prst="homePlate">
              <a:avLst>
                <a:gd name="adj" fmla="val 43906"/>
              </a:avLst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09" name="TextBox 108">
              <a:extLst>
                <a:ext uri="{FF2B5EF4-FFF2-40B4-BE49-F238E27FC236}">
                  <a16:creationId xmlns:a16="http://schemas.microsoft.com/office/drawing/2014/main" xmlns="" id="{F7927F42-448B-4910-A95F-76DFC2D1190A}"/>
                </a:ext>
              </a:extLst>
            </p:cNvPr>
            <p:cNvSpPr txBox="1"/>
            <p:nvPr/>
          </p:nvSpPr>
          <p:spPr>
            <a:xfrm>
              <a:off x="2706150" y="922032"/>
              <a:ext cx="1964449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ko-KR" b="1" dirty="0">
                  <a:solidFill>
                    <a:schemeClr val="bg1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  <a:cs typeface="Arial" pitchFamily="34" charset="0"/>
                </a:rPr>
                <a:t>Ⅰ. </a:t>
              </a:r>
              <a:r>
                <a:rPr lang="ko-KR" altLang="en-US" b="1" dirty="0">
                  <a:solidFill>
                    <a:schemeClr val="bg1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  <a:cs typeface="Arial" pitchFamily="34" charset="0"/>
                </a:rPr>
                <a:t>신고지원방향</a:t>
              </a:r>
              <a:endParaRPr lang="ko-KR" altLang="en-US" b="1" dirty="0">
                <a:solidFill>
                  <a:schemeClr val="bg1"/>
                </a:solidFill>
                <a:cs typeface="Arial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6358727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그림 8">
            <a:extLst>
              <a:ext uri="{FF2B5EF4-FFF2-40B4-BE49-F238E27FC236}">
                <a16:creationId xmlns:a16="http://schemas.microsoft.com/office/drawing/2014/main" xmlns="" id="{3B1A5D79-5902-41C8-BAED-76B0149ED52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848" b="16848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3" name="사각형: 둥근 모서리 12">
            <a:extLst>
              <a:ext uri="{FF2B5EF4-FFF2-40B4-BE49-F238E27FC236}">
                <a16:creationId xmlns:a16="http://schemas.microsoft.com/office/drawing/2014/main" xmlns="" id="{B0AAEF71-D79C-4536-A1D5-3BE6B62106F3}"/>
              </a:ext>
            </a:extLst>
          </p:cNvPr>
          <p:cNvSpPr/>
          <p:nvPr/>
        </p:nvSpPr>
        <p:spPr>
          <a:xfrm>
            <a:off x="195654" y="631460"/>
            <a:ext cx="11788030" cy="5796236"/>
          </a:xfrm>
          <a:prstGeom prst="roundRect">
            <a:avLst>
              <a:gd name="adj" fmla="val 3684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dirty="0">
                <a:solidFill>
                  <a:srgbClr val="0A1834"/>
                </a:solidFill>
              </a:rPr>
              <a:t>									</a:t>
            </a:r>
            <a:endParaRPr lang="ko-KR" altLang="en-US" dirty="0">
              <a:solidFill>
                <a:srgbClr val="0A1834"/>
              </a:solidFill>
            </a:endParaRPr>
          </a:p>
        </p:txBody>
      </p:sp>
      <p:pic>
        <p:nvPicPr>
          <p:cNvPr id="4" name="그림 3">
            <a:extLst>
              <a:ext uri="{FF2B5EF4-FFF2-40B4-BE49-F238E27FC236}">
                <a16:creationId xmlns:a16="http://schemas.microsoft.com/office/drawing/2014/main" xmlns="" id="{C9BCA64D-037A-49F7-A300-3CB2DC9B6C0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212245" y="0"/>
            <a:ext cx="1785671" cy="552517"/>
          </a:xfrm>
          <a:prstGeom prst="rect">
            <a:avLst/>
          </a:prstGeom>
        </p:spPr>
      </p:pic>
      <p:pic>
        <p:nvPicPr>
          <p:cNvPr id="14" name="그림 13">
            <a:extLst>
              <a:ext uri="{FF2B5EF4-FFF2-40B4-BE49-F238E27FC236}">
                <a16:creationId xmlns:a16="http://schemas.microsoft.com/office/drawing/2014/main" xmlns="" id="{0D9592AB-2BA6-4E77-9EDF-C43A691759C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07896" y="6459624"/>
            <a:ext cx="1525434" cy="355996"/>
          </a:xfrm>
          <a:prstGeom prst="rect">
            <a:avLst/>
          </a:prstGeom>
        </p:spPr>
      </p:pic>
      <p:grpSp>
        <p:nvGrpSpPr>
          <p:cNvPr id="18" name="Group 27">
            <a:extLst>
              <a:ext uri="{FF2B5EF4-FFF2-40B4-BE49-F238E27FC236}">
                <a16:creationId xmlns:a16="http://schemas.microsoft.com/office/drawing/2014/main" xmlns="" id="{4E4079C8-3933-48AE-97CC-D87E6C3ADF95}"/>
              </a:ext>
            </a:extLst>
          </p:cNvPr>
          <p:cNvGrpSpPr/>
          <p:nvPr/>
        </p:nvGrpSpPr>
        <p:grpSpPr>
          <a:xfrm>
            <a:off x="3902079" y="853766"/>
            <a:ext cx="8083741" cy="813687"/>
            <a:chOff x="4598833" y="1806565"/>
            <a:chExt cx="6573143" cy="829894"/>
          </a:xfrm>
        </p:grpSpPr>
        <p:sp>
          <p:nvSpPr>
            <p:cNvPr id="20" name="Rectangle 28">
              <a:extLst>
                <a:ext uri="{FF2B5EF4-FFF2-40B4-BE49-F238E27FC236}">
                  <a16:creationId xmlns:a16="http://schemas.microsoft.com/office/drawing/2014/main" xmlns="" id="{13C6C221-9BEC-4831-93AF-F28135C13101}"/>
                </a:ext>
              </a:extLst>
            </p:cNvPr>
            <p:cNvSpPr/>
            <p:nvPr/>
          </p:nvSpPr>
          <p:spPr>
            <a:xfrm>
              <a:off x="4780729" y="2174794"/>
              <a:ext cx="6391247" cy="461665"/>
            </a:xfrm>
            <a:prstGeom prst="rect">
              <a:avLst/>
            </a:prstGeom>
            <a:solidFill>
              <a:schemeClr val="accent4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ko-KR" altLang="en-US" sz="2000" dirty="0">
                  <a:latin typeface="에스코어 드림 6 Bold" panose="020B0703030302020204" pitchFamily="34" charset="-127"/>
                  <a:ea typeface="에스코어 드림 6 Bold" panose="020B0703030302020204" pitchFamily="34" charset="-127"/>
                </a:rPr>
                <a:t>           분납기한</a:t>
              </a:r>
              <a:endParaRPr lang="en-US" sz="2000" dirty="0">
                <a:latin typeface="에스코어 드림 6 Bold" panose="020B0703030302020204" pitchFamily="34" charset="-127"/>
                <a:ea typeface="에스코어 드림 6 Bold" panose="020B0703030302020204" pitchFamily="34" charset="-127"/>
              </a:endParaRPr>
            </a:p>
          </p:txBody>
        </p:sp>
        <p:sp>
          <p:nvSpPr>
            <p:cNvPr id="27" name="Parallelogram 31">
              <a:extLst>
                <a:ext uri="{FF2B5EF4-FFF2-40B4-BE49-F238E27FC236}">
                  <a16:creationId xmlns:a16="http://schemas.microsoft.com/office/drawing/2014/main" xmlns="" id="{B71355F8-A94F-4623-9480-E677254B5377}"/>
                </a:ext>
              </a:extLst>
            </p:cNvPr>
            <p:cNvSpPr/>
            <p:nvPr/>
          </p:nvSpPr>
          <p:spPr>
            <a:xfrm rot="5400000" flipH="1">
              <a:off x="4636437" y="1996338"/>
              <a:ext cx="777696" cy="489893"/>
            </a:xfrm>
            <a:prstGeom prst="parallelogram">
              <a:avLst>
                <a:gd name="adj" fmla="val 55606"/>
              </a:avLst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" name="Arrow: Pentagon 29">
              <a:extLst>
                <a:ext uri="{FF2B5EF4-FFF2-40B4-BE49-F238E27FC236}">
                  <a16:creationId xmlns:a16="http://schemas.microsoft.com/office/drawing/2014/main" xmlns="" id="{9B2F891B-6C2B-4B74-89D4-2CC311307C39}"/>
                </a:ext>
              </a:extLst>
            </p:cNvPr>
            <p:cNvSpPr/>
            <p:nvPr/>
          </p:nvSpPr>
          <p:spPr>
            <a:xfrm flipH="1">
              <a:off x="4598833" y="1838843"/>
              <a:ext cx="668642" cy="452912"/>
            </a:xfrm>
            <a:prstGeom prst="homePlate">
              <a:avLst>
                <a:gd name="adj" fmla="val 43906"/>
              </a:avLst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xmlns="" id="{1AA7F4B3-A4D6-4955-9848-BE08033EBCFB}"/>
                </a:ext>
              </a:extLst>
            </p:cNvPr>
            <p:cNvSpPr txBox="1"/>
            <p:nvPr/>
          </p:nvSpPr>
          <p:spPr>
            <a:xfrm>
              <a:off x="4751064" y="1806565"/>
              <a:ext cx="489894" cy="47086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ko-KR" sz="2400" b="1" dirty="0">
                  <a:solidFill>
                    <a:schemeClr val="bg1"/>
                  </a:solidFill>
                  <a:cs typeface="Arial" pitchFamily="34" charset="0"/>
                </a:rPr>
                <a:t>01</a:t>
              </a:r>
              <a:endParaRPr lang="ko-KR" altLang="en-US" sz="2400" b="1" dirty="0">
                <a:solidFill>
                  <a:schemeClr val="bg1"/>
                </a:solidFill>
                <a:cs typeface="Arial" pitchFamily="34" charset="0"/>
              </a:endParaRPr>
            </a:p>
          </p:txBody>
        </p:sp>
      </p:grpSp>
      <p:grpSp>
        <p:nvGrpSpPr>
          <p:cNvPr id="21" name="그룹 20">
            <a:extLst>
              <a:ext uri="{FF2B5EF4-FFF2-40B4-BE49-F238E27FC236}">
                <a16:creationId xmlns:a16="http://schemas.microsoft.com/office/drawing/2014/main" xmlns="" id="{58B0C87D-524A-4CF3-9A06-5116FA8FFADA}"/>
              </a:ext>
            </a:extLst>
          </p:cNvPr>
          <p:cNvGrpSpPr/>
          <p:nvPr/>
        </p:nvGrpSpPr>
        <p:grpSpPr>
          <a:xfrm>
            <a:off x="3902079" y="880656"/>
            <a:ext cx="8083741" cy="786796"/>
            <a:chOff x="3902079" y="880656"/>
            <a:chExt cx="8083741" cy="786796"/>
          </a:xfrm>
        </p:grpSpPr>
        <p:grpSp>
          <p:nvGrpSpPr>
            <p:cNvPr id="22" name="Group 27">
              <a:extLst>
                <a:ext uri="{FF2B5EF4-FFF2-40B4-BE49-F238E27FC236}">
                  <a16:creationId xmlns:a16="http://schemas.microsoft.com/office/drawing/2014/main" xmlns="" id="{867F450B-20C8-4725-B206-264C77D8D8EE}"/>
                </a:ext>
              </a:extLst>
            </p:cNvPr>
            <p:cNvGrpSpPr/>
            <p:nvPr/>
          </p:nvGrpSpPr>
          <p:grpSpPr>
            <a:xfrm>
              <a:off x="3902079" y="885413"/>
              <a:ext cx="8083741" cy="782039"/>
              <a:chOff x="4598833" y="1838843"/>
              <a:chExt cx="6573143" cy="797616"/>
            </a:xfrm>
          </p:grpSpPr>
          <p:sp>
            <p:nvSpPr>
              <p:cNvPr id="24" name="Rectangle 28">
                <a:extLst>
                  <a:ext uri="{FF2B5EF4-FFF2-40B4-BE49-F238E27FC236}">
                    <a16:creationId xmlns:a16="http://schemas.microsoft.com/office/drawing/2014/main" xmlns="" id="{3F92AFB6-DB36-4C6B-A613-222008B19A08}"/>
                  </a:ext>
                </a:extLst>
              </p:cNvPr>
              <p:cNvSpPr/>
              <p:nvPr/>
            </p:nvSpPr>
            <p:spPr>
              <a:xfrm>
                <a:off x="4780729" y="2174794"/>
                <a:ext cx="6391247" cy="461665"/>
              </a:xfrm>
              <a:prstGeom prst="rect">
                <a:avLst/>
              </a:prstGeom>
              <a:solidFill>
                <a:schemeClr val="accent4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r>
                  <a:rPr lang="ko-KR" altLang="en-US" sz="2000" dirty="0">
                    <a:latin typeface="에스코어 드림 6 Bold" panose="020B0703030302020204" pitchFamily="34" charset="-127"/>
                    <a:ea typeface="에스코어 드림 6 Bold" panose="020B0703030302020204" pitchFamily="34" charset="-127"/>
                  </a:rPr>
                  <a:t>           </a:t>
                </a:r>
                <a:r>
                  <a:rPr lang="en-US" altLang="ko-KR" sz="2000" dirty="0">
                    <a:latin typeface="에스코어 드림 6 Bold" panose="020B0703030302020204" pitchFamily="34" charset="-127"/>
                    <a:ea typeface="에스코어 드림 6 Bold" panose="020B0703030302020204" pitchFamily="34" charset="-127"/>
                  </a:rPr>
                  <a:t>5.</a:t>
                </a:r>
                <a:r>
                  <a:rPr lang="ko-KR" altLang="en-US" sz="2000" dirty="0">
                    <a:latin typeface="에스코어 드림 6 Bold" panose="020B0703030302020204" pitchFamily="34" charset="-127"/>
                    <a:ea typeface="에스코어 드림 6 Bold" panose="020B0703030302020204" pitchFamily="34" charset="-127"/>
                  </a:rPr>
                  <a:t>분납기한</a:t>
                </a:r>
                <a:endParaRPr lang="en-US" sz="2000" dirty="0">
                  <a:latin typeface="에스코어 드림 6 Bold" panose="020B0703030302020204" pitchFamily="34" charset="-127"/>
                  <a:ea typeface="에스코어 드림 6 Bold" panose="020B0703030302020204" pitchFamily="34" charset="-127"/>
                </a:endParaRPr>
              </a:p>
            </p:txBody>
          </p:sp>
          <p:sp>
            <p:nvSpPr>
              <p:cNvPr id="26" name="Parallelogram 31">
                <a:extLst>
                  <a:ext uri="{FF2B5EF4-FFF2-40B4-BE49-F238E27FC236}">
                    <a16:creationId xmlns:a16="http://schemas.microsoft.com/office/drawing/2014/main" xmlns="" id="{7DCCE267-6790-40BB-854E-B73CB16C7088}"/>
                  </a:ext>
                </a:extLst>
              </p:cNvPr>
              <p:cNvSpPr/>
              <p:nvPr/>
            </p:nvSpPr>
            <p:spPr>
              <a:xfrm rot="5400000" flipH="1">
                <a:off x="4636437" y="1996338"/>
                <a:ext cx="777696" cy="489893"/>
              </a:xfrm>
              <a:prstGeom prst="parallelogram">
                <a:avLst>
                  <a:gd name="adj" fmla="val 55606"/>
                </a:avLst>
              </a:prstGeom>
              <a:solidFill>
                <a:schemeClr val="accent4">
                  <a:lumMod val="60000"/>
                  <a:lumOff val="4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9" name="Arrow: Pentagon 29">
                <a:extLst>
                  <a:ext uri="{FF2B5EF4-FFF2-40B4-BE49-F238E27FC236}">
                    <a16:creationId xmlns:a16="http://schemas.microsoft.com/office/drawing/2014/main" xmlns="" id="{C00CC81D-BD35-4A7D-8217-59CB67559F5F}"/>
                  </a:ext>
                </a:extLst>
              </p:cNvPr>
              <p:cNvSpPr/>
              <p:nvPr/>
            </p:nvSpPr>
            <p:spPr>
              <a:xfrm flipH="1">
                <a:off x="4598833" y="1838843"/>
                <a:ext cx="668642" cy="452912"/>
              </a:xfrm>
              <a:prstGeom prst="homePlate">
                <a:avLst>
                  <a:gd name="adj" fmla="val 43906"/>
                </a:avLst>
              </a:prstGeom>
              <a:solidFill>
                <a:schemeClr val="accent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xmlns="" id="{21A27364-0CF3-440D-8BE7-678B5ACEB03C}"/>
                </a:ext>
              </a:extLst>
            </p:cNvPr>
            <p:cNvSpPr txBox="1"/>
            <p:nvPr/>
          </p:nvSpPr>
          <p:spPr>
            <a:xfrm>
              <a:off x="4098255" y="880656"/>
              <a:ext cx="602478" cy="46166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ko-KR" sz="2400" b="1" dirty="0">
                  <a:solidFill>
                    <a:schemeClr val="bg1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  <a:cs typeface="Arial" pitchFamily="34" charset="0"/>
                </a:rPr>
                <a:t>Ⅰ</a:t>
              </a:r>
              <a:endParaRPr lang="ko-KR" altLang="en-US" sz="2400" b="1" dirty="0">
                <a:solidFill>
                  <a:schemeClr val="bg1"/>
                </a:solidFill>
                <a:cs typeface="Arial" pitchFamily="34" charset="0"/>
              </a:endParaRPr>
            </a:p>
          </p:txBody>
        </p:sp>
      </p:grpSp>
      <p:grpSp>
        <p:nvGrpSpPr>
          <p:cNvPr id="3" name="그룹 2">
            <a:extLst>
              <a:ext uri="{FF2B5EF4-FFF2-40B4-BE49-F238E27FC236}">
                <a16:creationId xmlns:a16="http://schemas.microsoft.com/office/drawing/2014/main" xmlns="" id="{CD4A7D94-CC2F-4777-A589-BC101D060BD2}"/>
              </a:ext>
            </a:extLst>
          </p:cNvPr>
          <p:cNvGrpSpPr/>
          <p:nvPr/>
        </p:nvGrpSpPr>
        <p:grpSpPr>
          <a:xfrm>
            <a:off x="784863" y="871698"/>
            <a:ext cx="11287784" cy="1484306"/>
            <a:chOff x="784863" y="871698"/>
            <a:chExt cx="11287784" cy="1484306"/>
          </a:xfrm>
        </p:grpSpPr>
        <p:grpSp>
          <p:nvGrpSpPr>
            <p:cNvPr id="30" name="그룹 29">
              <a:extLst>
                <a:ext uri="{FF2B5EF4-FFF2-40B4-BE49-F238E27FC236}">
                  <a16:creationId xmlns:a16="http://schemas.microsoft.com/office/drawing/2014/main" xmlns="" id="{F7286302-26A9-40CA-9FCD-FEA63B169CC7}"/>
                </a:ext>
              </a:extLst>
            </p:cNvPr>
            <p:cNvGrpSpPr/>
            <p:nvPr/>
          </p:nvGrpSpPr>
          <p:grpSpPr>
            <a:xfrm>
              <a:off x="3910467" y="871698"/>
              <a:ext cx="8162180" cy="997426"/>
              <a:chOff x="3910467" y="871698"/>
              <a:chExt cx="8162180" cy="997426"/>
            </a:xfrm>
          </p:grpSpPr>
          <p:grpSp>
            <p:nvGrpSpPr>
              <p:cNvPr id="31" name="Group 27">
                <a:extLst>
                  <a:ext uri="{FF2B5EF4-FFF2-40B4-BE49-F238E27FC236}">
                    <a16:creationId xmlns:a16="http://schemas.microsoft.com/office/drawing/2014/main" xmlns="" id="{CB05BB93-CB0E-4BF9-869D-749A4155AEEC}"/>
                  </a:ext>
                </a:extLst>
              </p:cNvPr>
              <p:cNvGrpSpPr/>
              <p:nvPr/>
            </p:nvGrpSpPr>
            <p:grpSpPr>
              <a:xfrm>
                <a:off x="3910467" y="871698"/>
                <a:ext cx="8075352" cy="795757"/>
                <a:chOff x="4605654" y="1824853"/>
                <a:chExt cx="6566322" cy="811606"/>
              </a:xfrm>
            </p:grpSpPr>
            <p:sp>
              <p:nvSpPr>
                <p:cNvPr id="33" name="Rectangle 28">
                  <a:extLst>
                    <a:ext uri="{FF2B5EF4-FFF2-40B4-BE49-F238E27FC236}">
                      <a16:creationId xmlns:a16="http://schemas.microsoft.com/office/drawing/2014/main" xmlns="" id="{7F462D01-51E8-46C8-9FEF-664E932F6FC1}"/>
                    </a:ext>
                  </a:extLst>
                </p:cNvPr>
                <p:cNvSpPr/>
                <p:nvPr/>
              </p:nvSpPr>
              <p:spPr>
                <a:xfrm>
                  <a:off x="4780729" y="2174794"/>
                  <a:ext cx="6391247" cy="461665"/>
                </a:xfrm>
                <a:prstGeom prst="rect">
                  <a:avLst/>
                </a:prstGeom>
                <a:solidFill>
                  <a:schemeClr val="accent4">
                    <a:lumMod val="75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r>
                    <a:rPr lang="ko-KR" altLang="en-US" sz="2000" dirty="0">
                      <a:latin typeface="에스코어 드림 6 Bold" panose="020B0703030302020204" pitchFamily="34" charset="-127"/>
                      <a:ea typeface="에스코어 드림 6 Bold" panose="020B0703030302020204" pitchFamily="34" charset="-127"/>
                    </a:rPr>
                    <a:t>           도움자료 확대</a:t>
                  </a:r>
                  <a:endParaRPr lang="en-US" sz="2000" dirty="0">
                    <a:latin typeface="에스코어 드림 6 Bold" panose="020B0703030302020204" pitchFamily="34" charset="-127"/>
                    <a:ea typeface="에스코어 드림 6 Bold" panose="020B0703030302020204" pitchFamily="34" charset="-127"/>
                  </a:endParaRPr>
                </a:p>
              </p:txBody>
            </p:sp>
            <p:sp>
              <p:nvSpPr>
                <p:cNvPr id="34" name="Parallelogram 31">
                  <a:extLst>
                    <a:ext uri="{FF2B5EF4-FFF2-40B4-BE49-F238E27FC236}">
                      <a16:creationId xmlns:a16="http://schemas.microsoft.com/office/drawing/2014/main" xmlns="" id="{5E1A03A6-EEDC-4E98-9668-D9046CF37090}"/>
                    </a:ext>
                  </a:extLst>
                </p:cNvPr>
                <p:cNvSpPr/>
                <p:nvPr/>
              </p:nvSpPr>
              <p:spPr>
                <a:xfrm rot="5400000" flipH="1">
                  <a:off x="4636437" y="1996338"/>
                  <a:ext cx="777696" cy="489893"/>
                </a:xfrm>
                <a:prstGeom prst="parallelogram">
                  <a:avLst>
                    <a:gd name="adj" fmla="val 55606"/>
                  </a:avLst>
                </a:prstGeom>
                <a:solidFill>
                  <a:schemeClr val="accent4">
                    <a:lumMod val="60000"/>
                    <a:lumOff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5" name="Arrow: Pentagon 29">
                  <a:extLst>
                    <a:ext uri="{FF2B5EF4-FFF2-40B4-BE49-F238E27FC236}">
                      <a16:creationId xmlns:a16="http://schemas.microsoft.com/office/drawing/2014/main" xmlns="" id="{4B97320D-A192-4290-B97C-324F24256BA8}"/>
                    </a:ext>
                  </a:extLst>
                </p:cNvPr>
                <p:cNvSpPr/>
                <p:nvPr/>
              </p:nvSpPr>
              <p:spPr>
                <a:xfrm flipH="1">
                  <a:off x="4605654" y="1838843"/>
                  <a:ext cx="668642" cy="452912"/>
                </a:xfrm>
                <a:prstGeom prst="homePlate">
                  <a:avLst>
                    <a:gd name="adj" fmla="val 43906"/>
                  </a:avLst>
                </a:prstGeom>
                <a:solidFill>
                  <a:schemeClr val="accent4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36" name="TextBox 35">
                  <a:extLst>
                    <a:ext uri="{FF2B5EF4-FFF2-40B4-BE49-F238E27FC236}">
                      <a16:creationId xmlns:a16="http://schemas.microsoft.com/office/drawing/2014/main" xmlns="" id="{3E2BABB1-15EF-4CAB-8AEE-439A6E28F147}"/>
                    </a:ext>
                  </a:extLst>
                </p:cNvPr>
                <p:cNvSpPr txBox="1"/>
                <p:nvPr/>
              </p:nvSpPr>
              <p:spPr>
                <a:xfrm>
                  <a:off x="4758354" y="1824853"/>
                  <a:ext cx="489894" cy="47086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n-US" altLang="ko-KR" sz="2400" b="1" dirty="0">
                      <a:solidFill>
                        <a:schemeClr val="bg1"/>
                      </a:solidFill>
                      <a:latin typeface="맑은 고딕" panose="020B0503020000020004" pitchFamily="50" charset="-127"/>
                      <a:ea typeface="맑은 고딕" panose="020B0503020000020004" pitchFamily="50" charset="-127"/>
                      <a:cs typeface="Arial" pitchFamily="34" charset="0"/>
                    </a:rPr>
                    <a:t>Ⅰ</a:t>
                  </a:r>
                  <a:endParaRPr lang="ko-KR" altLang="en-US" sz="2400" b="1" dirty="0">
                    <a:solidFill>
                      <a:schemeClr val="bg1"/>
                    </a:solidFill>
                    <a:cs typeface="Arial" pitchFamily="34" charset="0"/>
                  </a:endParaRPr>
                </a:p>
              </p:txBody>
            </p:sp>
          </p:grpSp>
          <p:sp>
            <p:nvSpPr>
              <p:cNvPr id="32" name="TextBox 31">
                <a:extLst>
                  <a:ext uri="{FF2B5EF4-FFF2-40B4-BE49-F238E27FC236}">
                    <a16:creationId xmlns:a16="http://schemas.microsoft.com/office/drawing/2014/main" xmlns="" id="{726B2E3F-EA49-46BA-A858-04FD61F71E22}"/>
                  </a:ext>
                </a:extLst>
              </p:cNvPr>
              <p:cNvSpPr txBox="1"/>
              <p:nvPr/>
            </p:nvSpPr>
            <p:spPr>
              <a:xfrm>
                <a:off x="10068393" y="1407459"/>
                <a:ext cx="2004254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ko-KR" altLang="en-US" sz="1200" dirty="0">
                    <a:solidFill>
                      <a:schemeClr val="bg1"/>
                    </a:solidFill>
                    <a:latin typeface="에스코어 드림 6 Bold" panose="020B0703030302020204" pitchFamily="34" charset="-127"/>
                    <a:ea typeface="에스코어 드림 6 Bold" panose="020B0703030302020204" pitchFamily="34" charset="-127"/>
                  </a:rPr>
                  <a:t>다양한 </a:t>
                </a:r>
                <a:r>
                  <a:rPr lang="ko-KR" altLang="en-US" sz="1200" dirty="0" err="1">
                    <a:solidFill>
                      <a:schemeClr val="bg1"/>
                    </a:solidFill>
                    <a:latin typeface="에스코어 드림 6 Bold" panose="020B0703030302020204" pitchFamily="34" charset="-127"/>
                    <a:ea typeface="에스코어 드림 6 Bold" panose="020B0703030302020204" pitchFamily="34" charset="-127"/>
                  </a:rPr>
                  <a:t>신고도움자료</a:t>
                </a:r>
                <a:r>
                  <a:rPr lang="ko-KR" altLang="en-US" sz="1200" dirty="0">
                    <a:solidFill>
                      <a:schemeClr val="bg1"/>
                    </a:solidFill>
                    <a:latin typeface="에스코어 드림 6 Bold" panose="020B0703030302020204" pitchFamily="34" charset="-127"/>
                    <a:ea typeface="에스코어 드림 6 Bold" panose="020B0703030302020204" pitchFamily="34" charset="-127"/>
                  </a:rPr>
                  <a:t> 제공</a:t>
                </a:r>
                <a:endParaRPr lang="ko-KR" altLang="en-US" dirty="0">
                  <a:solidFill>
                    <a:schemeClr val="bg1"/>
                  </a:solidFill>
                  <a:latin typeface="에스코어 드림 6 Bold" panose="020B0703030302020204" pitchFamily="34" charset="-127"/>
                  <a:ea typeface="에스코어 드림 6 Bold" panose="020B0703030302020204" pitchFamily="34" charset="-127"/>
                </a:endParaRPr>
              </a:p>
            </p:txBody>
          </p:sp>
        </p:grpSp>
        <p:sp>
          <p:nvSpPr>
            <p:cNvPr id="107" name="TextBox 106">
              <a:extLst>
                <a:ext uri="{FF2B5EF4-FFF2-40B4-BE49-F238E27FC236}">
                  <a16:creationId xmlns:a16="http://schemas.microsoft.com/office/drawing/2014/main" xmlns="" id="{0ADA17A1-42E2-47DB-8346-18481E793C65}"/>
                </a:ext>
              </a:extLst>
            </p:cNvPr>
            <p:cNvSpPr txBox="1"/>
            <p:nvPr/>
          </p:nvSpPr>
          <p:spPr>
            <a:xfrm>
              <a:off x="784863" y="1820473"/>
              <a:ext cx="10792566" cy="50263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50000"/>
                </a:lnSpc>
                <a:buClr>
                  <a:srgbClr val="334457"/>
                </a:buClr>
              </a:pPr>
              <a:r>
                <a:rPr lang="ko-KR" altLang="en-US" sz="2000" b="1" dirty="0">
                  <a:latin typeface="에스코어 드림 5 Medium" panose="020B0503030302020204" pitchFamily="34" charset="-127"/>
                  <a:ea typeface="에스코어 드림 5 Medium" panose="020B0503030302020204" pitchFamily="34" charset="-127"/>
                </a:rPr>
                <a:t>중소법인</a:t>
              </a:r>
              <a:r>
                <a:rPr lang="ko-KR" altLang="en-US" sz="2000" dirty="0">
                  <a:solidFill>
                    <a:schemeClr val="accent5">
                      <a:lumMod val="75000"/>
                    </a:schemeClr>
                  </a:solidFill>
                  <a:latin typeface="에스코어 드림 5 Medium" panose="020B0503030302020204" pitchFamily="34" charset="-127"/>
                  <a:ea typeface="에스코어 드림 5 Medium" panose="020B0503030302020204" pitchFamily="34" charset="-127"/>
                </a:rPr>
                <a:t>에게 실질적인 도움이 되는 적중도 높은 항목을 </a:t>
              </a:r>
              <a:r>
                <a:rPr lang="ko-KR" altLang="en-US" sz="2000" b="1" dirty="0">
                  <a:latin typeface="에스코어 드림 5 Medium" panose="020B0503030302020204" pitchFamily="34" charset="-127"/>
                  <a:ea typeface="에스코어 드림 5 Medium" panose="020B0503030302020204" pitchFamily="34" charset="-127"/>
                </a:rPr>
                <a:t>핵심 </a:t>
              </a:r>
              <a:r>
                <a:rPr lang="ko-KR" altLang="en-US" sz="2000" b="1" dirty="0" err="1">
                  <a:latin typeface="에스코어 드림 5 Medium" panose="020B0503030302020204" pitchFamily="34" charset="-127"/>
                  <a:ea typeface="에스코어 드림 5 Medium" panose="020B0503030302020204" pitchFamily="34" charset="-127"/>
                </a:rPr>
                <a:t>절세도움말</a:t>
              </a:r>
              <a:r>
                <a:rPr lang="ko-KR" altLang="en-US" sz="2000" dirty="0" err="1">
                  <a:solidFill>
                    <a:schemeClr val="accent5">
                      <a:lumMod val="75000"/>
                    </a:schemeClr>
                  </a:solidFill>
                  <a:latin typeface="에스코어 드림 5 Medium" panose="020B0503030302020204" pitchFamily="34" charset="-127"/>
                  <a:ea typeface="에스코어 드림 5 Medium" panose="020B0503030302020204" pitchFamily="34" charset="-127"/>
                </a:rPr>
                <a:t>로</a:t>
              </a:r>
              <a:r>
                <a:rPr lang="ko-KR" altLang="en-US" sz="2000" dirty="0">
                  <a:solidFill>
                    <a:schemeClr val="accent5">
                      <a:lumMod val="75000"/>
                    </a:schemeClr>
                  </a:solidFill>
                  <a:latin typeface="에스코어 드림 5 Medium" panose="020B0503030302020204" pitchFamily="34" charset="-127"/>
                  <a:ea typeface="에스코어 드림 5 Medium" panose="020B0503030302020204" pitchFamily="34" charset="-127"/>
                </a:rPr>
                <a:t> 안내 추가</a:t>
              </a:r>
              <a:endParaRPr lang="en-US" altLang="ko-KR" sz="2000" dirty="0">
                <a:solidFill>
                  <a:schemeClr val="accent1">
                    <a:lumMod val="50000"/>
                  </a:schemeClr>
                </a:solidFill>
                <a:latin typeface="에스코어 드림 8 Heavy" panose="020B0903030302020204" pitchFamily="34" charset="-127"/>
                <a:ea typeface="에스코어 드림 8 Heavy" panose="020B0903030302020204" pitchFamily="34" charset="-127"/>
              </a:endParaRPr>
            </a:p>
          </p:txBody>
        </p:sp>
        <p:cxnSp>
          <p:nvCxnSpPr>
            <p:cNvPr id="109" name="직선 연결선 108">
              <a:extLst>
                <a:ext uri="{FF2B5EF4-FFF2-40B4-BE49-F238E27FC236}">
                  <a16:creationId xmlns:a16="http://schemas.microsoft.com/office/drawing/2014/main" xmlns="" id="{94FB8800-DE53-41DA-AC1D-507F38D7E184}"/>
                </a:ext>
              </a:extLst>
            </p:cNvPr>
            <p:cNvCxnSpPr/>
            <p:nvPr/>
          </p:nvCxnSpPr>
          <p:spPr>
            <a:xfrm>
              <a:off x="1360025" y="2356004"/>
              <a:ext cx="9637015" cy="0"/>
            </a:xfrm>
            <a:prstGeom prst="line">
              <a:avLst/>
            </a:prstGeom>
            <a:ln>
              <a:solidFill>
                <a:srgbClr val="334457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" name="그룹 1">
            <a:extLst>
              <a:ext uri="{FF2B5EF4-FFF2-40B4-BE49-F238E27FC236}">
                <a16:creationId xmlns:a16="http://schemas.microsoft.com/office/drawing/2014/main" xmlns="" id="{38A8E302-8157-4C91-8BAB-23340306A279}"/>
              </a:ext>
            </a:extLst>
          </p:cNvPr>
          <p:cNvGrpSpPr/>
          <p:nvPr/>
        </p:nvGrpSpPr>
        <p:grpSpPr>
          <a:xfrm>
            <a:off x="1205042" y="2668727"/>
            <a:ext cx="9791998" cy="3614428"/>
            <a:chOff x="1200001" y="2660489"/>
            <a:chExt cx="9791998" cy="3614428"/>
          </a:xfrm>
        </p:grpSpPr>
        <p:pic>
          <p:nvPicPr>
            <p:cNvPr id="108" name="그림 107">
              <a:extLst>
                <a:ext uri="{FF2B5EF4-FFF2-40B4-BE49-F238E27FC236}">
                  <a16:creationId xmlns:a16="http://schemas.microsoft.com/office/drawing/2014/main" xmlns="" id="{E6639197-D0C4-4932-8DCA-AB5A9C90A791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00001" y="2660489"/>
              <a:ext cx="9791998" cy="3614428"/>
            </a:xfrm>
            <a:prstGeom prst="rect">
              <a:avLst/>
            </a:prstGeom>
          </p:spPr>
        </p:pic>
        <p:sp>
          <p:nvSpPr>
            <p:cNvPr id="110" name="TextBox 109">
              <a:extLst>
                <a:ext uri="{FF2B5EF4-FFF2-40B4-BE49-F238E27FC236}">
                  <a16:creationId xmlns:a16="http://schemas.microsoft.com/office/drawing/2014/main" xmlns="" id="{E8C21C3F-690E-42DE-B5FF-6233A59DCF45}"/>
                </a:ext>
              </a:extLst>
            </p:cNvPr>
            <p:cNvSpPr txBox="1"/>
            <p:nvPr/>
          </p:nvSpPr>
          <p:spPr>
            <a:xfrm>
              <a:off x="1399906" y="3591385"/>
              <a:ext cx="1471897" cy="337963"/>
            </a:xfrm>
            <a:prstGeom prst="rect">
              <a:avLst/>
            </a:prstGeom>
            <a:noFill/>
            <a:ln w="44450">
              <a:solidFill>
                <a:srgbClr val="FF0000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endParaRPr lang="ko-KR" altLang="en-US" sz="1050" b="1" dirty="0"/>
            </a:p>
          </p:txBody>
        </p:sp>
        <p:sp>
          <p:nvSpPr>
            <p:cNvPr id="111" name="TextBox 110">
              <a:extLst>
                <a:ext uri="{FF2B5EF4-FFF2-40B4-BE49-F238E27FC236}">
                  <a16:creationId xmlns:a16="http://schemas.microsoft.com/office/drawing/2014/main" xmlns="" id="{612983B9-2346-4229-A8A9-EE51A01ACD1D}"/>
                </a:ext>
              </a:extLst>
            </p:cNvPr>
            <p:cNvSpPr txBox="1"/>
            <p:nvPr/>
          </p:nvSpPr>
          <p:spPr>
            <a:xfrm>
              <a:off x="7892349" y="2750496"/>
              <a:ext cx="1105858" cy="337963"/>
            </a:xfrm>
            <a:prstGeom prst="rect">
              <a:avLst/>
            </a:prstGeom>
            <a:noFill/>
            <a:ln w="44450">
              <a:solidFill>
                <a:srgbClr val="FF0000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endParaRPr lang="ko-KR" altLang="en-US" sz="1050" b="1" dirty="0"/>
            </a:p>
          </p:txBody>
        </p:sp>
      </p:grpSp>
      <p:grpSp>
        <p:nvGrpSpPr>
          <p:cNvPr id="112" name="그룹 111">
            <a:extLst>
              <a:ext uri="{FF2B5EF4-FFF2-40B4-BE49-F238E27FC236}">
                <a16:creationId xmlns:a16="http://schemas.microsoft.com/office/drawing/2014/main" xmlns="" id="{283306D9-2D57-4D63-B62A-F05ED4E5549D}"/>
              </a:ext>
            </a:extLst>
          </p:cNvPr>
          <p:cNvGrpSpPr/>
          <p:nvPr/>
        </p:nvGrpSpPr>
        <p:grpSpPr>
          <a:xfrm>
            <a:off x="2608311" y="885415"/>
            <a:ext cx="2125067" cy="444066"/>
            <a:chOff x="2608311" y="885415"/>
            <a:chExt cx="2125067" cy="444066"/>
          </a:xfrm>
        </p:grpSpPr>
        <p:sp>
          <p:nvSpPr>
            <p:cNvPr id="113" name="Arrow: Pentagon 29">
              <a:extLst>
                <a:ext uri="{FF2B5EF4-FFF2-40B4-BE49-F238E27FC236}">
                  <a16:creationId xmlns:a16="http://schemas.microsoft.com/office/drawing/2014/main" xmlns="" id="{E535B02B-1FD1-409F-AC89-9F2C3174A14F}"/>
                </a:ext>
              </a:extLst>
            </p:cNvPr>
            <p:cNvSpPr/>
            <p:nvPr/>
          </p:nvSpPr>
          <p:spPr>
            <a:xfrm flipH="1">
              <a:off x="2608311" y="885415"/>
              <a:ext cx="2125067" cy="444066"/>
            </a:xfrm>
            <a:prstGeom prst="homePlate">
              <a:avLst>
                <a:gd name="adj" fmla="val 43906"/>
              </a:avLst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14" name="TextBox 113">
              <a:extLst>
                <a:ext uri="{FF2B5EF4-FFF2-40B4-BE49-F238E27FC236}">
                  <a16:creationId xmlns:a16="http://schemas.microsoft.com/office/drawing/2014/main" xmlns="" id="{0160AD2A-8913-4C61-8CC9-C5DC6E0C7250}"/>
                </a:ext>
              </a:extLst>
            </p:cNvPr>
            <p:cNvSpPr txBox="1"/>
            <p:nvPr/>
          </p:nvSpPr>
          <p:spPr>
            <a:xfrm>
              <a:off x="2706150" y="922032"/>
              <a:ext cx="1964449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ko-KR" b="1" dirty="0">
                  <a:solidFill>
                    <a:schemeClr val="bg1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  <a:cs typeface="Arial" pitchFamily="34" charset="0"/>
                </a:rPr>
                <a:t>Ⅰ. </a:t>
              </a:r>
              <a:r>
                <a:rPr lang="ko-KR" altLang="en-US" b="1" dirty="0">
                  <a:solidFill>
                    <a:schemeClr val="bg1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  <a:cs typeface="Arial" pitchFamily="34" charset="0"/>
                </a:rPr>
                <a:t>신고지원방향</a:t>
              </a:r>
              <a:endParaRPr lang="ko-KR" altLang="en-US" b="1" dirty="0">
                <a:solidFill>
                  <a:schemeClr val="bg1"/>
                </a:solidFill>
                <a:cs typeface="Arial" pitchFamily="34" charset="0"/>
              </a:endParaRPr>
            </a:p>
          </p:txBody>
        </p:sp>
      </p:grpSp>
      <p:sp>
        <p:nvSpPr>
          <p:cNvPr id="5" name="TextBox 4"/>
          <p:cNvSpPr txBox="1"/>
          <p:nvPr/>
        </p:nvSpPr>
        <p:spPr>
          <a:xfrm>
            <a:off x="5504225" y="4507040"/>
            <a:ext cx="409204" cy="121399"/>
          </a:xfrm>
          <a:prstGeom prst="rect">
            <a:avLst/>
          </a:prstGeom>
          <a:solidFill>
            <a:schemeClr val="bg1"/>
          </a:solidFill>
        </p:spPr>
        <p:txBody>
          <a:bodyPr wrap="square" lIns="0" tIns="0" rIns="0" bIns="0" rtlCol="0">
            <a:noAutofit/>
          </a:bodyPr>
          <a:lstStyle/>
          <a:p>
            <a:pPr algn="ctr"/>
            <a:r>
              <a:rPr lang="en-US" altLang="ko-KR" sz="900" dirty="0" smtClean="0">
                <a:latin typeface="나눔바른고딕" panose="020B0603020101020101" pitchFamily="50" charset="-127"/>
                <a:ea typeface="나눔바른고딕" panose="020B0603020101020101" pitchFamily="50" charset="-127"/>
                <a:cs typeface="함초롬바탕" panose="02030504000101010101" pitchFamily="18" charset="-127"/>
              </a:rPr>
              <a:t>30</a:t>
            </a:r>
            <a:r>
              <a:rPr lang="ko-KR" altLang="en-US" sz="900" dirty="0" err="1" smtClean="0">
                <a:latin typeface="나눔바른고딕" panose="020B0603020101020101" pitchFamily="50" charset="-127"/>
                <a:ea typeface="나눔바른고딕" panose="020B0603020101020101" pitchFamily="50" charset="-127"/>
                <a:cs typeface="함초롬바탕" panose="02030504000101010101" pitchFamily="18" charset="-127"/>
              </a:rPr>
              <a:t>억원</a:t>
            </a:r>
            <a:endParaRPr lang="en-US" altLang="ko-KR" sz="900" dirty="0" smtClean="0">
              <a:latin typeface="나눔바른고딕" panose="020B0603020101020101" pitchFamily="50" charset="-127"/>
              <a:ea typeface="나눔바른고딕" panose="020B0603020101020101" pitchFamily="50" charset="-127"/>
              <a:cs typeface="함초롬바탕" panose="02030504000101010101" pitchFamily="18" charset="-127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5728740" y="5084808"/>
            <a:ext cx="55321" cy="195648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40913412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그림 8">
            <a:extLst>
              <a:ext uri="{FF2B5EF4-FFF2-40B4-BE49-F238E27FC236}">
                <a16:creationId xmlns:a16="http://schemas.microsoft.com/office/drawing/2014/main" xmlns="" id="{3B1A5D79-5902-41C8-BAED-76B0149ED52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848" b="16848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3" name="사각형: 둥근 모서리 12">
            <a:extLst>
              <a:ext uri="{FF2B5EF4-FFF2-40B4-BE49-F238E27FC236}">
                <a16:creationId xmlns:a16="http://schemas.microsoft.com/office/drawing/2014/main" xmlns="" id="{B0AAEF71-D79C-4536-A1D5-3BE6B62106F3}"/>
              </a:ext>
            </a:extLst>
          </p:cNvPr>
          <p:cNvSpPr/>
          <p:nvPr/>
        </p:nvSpPr>
        <p:spPr>
          <a:xfrm>
            <a:off x="195654" y="631460"/>
            <a:ext cx="11788030" cy="5796236"/>
          </a:xfrm>
          <a:prstGeom prst="roundRect">
            <a:avLst>
              <a:gd name="adj" fmla="val 3684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dirty="0">
                <a:solidFill>
                  <a:srgbClr val="0A1834"/>
                </a:solidFill>
              </a:rPr>
              <a:t>									</a:t>
            </a:r>
            <a:endParaRPr lang="ko-KR" altLang="en-US" dirty="0">
              <a:solidFill>
                <a:srgbClr val="0A1834"/>
              </a:solidFill>
            </a:endParaRPr>
          </a:p>
        </p:txBody>
      </p:sp>
      <p:pic>
        <p:nvPicPr>
          <p:cNvPr id="4" name="그림 3">
            <a:extLst>
              <a:ext uri="{FF2B5EF4-FFF2-40B4-BE49-F238E27FC236}">
                <a16:creationId xmlns:a16="http://schemas.microsoft.com/office/drawing/2014/main" xmlns="" id="{C9BCA64D-037A-49F7-A300-3CB2DC9B6C0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212245" y="0"/>
            <a:ext cx="1785671" cy="552517"/>
          </a:xfrm>
          <a:prstGeom prst="rect">
            <a:avLst/>
          </a:prstGeom>
        </p:spPr>
      </p:pic>
      <p:pic>
        <p:nvPicPr>
          <p:cNvPr id="14" name="그림 13">
            <a:extLst>
              <a:ext uri="{FF2B5EF4-FFF2-40B4-BE49-F238E27FC236}">
                <a16:creationId xmlns:a16="http://schemas.microsoft.com/office/drawing/2014/main" xmlns="" id="{0D9592AB-2BA6-4E77-9EDF-C43A691759C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07896" y="6459624"/>
            <a:ext cx="1525434" cy="355996"/>
          </a:xfrm>
          <a:prstGeom prst="rect">
            <a:avLst/>
          </a:prstGeom>
        </p:spPr>
      </p:pic>
      <p:grpSp>
        <p:nvGrpSpPr>
          <p:cNvPr id="18" name="Group 27">
            <a:extLst>
              <a:ext uri="{FF2B5EF4-FFF2-40B4-BE49-F238E27FC236}">
                <a16:creationId xmlns:a16="http://schemas.microsoft.com/office/drawing/2014/main" xmlns="" id="{4E4079C8-3933-48AE-97CC-D87E6C3ADF95}"/>
              </a:ext>
            </a:extLst>
          </p:cNvPr>
          <p:cNvGrpSpPr/>
          <p:nvPr/>
        </p:nvGrpSpPr>
        <p:grpSpPr>
          <a:xfrm>
            <a:off x="3902079" y="853766"/>
            <a:ext cx="8083741" cy="813687"/>
            <a:chOff x="4598833" y="1806565"/>
            <a:chExt cx="6573143" cy="829894"/>
          </a:xfrm>
        </p:grpSpPr>
        <p:sp>
          <p:nvSpPr>
            <p:cNvPr id="20" name="Rectangle 28">
              <a:extLst>
                <a:ext uri="{FF2B5EF4-FFF2-40B4-BE49-F238E27FC236}">
                  <a16:creationId xmlns:a16="http://schemas.microsoft.com/office/drawing/2014/main" xmlns="" id="{13C6C221-9BEC-4831-93AF-F28135C13101}"/>
                </a:ext>
              </a:extLst>
            </p:cNvPr>
            <p:cNvSpPr/>
            <p:nvPr/>
          </p:nvSpPr>
          <p:spPr>
            <a:xfrm>
              <a:off x="4780729" y="2174794"/>
              <a:ext cx="6391247" cy="461665"/>
            </a:xfrm>
            <a:prstGeom prst="rect">
              <a:avLst/>
            </a:prstGeom>
            <a:solidFill>
              <a:schemeClr val="accent4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ko-KR" altLang="en-US" sz="2000" dirty="0">
                  <a:latin typeface="에스코어 드림 6 Bold" panose="020B0703030302020204" pitchFamily="34" charset="-127"/>
                  <a:ea typeface="에스코어 드림 6 Bold" panose="020B0703030302020204" pitchFamily="34" charset="-127"/>
                </a:rPr>
                <a:t>           분납기한</a:t>
              </a:r>
              <a:endParaRPr lang="en-US" sz="2000" dirty="0">
                <a:latin typeface="에스코어 드림 6 Bold" panose="020B0703030302020204" pitchFamily="34" charset="-127"/>
                <a:ea typeface="에스코어 드림 6 Bold" panose="020B0703030302020204" pitchFamily="34" charset="-127"/>
              </a:endParaRPr>
            </a:p>
          </p:txBody>
        </p:sp>
        <p:sp>
          <p:nvSpPr>
            <p:cNvPr id="27" name="Parallelogram 31">
              <a:extLst>
                <a:ext uri="{FF2B5EF4-FFF2-40B4-BE49-F238E27FC236}">
                  <a16:creationId xmlns:a16="http://schemas.microsoft.com/office/drawing/2014/main" xmlns="" id="{B71355F8-A94F-4623-9480-E677254B5377}"/>
                </a:ext>
              </a:extLst>
            </p:cNvPr>
            <p:cNvSpPr/>
            <p:nvPr/>
          </p:nvSpPr>
          <p:spPr>
            <a:xfrm rot="5400000" flipH="1">
              <a:off x="4636437" y="1996338"/>
              <a:ext cx="777696" cy="489893"/>
            </a:xfrm>
            <a:prstGeom prst="parallelogram">
              <a:avLst>
                <a:gd name="adj" fmla="val 55606"/>
              </a:avLst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" name="Arrow: Pentagon 29">
              <a:extLst>
                <a:ext uri="{FF2B5EF4-FFF2-40B4-BE49-F238E27FC236}">
                  <a16:creationId xmlns:a16="http://schemas.microsoft.com/office/drawing/2014/main" xmlns="" id="{9B2F891B-6C2B-4B74-89D4-2CC311307C39}"/>
                </a:ext>
              </a:extLst>
            </p:cNvPr>
            <p:cNvSpPr/>
            <p:nvPr/>
          </p:nvSpPr>
          <p:spPr>
            <a:xfrm flipH="1">
              <a:off x="4598833" y="1838843"/>
              <a:ext cx="668642" cy="452912"/>
            </a:xfrm>
            <a:prstGeom prst="homePlate">
              <a:avLst>
                <a:gd name="adj" fmla="val 43906"/>
              </a:avLst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xmlns="" id="{1AA7F4B3-A4D6-4955-9848-BE08033EBCFB}"/>
                </a:ext>
              </a:extLst>
            </p:cNvPr>
            <p:cNvSpPr txBox="1"/>
            <p:nvPr/>
          </p:nvSpPr>
          <p:spPr>
            <a:xfrm>
              <a:off x="4751064" y="1806565"/>
              <a:ext cx="489894" cy="47086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ko-KR" sz="2400" b="1" dirty="0">
                  <a:solidFill>
                    <a:schemeClr val="bg1"/>
                  </a:solidFill>
                  <a:cs typeface="Arial" pitchFamily="34" charset="0"/>
                </a:rPr>
                <a:t>01</a:t>
              </a:r>
              <a:endParaRPr lang="ko-KR" altLang="en-US" sz="2400" b="1" dirty="0">
                <a:solidFill>
                  <a:schemeClr val="bg1"/>
                </a:solidFill>
                <a:cs typeface="Arial" pitchFamily="34" charset="0"/>
              </a:endParaRPr>
            </a:p>
          </p:txBody>
        </p:sp>
      </p:grpSp>
      <p:grpSp>
        <p:nvGrpSpPr>
          <p:cNvPr id="21" name="그룹 20">
            <a:extLst>
              <a:ext uri="{FF2B5EF4-FFF2-40B4-BE49-F238E27FC236}">
                <a16:creationId xmlns:a16="http://schemas.microsoft.com/office/drawing/2014/main" xmlns="" id="{58B0C87D-524A-4CF3-9A06-5116FA8FFADA}"/>
              </a:ext>
            </a:extLst>
          </p:cNvPr>
          <p:cNvGrpSpPr/>
          <p:nvPr/>
        </p:nvGrpSpPr>
        <p:grpSpPr>
          <a:xfrm>
            <a:off x="3902079" y="880656"/>
            <a:ext cx="8083741" cy="786796"/>
            <a:chOff x="3902079" y="880656"/>
            <a:chExt cx="8083741" cy="786796"/>
          </a:xfrm>
        </p:grpSpPr>
        <p:grpSp>
          <p:nvGrpSpPr>
            <p:cNvPr id="22" name="Group 27">
              <a:extLst>
                <a:ext uri="{FF2B5EF4-FFF2-40B4-BE49-F238E27FC236}">
                  <a16:creationId xmlns:a16="http://schemas.microsoft.com/office/drawing/2014/main" xmlns="" id="{867F450B-20C8-4725-B206-264C77D8D8EE}"/>
                </a:ext>
              </a:extLst>
            </p:cNvPr>
            <p:cNvGrpSpPr/>
            <p:nvPr/>
          </p:nvGrpSpPr>
          <p:grpSpPr>
            <a:xfrm>
              <a:off x="3902079" y="885413"/>
              <a:ext cx="8083741" cy="782039"/>
              <a:chOff x="4598833" y="1838843"/>
              <a:chExt cx="6573143" cy="797616"/>
            </a:xfrm>
          </p:grpSpPr>
          <p:sp>
            <p:nvSpPr>
              <p:cNvPr id="24" name="Rectangle 28">
                <a:extLst>
                  <a:ext uri="{FF2B5EF4-FFF2-40B4-BE49-F238E27FC236}">
                    <a16:creationId xmlns:a16="http://schemas.microsoft.com/office/drawing/2014/main" xmlns="" id="{3F92AFB6-DB36-4C6B-A613-222008B19A08}"/>
                  </a:ext>
                </a:extLst>
              </p:cNvPr>
              <p:cNvSpPr/>
              <p:nvPr/>
            </p:nvSpPr>
            <p:spPr>
              <a:xfrm>
                <a:off x="4780729" y="2174794"/>
                <a:ext cx="6391247" cy="461665"/>
              </a:xfrm>
              <a:prstGeom prst="rect">
                <a:avLst/>
              </a:prstGeom>
              <a:solidFill>
                <a:schemeClr val="accent4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r>
                  <a:rPr lang="ko-KR" altLang="en-US" sz="2000" dirty="0">
                    <a:latin typeface="에스코어 드림 6 Bold" panose="020B0703030302020204" pitchFamily="34" charset="-127"/>
                    <a:ea typeface="에스코어 드림 6 Bold" panose="020B0703030302020204" pitchFamily="34" charset="-127"/>
                  </a:rPr>
                  <a:t>           </a:t>
                </a:r>
                <a:r>
                  <a:rPr lang="en-US" altLang="ko-KR" sz="2000" dirty="0">
                    <a:latin typeface="에스코어 드림 6 Bold" panose="020B0703030302020204" pitchFamily="34" charset="-127"/>
                    <a:ea typeface="에스코어 드림 6 Bold" panose="020B0703030302020204" pitchFamily="34" charset="-127"/>
                  </a:rPr>
                  <a:t>5.</a:t>
                </a:r>
                <a:r>
                  <a:rPr lang="ko-KR" altLang="en-US" sz="2000" dirty="0">
                    <a:latin typeface="에스코어 드림 6 Bold" panose="020B0703030302020204" pitchFamily="34" charset="-127"/>
                    <a:ea typeface="에스코어 드림 6 Bold" panose="020B0703030302020204" pitchFamily="34" charset="-127"/>
                  </a:rPr>
                  <a:t>분납기한</a:t>
                </a:r>
                <a:endParaRPr lang="en-US" sz="2000" dirty="0">
                  <a:latin typeface="에스코어 드림 6 Bold" panose="020B0703030302020204" pitchFamily="34" charset="-127"/>
                  <a:ea typeface="에스코어 드림 6 Bold" panose="020B0703030302020204" pitchFamily="34" charset="-127"/>
                </a:endParaRPr>
              </a:p>
            </p:txBody>
          </p:sp>
          <p:sp>
            <p:nvSpPr>
              <p:cNvPr id="26" name="Parallelogram 31">
                <a:extLst>
                  <a:ext uri="{FF2B5EF4-FFF2-40B4-BE49-F238E27FC236}">
                    <a16:creationId xmlns:a16="http://schemas.microsoft.com/office/drawing/2014/main" xmlns="" id="{7DCCE267-6790-40BB-854E-B73CB16C7088}"/>
                  </a:ext>
                </a:extLst>
              </p:cNvPr>
              <p:cNvSpPr/>
              <p:nvPr/>
            </p:nvSpPr>
            <p:spPr>
              <a:xfrm rot="5400000" flipH="1">
                <a:off x="4636437" y="1996338"/>
                <a:ext cx="777696" cy="489893"/>
              </a:xfrm>
              <a:prstGeom prst="parallelogram">
                <a:avLst>
                  <a:gd name="adj" fmla="val 55606"/>
                </a:avLst>
              </a:prstGeom>
              <a:solidFill>
                <a:schemeClr val="accent4">
                  <a:lumMod val="60000"/>
                  <a:lumOff val="4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9" name="Arrow: Pentagon 29">
                <a:extLst>
                  <a:ext uri="{FF2B5EF4-FFF2-40B4-BE49-F238E27FC236}">
                    <a16:creationId xmlns:a16="http://schemas.microsoft.com/office/drawing/2014/main" xmlns="" id="{C00CC81D-BD35-4A7D-8217-59CB67559F5F}"/>
                  </a:ext>
                </a:extLst>
              </p:cNvPr>
              <p:cNvSpPr/>
              <p:nvPr/>
            </p:nvSpPr>
            <p:spPr>
              <a:xfrm flipH="1">
                <a:off x="4598833" y="1838843"/>
                <a:ext cx="668642" cy="452912"/>
              </a:xfrm>
              <a:prstGeom prst="homePlate">
                <a:avLst>
                  <a:gd name="adj" fmla="val 43906"/>
                </a:avLst>
              </a:prstGeom>
              <a:solidFill>
                <a:schemeClr val="accent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xmlns="" id="{21A27364-0CF3-440D-8BE7-678B5ACEB03C}"/>
                </a:ext>
              </a:extLst>
            </p:cNvPr>
            <p:cNvSpPr txBox="1"/>
            <p:nvPr/>
          </p:nvSpPr>
          <p:spPr>
            <a:xfrm>
              <a:off x="4098255" y="880656"/>
              <a:ext cx="602478" cy="46166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ko-KR" sz="2400" b="1" dirty="0">
                  <a:solidFill>
                    <a:schemeClr val="bg1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  <a:cs typeface="Arial" pitchFamily="34" charset="0"/>
                </a:rPr>
                <a:t>Ⅰ</a:t>
              </a:r>
              <a:endParaRPr lang="ko-KR" altLang="en-US" sz="2400" b="1" dirty="0">
                <a:solidFill>
                  <a:schemeClr val="bg1"/>
                </a:solidFill>
                <a:cs typeface="Arial" pitchFamily="34" charset="0"/>
              </a:endParaRPr>
            </a:p>
          </p:txBody>
        </p:sp>
      </p:grpSp>
      <p:grpSp>
        <p:nvGrpSpPr>
          <p:cNvPr id="3" name="그룹 2">
            <a:extLst>
              <a:ext uri="{FF2B5EF4-FFF2-40B4-BE49-F238E27FC236}">
                <a16:creationId xmlns:a16="http://schemas.microsoft.com/office/drawing/2014/main" xmlns="" id="{CD4A7D94-CC2F-4777-A589-BC101D060BD2}"/>
              </a:ext>
            </a:extLst>
          </p:cNvPr>
          <p:cNvGrpSpPr/>
          <p:nvPr/>
        </p:nvGrpSpPr>
        <p:grpSpPr>
          <a:xfrm>
            <a:off x="784863" y="871698"/>
            <a:ext cx="11287784" cy="1484306"/>
            <a:chOff x="784863" y="871698"/>
            <a:chExt cx="11287784" cy="1484306"/>
          </a:xfrm>
        </p:grpSpPr>
        <p:grpSp>
          <p:nvGrpSpPr>
            <p:cNvPr id="30" name="그룹 29">
              <a:extLst>
                <a:ext uri="{FF2B5EF4-FFF2-40B4-BE49-F238E27FC236}">
                  <a16:creationId xmlns:a16="http://schemas.microsoft.com/office/drawing/2014/main" xmlns="" id="{F7286302-26A9-40CA-9FCD-FEA63B169CC7}"/>
                </a:ext>
              </a:extLst>
            </p:cNvPr>
            <p:cNvGrpSpPr/>
            <p:nvPr/>
          </p:nvGrpSpPr>
          <p:grpSpPr>
            <a:xfrm>
              <a:off x="3910467" y="871698"/>
              <a:ext cx="8162180" cy="997426"/>
              <a:chOff x="3910467" y="871698"/>
              <a:chExt cx="8162180" cy="997426"/>
            </a:xfrm>
          </p:grpSpPr>
          <p:grpSp>
            <p:nvGrpSpPr>
              <p:cNvPr id="31" name="Group 27">
                <a:extLst>
                  <a:ext uri="{FF2B5EF4-FFF2-40B4-BE49-F238E27FC236}">
                    <a16:creationId xmlns:a16="http://schemas.microsoft.com/office/drawing/2014/main" xmlns="" id="{CB05BB93-CB0E-4BF9-869D-749A4155AEEC}"/>
                  </a:ext>
                </a:extLst>
              </p:cNvPr>
              <p:cNvGrpSpPr/>
              <p:nvPr/>
            </p:nvGrpSpPr>
            <p:grpSpPr>
              <a:xfrm>
                <a:off x="3910467" y="871698"/>
                <a:ext cx="8075352" cy="795757"/>
                <a:chOff x="4605654" y="1824853"/>
                <a:chExt cx="6566322" cy="811606"/>
              </a:xfrm>
            </p:grpSpPr>
            <p:sp>
              <p:nvSpPr>
                <p:cNvPr id="33" name="Rectangle 28">
                  <a:extLst>
                    <a:ext uri="{FF2B5EF4-FFF2-40B4-BE49-F238E27FC236}">
                      <a16:creationId xmlns:a16="http://schemas.microsoft.com/office/drawing/2014/main" xmlns="" id="{7F462D01-51E8-46C8-9FEF-664E932F6FC1}"/>
                    </a:ext>
                  </a:extLst>
                </p:cNvPr>
                <p:cNvSpPr/>
                <p:nvPr/>
              </p:nvSpPr>
              <p:spPr>
                <a:xfrm>
                  <a:off x="4780729" y="2174794"/>
                  <a:ext cx="6391247" cy="461665"/>
                </a:xfrm>
                <a:prstGeom prst="rect">
                  <a:avLst/>
                </a:prstGeom>
                <a:solidFill>
                  <a:schemeClr val="accent4">
                    <a:lumMod val="75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r>
                    <a:rPr lang="ko-KR" altLang="en-US" sz="2000" dirty="0">
                      <a:latin typeface="에스코어 드림 6 Bold" panose="020B0703030302020204" pitchFamily="34" charset="-127"/>
                      <a:ea typeface="에스코어 드림 6 Bold" panose="020B0703030302020204" pitchFamily="34" charset="-127"/>
                    </a:rPr>
                    <a:t>           도움자료 확대</a:t>
                  </a:r>
                  <a:endParaRPr lang="en-US" sz="2000" dirty="0">
                    <a:latin typeface="에스코어 드림 6 Bold" panose="020B0703030302020204" pitchFamily="34" charset="-127"/>
                    <a:ea typeface="에스코어 드림 6 Bold" panose="020B0703030302020204" pitchFamily="34" charset="-127"/>
                  </a:endParaRPr>
                </a:p>
              </p:txBody>
            </p:sp>
            <p:sp>
              <p:nvSpPr>
                <p:cNvPr id="34" name="Parallelogram 31">
                  <a:extLst>
                    <a:ext uri="{FF2B5EF4-FFF2-40B4-BE49-F238E27FC236}">
                      <a16:creationId xmlns:a16="http://schemas.microsoft.com/office/drawing/2014/main" xmlns="" id="{5E1A03A6-EEDC-4E98-9668-D9046CF37090}"/>
                    </a:ext>
                  </a:extLst>
                </p:cNvPr>
                <p:cNvSpPr/>
                <p:nvPr/>
              </p:nvSpPr>
              <p:spPr>
                <a:xfrm rot="5400000" flipH="1">
                  <a:off x="4636437" y="1996338"/>
                  <a:ext cx="777696" cy="489893"/>
                </a:xfrm>
                <a:prstGeom prst="parallelogram">
                  <a:avLst>
                    <a:gd name="adj" fmla="val 55606"/>
                  </a:avLst>
                </a:prstGeom>
                <a:solidFill>
                  <a:schemeClr val="accent4">
                    <a:lumMod val="60000"/>
                    <a:lumOff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5" name="Arrow: Pentagon 29">
                  <a:extLst>
                    <a:ext uri="{FF2B5EF4-FFF2-40B4-BE49-F238E27FC236}">
                      <a16:creationId xmlns:a16="http://schemas.microsoft.com/office/drawing/2014/main" xmlns="" id="{4B97320D-A192-4290-B97C-324F24256BA8}"/>
                    </a:ext>
                  </a:extLst>
                </p:cNvPr>
                <p:cNvSpPr/>
                <p:nvPr/>
              </p:nvSpPr>
              <p:spPr>
                <a:xfrm flipH="1">
                  <a:off x="4605654" y="1838843"/>
                  <a:ext cx="668642" cy="452912"/>
                </a:xfrm>
                <a:prstGeom prst="homePlate">
                  <a:avLst>
                    <a:gd name="adj" fmla="val 43906"/>
                  </a:avLst>
                </a:prstGeom>
                <a:solidFill>
                  <a:schemeClr val="accent4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36" name="TextBox 35">
                  <a:extLst>
                    <a:ext uri="{FF2B5EF4-FFF2-40B4-BE49-F238E27FC236}">
                      <a16:creationId xmlns:a16="http://schemas.microsoft.com/office/drawing/2014/main" xmlns="" id="{3E2BABB1-15EF-4CAB-8AEE-439A6E28F147}"/>
                    </a:ext>
                  </a:extLst>
                </p:cNvPr>
                <p:cNvSpPr txBox="1"/>
                <p:nvPr/>
              </p:nvSpPr>
              <p:spPr>
                <a:xfrm>
                  <a:off x="4758354" y="1824853"/>
                  <a:ext cx="489894" cy="47086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n-US" altLang="ko-KR" sz="2400" b="1" dirty="0">
                      <a:solidFill>
                        <a:schemeClr val="bg1"/>
                      </a:solidFill>
                      <a:latin typeface="맑은 고딕" panose="020B0503020000020004" pitchFamily="50" charset="-127"/>
                      <a:ea typeface="맑은 고딕" panose="020B0503020000020004" pitchFamily="50" charset="-127"/>
                      <a:cs typeface="Arial" pitchFamily="34" charset="0"/>
                    </a:rPr>
                    <a:t>Ⅰ</a:t>
                  </a:r>
                  <a:endParaRPr lang="ko-KR" altLang="en-US" sz="2400" b="1" dirty="0">
                    <a:solidFill>
                      <a:schemeClr val="bg1"/>
                    </a:solidFill>
                    <a:cs typeface="Arial" pitchFamily="34" charset="0"/>
                  </a:endParaRPr>
                </a:p>
              </p:txBody>
            </p:sp>
          </p:grpSp>
          <p:sp>
            <p:nvSpPr>
              <p:cNvPr id="32" name="TextBox 31">
                <a:extLst>
                  <a:ext uri="{FF2B5EF4-FFF2-40B4-BE49-F238E27FC236}">
                    <a16:creationId xmlns:a16="http://schemas.microsoft.com/office/drawing/2014/main" xmlns="" id="{726B2E3F-EA49-46BA-A858-04FD61F71E22}"/>
                  </a:ext>
                </a:extLst>
              </p:cNvPr>
              <p:cNvSpPr txBox="1"/>
              <p:nvPr/>
            </p:nvSpPr>
            <p:spPr>
              <a:xfrm>
                <a:off x="10068393" y="1407459"/>
                <a:ext cx="2004254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ko-KR" altLang="en-US" sz="1200" dirty="0">
                    <a:solidFill>
                      <a:schemeClr val="bg1"/>
                    </a:solidFill>
                    <a:latin typeface="에스코어 드림 6 Bold" panose="020B0703030302020204" pitchFamily="34" charset="-127"/>
                    <a:ea typeface="에스코어 드림 6 Bold" panose="020B0703030302020204" pitchFamily="34" charset="-127"/>
                  </a:rPr>
                  <a:t>다양한 </a:t>
                </a:r>
                <a:r>
                  <a:rPr lang="ko-KR" altLang="en-US" sz="1200" dirty="0" err="1">
                    <a:solidFill>
                      <a:schemeClr val="bg1"/>
                    </a:solidFill>
                    <a:latin typeface="에스코어 드림 6 Bold" panose="020B0703030302020204" pitchFamily="34" charset="-127"/>
                    <a:ea typeface="에스코어 드림 6 Bold" panose="020B0703030302020204" pitchFamily="34" charset="-127"/>
                  </a:rPr>
                  <a:t>신고도움자료</a:t>
                </a:r>
                <a:r>
                  <a:rPr lang="ko-KR" altLang="en-US" sz="1200" dirty="0">
                    <a:solidFill>
                      <a:schemeClr val="bg1"/>
                    </a:solidFill>
                    <a:latin typeface="에스코어 드림 6 Bold" panose="020B0703030302020204" pitchFamily="34" charset="-127"/>
                    <a:ea typeface="에스코어 드림 6 Bold" panose="020B0703030302020204" pitchFamily="34" charset="-127"/>
                  </a:rPr>
                  <a:t> 제공</a:t>
                </a:r>
                <a:endParaRPr lang="ko-KR" altLang="en-US" dirty="0">
                  <a:solidFill>
                    <a:schemeClr val="bg1"/>
                  </a:solidFill>
                  <a:latin typeface="에스코어 드림 6 Bold" panose="020B0703030302020204" pitchFamily="34" charset="-127"/>
                  <a:ea typeface="에스코어 드림 6 Bold" panose="020B0703030302020204" pitchFamily="34" charset="-127"/>
                </a:endParaRPr>
              </a:p>
            </p:txBody>
          </p:sp>
        </p:grpSp>
        <p:sp>
          <p:nvSpPr>
            <p:cNvPr id="107" name="TextBox 106">
              <a:extLst>
                <a:ext uri="{FF2B5EF4-FFF2-40B4-BE49-F238E27FC236}">
                  <a16:creationId xmlns:a16="http://schemas.microsoft.com/office/drawing/2014/main" xmlns="" id="{0ADA17A1-42E2-47DB-8346-18481E793C65}"/>
                </a:ext>
              </a:extLst>
            </p:cNvPr>
            <p:cNvSpPr txBox="1"/>
            <p:nvPr/>
          </p:nvSpPr>
          <p:spPr>
            <a:xfrm>
              <a:off x="784863" y="1820473"/>
              <a:ext cx="10792566" cy="50263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50000"/>
                </a:lnSpc>
                <a:buClr>
                  <a:srgbClr val="334457"/>
                </a:buClr>
              </a:pPr>
              <a:r>
                <a:rPr lang="ko-KR" altLang="en-US" sz="2000" b="1" dirty="0">
                  <a:latin typeface="에스코어 드림 5 Medium" panose="020B0503030302020204" pitchFamily="34" charset="-127"/>
                  <a:ea typeface="에스코어 드림 5 Medium" panose="020B0503030302020204" pitchFamily="34" charset="-127"/>
                </a:rPr>
                <a:t>성실신고확인대상 법인</a:t>
              </a:r>
              <a:r>
                <a:rPr lang="ko-KR" altLang="en-US" sz="2000" dirty="0">
                  <a:solidFill>
                    <a:schemeClr val="accent5">
                      <a:lumMod val="75000"/>
                    </a:schemeClr>
                  </a:solidFill>
                  <a:latin typeface="에스코어 드림 5 Medium" panose="020B0503030302020204" pitchFamily="34" charset="-127"/>
                  <a:ea typeface="에스코어 드림 5 Medium" panose="020B0503030302020204" pitchFamily="34" charset="-127"/>
                </a:rPr>
                <a:t> </a:t>
              </a:r>
              <a:r>
                <a:rPr lang="en-US" altLang="ko-KR" sz="2000" dirty="0">
                  <a:solidFill>
                    <a:schemeClr val="accent5">
                      <a:lumMod val="75000"/>
                    </a:schemeClr>
                  </a:solidFill>
                  <a:latin typeface="에스코어 드림 5 Medium" panose="020B0503030302020204" pitchFamily="34" charset="-127"/>
                  <a:ea typeface="에스코어 드림 5 Medium" panose="020B0503030302020204" pitchFamily="34" charset="-127"/>
                </a:rPr>
                <a:t>‘</a:t>
              </a:r>
              <a:r>
                <a:rPr lang="ko-KR" altLang="en-US" sz="2000" dirty="0">
                  <a:solidFill>
                    <a:schemeClr val="accent5">
                      <a:lumMod val="75000"/>
                    </a:schemeClr>
                  </a:solidFill>
                  <a:latin typeface="에스코어 드림 5 Medium" panose="020B0503030302020204" pitchFamily="34" charset="-127"/>
                  <a:ea typeface="에스코어 드림 5 Medium" panose="020B0503030302020204" pitchFamily="34" charset="-127"/>
                </a:rPr>
                <a:t>신고 참고자료 탭</a:t>
              </a:r>
              <a:r>
                <a:rPr lang="en-US" altLang="ko-KR" sz="2000" dirty="0">
                  <a:solidFill>
                    <a:schemeClr val="accent5">
                      <a:lumMod val="75000"/>
                    </a:schemeClr>
                  </a:solidFill>
                  <a:latin typeface="에스코어 드림 5 Medium" panose="020B0503030302020204" pitchFamily="34" charset="-127"/>
                  <a:ea typeface="에스코어 드림 5 Medium" panose="020B0503030302020204" pitchFamily="34" charset="-127"/>
                </a:rPr>
                <a:t>＇</a:t>
              </a:r>
              <a:r>
                <a:rPr lang="ko-KR" altLang="en-US" sz="2000" dirty="0">
                  <a:solidFill>
                    <a:schemeClr val="accent5">
                      <a:lumMod val="75000"/>
                    </a:schemeClr>
                  </a:solidFill>
                  <a:latin typeface="에스코어 드림 5 Medium" panose="020B0503030302020204" pitchFamily="34" charset="-127"/>
                  <a:ea typeface="에스코어 드림 5 Medium" panose="020B0503030302020204" pitchFamily="34" charset="-127"/>
                </a:rPr>
                <a:t>에 </a:t>
              </a:r>
              <a:r>
                <a:rPr lang="ko-KR" altLang="en-US" sz="2000" b="1" dirty="0">
                  <a:latin typeface="에스코어 드림 5 Medium" panose="020B0503030302020204" pitchFamily="34" charset="-127"/>
                  <a:ea typeface="에스코어 드림 5 Medium" panose="020B0503030302020204" pitchFamily="34" charset="-127"/>
                </a:rPr>
                <a:t>적용 대상 안내사항 추가</a:t>
              </a:r>
              <a:endParaRPr lang="en-US" altLang="ko-KR" sz="2000" dirty="0">
                <a:solidFill>
                  <a:schemeClr val="accent1">
                    <a:lumMod val="50000"/>
                  </a:schemeClr>
                </a:solidFill>
                <a:latin typeface="에스코어 드림 8 Heavy" panose="020B0903030302020204" pitchFamily="34" charset="-127"/>
                <a:ea typeface="에스코어 드림 8 Heavy" panose="020B0903030302020204" pitchFamily="34" charset="-127"/>
              </a:endParaRPr>
            </a:p>
          </p:txBody>
        </p:sp>
        <p:cxnSp>
          <p:nvCxnSpPr>
            <p:cNvPr id="109" name="직선 연결선 108">
              <a:extLst>
                <a:ext uri="{FF2B5EF4-FFF2-40B4-BE49-F238E27FC236}">
                  <a16:creationId xmlns:a16="http://schemas.microsoft.com/office/drawing/2014/main" xmlns="" id="{94FB8800-DE53-41DA-AC1D-507F38D7E184}"/>
                </a:ext>
              </a:extLst>
            </p:cNvPr>
            <p:cNvCxnSpPr/>
            <p:nvPr/>
          </p:nvCxnSpPr>
          <p:spPr>
            <a:xfrm>
              <a:off x="1360025" y="2356004"/>
              <a:ext cx="9637015" cy="0"/>
            </a:xfrm>
            <a:prstGeom prst="line">
              <a:avLst/>
            </a:prstGeom>
            <a:ln>
              <a:solidFill>
                <a:srgbClr val="334457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7" name="그룹 36">
            <a:extLst>
              <a:ext uri="{FF2B5EF4-FFF2-40B4-BE49-F238E27FC236}">
                <a16:creationId xmlns:a16="http://schemas.microsoft.com/office/drawing/2014/main" xmlns="" id="{BD58AC3E-A65E-479E-923C-64F676D28BD2}"/>
              </a:ext>
            </a:extLst>
          </p:cNvPr>
          <p:cNvGrpSpPr/>
          <p:nvPr/>
        </p:nvGrpSpPr>
        <p:grpSpPr>
          <a:xfrm>
            <a:off x="1391154" y="4668747"/>
            <a:ext cx="9335803" cy="1143160"/>
            <a:chOff x="1428098" y="4612322"/>
            <a:chExt cx="9335803" cy="1143160"/>
          </a:xfrm>
        </p:grpSpPr>
        <p:pic>
          <p:nvPicPr>
            <p:cNvPr id="38" name="그림 37">
              <a:extLst>
                <a:ext uri="{FF2B5EF4-FFF2-40B4-BE49-F238E27FC236}">
                  <a16:creationId xmlns:a16="http://schemas.microsoft.com/office/drawing/2014/main" xmlns="" id="{7AE7B76D-5967-4A09-BB77-C450A57B804E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28098" y="4612322"/>
              <a:ext cx="9335803" cy="1143160"/>
            </a:xfrm>
            <a:prstGeom prst="rect">
              <a:avLst/>
            </a:prstGeom>
          </p:spPr>
        </p:pic>
        <p:sp>
          <p:nvSpPr>
            <p:cNvPr id="39" name="TextBox 38">
              <a:extLst>
                <a:ext uri="{FF2B5EF4-FFF2-40B4-BE49-F238E27FC236}">
                  <a16:creationId xmlns:a16="http://schemas.microsoft.com/office/drawing/2014/main" xmlns="" id="{D41377F7-3675-4F36-BC4C-A84830BB5707}"/>
                </a:ext>
              </a:extLst>
            </p:cNvPr>
            <p:cNvSpPr txBox="1"/>
            <p:nvPr/>
          </p:nvSpPr>
          <p:spPr>
            <a:xfrm>
              <a:off x="1651936" y="4640012"/>
              <a:ext cx="2505812" cy="279308"/>
            </a:xfrm>
            <a:prstGeom prst="rect">
              <a:avLst/>
            </a:prstGeom>
            <a:noFill/>
            <a:ln w="44450">
              <a:solidFill>
                <a:srgbClr val="FF0000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endParaRPr lang="ko-KR" altLang="en-US" sz="1050" b="1" dirty="0"/>
            </a:p>
          </p:txBody>
        </p:sp>
      </p:grpSp>
      <p:grpSp>
        <p:nvGrpSpPr>
          <p:cNvPr id="40" name="그룹 39">
            <a:extLst>
              <a:ext uri="{FF2B5EF4-FFF2-40B4-BE49-F238E27FC236}">
                <a16:creationId xmlns:a16="http://schemas.microsoft.com/office/drawing/2014/main" xmlns="" id="{0766C2DA-20F7-469B-9327-7CF9B2962305}"/>
              </a:ext>
            </a:extLst>
          </p:cNvPr>
          <p:cNvGrpSpPr/>
          <p:nvPr/>
        </p:nvGrpSpPr>
        <p:grpSpPr>
          <a:xfrm>
            <a:off x="1409046" y="2620730"/>
            <a:ext cx="9373908" cy="1514686"/>
            <a:chOff x="1409046" y="2976456"/>
            <a:chExt cx="9373908" cy="1514686"/>
          </a:xfrm>
        </p:grpSpPr>
        <p:pic>
          <p:nvPicPr>
            <p:cNvPr id="41" name="그림 40">
              <a:extLst>
                <a:ext uri="{FF2B5EF4-FFF2-40B4-BE49-F238E27FC236}">
                  <a16:creationId xmlns:a16="http://schemas.microsoft.com/office/drawing/2014/main" xmlns="" id="{E2A50CF9-89A7-4C0A-8FD4-04F6FDEB341F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09046" y="2976456"/>
              <a:ext cx="9373908" cy="1514686"/>
            </a:xfrm>
            <a:prstGeom prst="rect">
              <a:avLst/>
            </a:prstGeom>
          </p:spPr>
        </p:pic>
        <p:sp>
          <p:nvSpPr>
            <p:cNvPr id="42" name="TextBox 41">
              <a:extLst>
                <a:ext uri="{FF2B5EF4-FFF2-40B4-BE49-F238E27FC236}">
                  <a16:creationId xmlns:a16="http://schemas.microsoft.com/office/drawing/2014/main" xmlns="" id="{A83185B9-9FD5-4F67-8AB1-D492C2913B15}"/>
                </a:ext>
              </a:extLst>
            </p:cNvPr>
            <p:cNvSpPr txBox="1"/>
            <p:nvPr/>
          </p:nvSpPr>
          <p:spPr>
            <a:xfrm>
              <a:off x="4767235" y="3008180"/>
              <a:ext cx="1105858" cy="337963"/>
            </a:xfrm>
            <a:prstGeom prst="rect">
              <a:avLst/>
            </a:prstGeom>
            <a:noFill/>
            <a:ln w="44450">
              <a:solidFill>
                <a:srgbClr val="FF0000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endParaRPr lang="ko-KR" altLang="en-US" sz="1050" b="1" dirty="0"/>
            </a:p>
          </p:txBody>
        </p:sp>
      </p:grpSp>
      <p:cxnSp>
        <p:nvCxnSpPr>
          <p:cNvPr id="43" name="직선 연결선 42">
            <a:extLst>
              <a:ext uri="{FF2B5EF4-FFF2-40B4-BE49-F238E27FC236}">
                <a16:creationId xmlns:a16="http://schemas.microsoft.com/office/drawing/2014/main" xmlns="" id="{D58C97D4-3E8B-4AA5-B75C-FA679F699AB5}"/>
              </a:ext>
            </a:extLst>
          </p:cNvPr>
          <p:cNvCxnSpPr/>
          <p:nvPr/>
        </p:nvCxnSpPr>
        <p:spPr>
          <a:xfrm>
            <a:off x="1369261" y="4348917"/>
            <a:ext cx="9637015" cy="0"/>
          </a:xfrm>
          <a:prstGeom prst="line">
            <a:avLst/>
          </a:prstGeom>
          <a:ln>
            <a:solidFill>
              <a:srgbClr val="334457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44" name="그룹 43">
            <a:extLst>
              <a:ext uri="{FF2B5EF4-FFF2-40B4-BE49-F238E27FC236}">
                <a16:creationId xmlns:a16="http://schemas.microsoft.com/office/drawing/2014/main" xmlns="" id="{C9FF58B7-CF94-4F45-A175-1385E6A09B66}"/>
              </a:ext>
            </a:extLst>
          </p:cNvPr>
          <p:cNvGrpSpPr/>
          <p:nvPr/>
        </p:nvGrpSpPr>
        <p:grpSpPr>
          <a:xfrm>
            <a:off x="2608311" y="885415"/>
            <a:ext cx="2125067" cy="444066"/>
            <a:chOff x="2608311" y="885415"/>
            <a:chExt cx="2125067" cy="444066"/>
          </a:xfrm>
        </p:grpSpPr>
        <p:sp>
          <p:nvSpPr>
            <p:cNvPr id="45" name="Arrow: Pentagon 29">
              <a:extLst>
                <a:ext uri="{FF2B5EF4-FFF2-40B4-BE49-F238E27FC236}">
                  <a16:creationId xmlns:a16="http://schemas.microsoft.com/office/drawing/2014/main" xmlns="" id="{29B364C5-5198-4D6D-AAF7-1EA7B670EB47}"/>
                </a:ext>
              </a:extLst>
            </p:cNvPr>
            <p:cNvSpPr/>
            <p:nvPr/>
          </p:nvSpPr>
          <p:spPr>
            <a:xfrm flipH="1">
              <a:off x="2608311" y="885415"/>
              <a:ext cx="2125067" cy="444066"/>
            </a:xfrm>
            <a:prstGeom prst="homePlate">
              <a:avLst>
                <a:gd name="adj" fmla="val 43906"/>
              </a:avLst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46" name="TextBox 45">
              <a:extLst>
                <a:ext uri="{FF2B5EF4-FFF2-40B4-BE49-F238E27FC236}">
                  <a16:creationId xmlns:a16="http://schemas.microsoft.com/office/drawing/2014/main" xmlns="" id="{3C12EDDA-7A20-4418-B048-956492B72F8D}"/>
                </a:ext>
              </a:extLst>
            </p:cNvPr>
            <p:cNvSpPr txBox="1"/>
            <p:nvPr/>
          </p:nvSpPr>
          <p:spPr>
            <a:xfrm>
              <a:off x="2706150" y="922032"/>
              <a:ext cx="1964449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ko-KR" b="1" dirty="0">
                  <a:solidFill>
                    <a:schemeClr val="bg1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  <a:cs typeface="Arial" pitchFamily="34" charset="0"/>
                </a:rPr>
                <a:t>Ⅰ. </a:t>
              </a:r>
              <a:r>
                <a:rPr lang="ko-KR" altLang="en-US" b="1" dirty="0">
                  <a:solidFill>
                    <a:schemeClr val="bg1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  <a:cs typeface="Arial" pitchFamily="34" charset="0"/>
                </a:rPr>
                <a:t>신고지원방향</a:t>
              </a:r>
              <a:endParaRPr lang="ko-KR" altLang="en-US" b="1" dirty="0">
                <a:solidFill>
                  <a:schemeClr val="bg1"/>
                </a:solidFill>
                <a:cs typeface="Arial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5680540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그림 8">
            <a:extLst>
              <a:ext uri="{FF2B5EF4-FFF2-40B4-BE49-F238E27FC236}">
                <a16:creationId xmlns:a16="http://schemas.microsoft.com/office/drawing/2014/main" xmlns="" id="{3B1A5D79-5902-41C8-BAED-76B0149ED52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848" b="16848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3" name="사각형: 둥근 모서리 12">
            <a:extLst>
              <a:ext uri="{FF2B5EF4-FFF2-40B4-BE49-F238E27FC236}">
                <a16:creationId xmlns:a16="http://schemas.microsoft.com/office/drawing/2014/main" xmlns="" id="{B0AAEF71-D79C-4536-A1D5-3BE6B62106F3}"/>
              </a:ext>
            </a:extLst>
          </p:cNvPr>
          <p:cNvSpPr/>
          <p:nvPr/>
        </p:nvSpPr>
        <p:spPr>
          <a:xfrm>
            <a:off x="195654" y="631460"/>
            <a:ext cx="11788030" cy="5796236"/>
          </a:xfrm>
          <a:prstGeom prst="roundRect">
            <a:avLst>
              <a:gd name="adj" fmla="val 3684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dirty="0">
                <a:solidFill>
                  <a:srgbClr val="0A1834"/>
                </a:solidFill>
              </a:rPr>
              <a:t>									</a:t>
            </a:r>
            <a:endParaRPr lang="ko-KR" altLang="en-US" dirty="0">
              <a:solidFill>
                <a:srgbClr val="0A1834"/>
              </a:solidFill>
            </a:endParaRPr>
          </a:p>
        </p:txBody>
      </p:sp>
      <p:pic>
        <p:nvPicPr>
          <p:cNvPr id="4" name="그림 3">
            <a:extLst>
              <a:ext uri="{FF2B5EF4-FFF2-40B4-BE49-F238E27FC236}">
                <a16:creationId xmlns:a16="http://schemas.microsoft.com/office/drawing/2014/main" xmlns="" id="{C9BCA64D-037A-49F7-A300-3CB2DC9B6C0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212245" y="0"/>
            <a:ext cx="1785671" cy="552517"/>
          </a:xfrm>
          <a:prstGeom prst="rect">
            <a:avLst/>
          </a:prstGeom>
        </p:spPr>
      </p:pic>
      <p:pic>
        <p:nvPicPr>
          <p:cNvPr id="14" name="그림 13">
            <a:extLst>
              <a:ext uri="{FF2B5EF4-FFF2-40B4-BE49-F238E27FC236}">
                <a16:creationId xmlns:a16="http://schemas.microsoft.com/office/drawing/2014/main" xmlns="" id="{0D9592AB-2BA6-4E77-9EDF-C43A691759C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07896" y="6459624"/>
            <a:ext cx="1525434" cy="355996"/>
          </a:xfrm>
          <a:prstGeom prst="rect">
            <a:avLst/>
          </a:prstGeom>
        </p:spPr>
      </p:pic>
      <p:grpSp>
        <p:nvGrpSpPr>
          <p:cNvPr id="18" name="Group 27">
            <a:extLst>
              <a:ext uri="{FF2B5EF4-FFF2-40B4-BE49-F238E27FC236}">
                <a16:creationId xmlns:a16="http://schemas.microsoft.com/office/drawing/2014/main" xmlns="" id="{4E4079C8-3933-48AE-97CC-D87E6C3ADF95}"/>
              </a:ext>
            </a:extLst>
          </p:cNvPr>
          <p:cNvGrpSpPr/>
          <p:nvPr/>
        </p:nvGrpSpPr>
        <p:grpSpPr>
          <a:xfrm>
            <a:off x="3902079" y="853766"/>
            <a:ext cx="8083741" cy="813687"/>
            <a:chOff x="4598833" y="1806565"/>
            <a:chExt cx="6573143" cy="829894"/>
          </a:xfrm>
        </p:grpSpPr>
        <p:sp>
          <p:nvSpPr>
            <p:cNvPr id="20" name="Rectangle 28">
              <a:extLst>
                <a:ext uri="{FF2B5EF4-FFF2-40B4-BE49-F238E27FC236}">
                  <a16:creationId xmlns:a16="http://schemas.microsoft.com/office/drawing/2014/main" xmlns="" id="{13C6C221-9BEC-4831-93AF-F28135C13101}"/>
                </a:ext>
              </a:extLst>
            </p:cNvPr>
            <p:cNvSpPr/>
            <p:nvPr/>
          </p:nvSpPr>
          <p:spPr>
            <a:xfrm>
              <a:off x="4780729" y="2174794"/>
              <a:ext cx="6391247" cy="461665"/>
            </a:xfrm>
            <a:prstGeom prst="rect">
              <a:avLst/>
            </a:prstGeom>
            <a:solidFill>
              <a:schemeClr val="accent4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ko-KR" altLang="en-US" sz="2000" dirty="0">
                  <a:latin typeface="에스코어 드림 6 Bold" panose="020B0703030302020204" pitchFamily="34" charset="-127"/>
                  <a:ea typeface="에스코어 드림 6 Bold" panose="020B0703030302020204" pitchFamily="34" charset="-127"/>
                </a:rPr>
                <a:t>           분납기한</a:t>
              </a:r>
              <a:endParaRPr lang="en-US" sz="2000" dirty="0">
                <a:latin typeface="에스코어 드림 6 Bold" panose="020B0703030302020204" pitchFamily="34" charset="-127"/>
                <a:ea typeface="에스코어 드림 6 Bold" panose="020B0703030302020204" pitchFamily="34" charset="-127"/>
              </a:endParaRPr>
            </a:p>
          </p:txBody>
        </p:sp>
        <p:sp>
          <p:nvSpPr>
            <p:cNvPr id="27" name="Parallelogram 31">
              <a:extLst>
                <a:ext uri="{FF2B5EF4-FFF2-40B4-BE49-F238E27FC236}">
                  <a16:creationId xmlns:a16="http://schemas.microsoft.com/office/drawing/2014/main" xmlns="" id="{B71355F8-A94F-4623-9480-E677254B5377}"/>
                </a:ext>
              </a:extLst>
            </p:cNvPr>
            <p:cNvSpPr/>
            <p:nvPr/>
          </p:nvSpPr>
          <p:spPr>
            <a:xfrm rot="5400000" flipH="1">
              <a:off x="4636437" y="1996338"/>
              <a:ext cx="777696" cy="489893"/>
            </a:xfrm>
            <a:prstGeom prst="parallelogram">
              <a:avLst>
                <a:gd name="adj" fmla="val 55606"/>
              </a:avLst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" name="Arrow: Pentagon 29">
              <a:extLst>
                <a:ext uri="{FF2B5EF4-FFF2-40B4-BE49-F238E27FC236}">
                  <a16:creationId xmlns:a16="http://schemas.microsoft.com/office/drawing/2014/main" xmlns="" id="{9B2F891B-6C2B-4B74-89D4-2CC311307C39}"/>
                </a:ext>
              </a:extLst>
            </p:cNvPr>
            <p:cNvSpPr/>
            <p:nvPr/>
          </p:nvSpPr>
          <p:spPr>
            <a:xfrm flipH="1">
              <a:off x="4598833" y="1838843"/>
              <a:ext cx="668642" cy="452912"/>
            </a:xfrm>
            <a:prstGeom prst="homePlate">
              <a:avLst>
                <a:gd name="adj" fmla="val 43906"/>
              </a:avLst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xmlns="" id="{1AA7F4B3-A4D6-4955-9848-BE08033EBCFB}"/>
                </a:ext>
              </a:extLst>
            </p:cNvPr>
            <p:cNvSpPr txBox="1"/>
            <p:nvPr/>
          </p:nvSpPr>
          <p:spPr>
            <a:xfrm>
              <a:off x="4751064" y="1806565"/>
              <a:ext cx="489894" cy="47086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ko-KR" sz="2400" b="1" dirty="0">
                  <a:solidFill>
                    <a:schemeClr val="bg1"/>
                  </a:solidFill>
                  <a:cs typeface="Arial" pitchFamily="34" charset="0"/>
                </a:rPr>
                <a:t>01</a:t>
              </a:r>
              <a:endParaRPr lang="ko-KR" altLang="en-US" sz="2400" b="1" dirty="0">
                <a:solidFill>
                  <a:schemeClr val="bg1"/>
                </a:solidFill>
                <a:cs typeface="Arial" pitchFamily="34" charset="0"/>
              </a:endParaRPr>
            </a:p>
          </p:txBody>
        </p:sp>
      </p:grpSp>
      <p:grpSp>
        <p:nvGrpSpPr>
          <p:cNvPr id="21" name="그룹 20">
            <a:extLst>
              <a:ext uri="{FF2B5EF4-FFF2-40B4-BE49-F238E27FC236}">
                <a16:creationId xmlns:a16="http://schemas.microsoft.com/office/drawing/2014/main" xmlns="" id="{58B0C87D-524A-4CF3-9A06-5116FA8FFADA}"/>
              </a:ext>
            </a:extLst>
          </p:cNvPr>
          <p:cNvGrpSpPr/>
          <p:nvPr/>
        </p:nvGrpSpPr>
        <p:grpSpPr>
          <a:xfrm>
            <a:off x="3902079" y="880656"/>
            <a:ext cx="8083741" cy="786796"/>
            <a:chOff x="3902079" y="880656"/>
            <a:chExt cx="8083741" cy="786796"/>
          </a:xfrm>
        </p:grpSpPr>
        <p:grpSp>
          <p:nvGrpSpPr>
            <p:cNvPr id="22" name="Group 27">
              <a:extLst>
                <a:ext uri="{FF2B5EF4-FFF2-40B4-BE49-F238E27FC236}">
                  <a16:creationId xmlns:a16="http://schemas.microsoft.com/office/drawing/2014/main" xmlns="" id="{867F450B-20C8-4725-B206-264C77D8D8EE}"/>
                </a:ext>
              </a:extLst>
            </p:cNvPr>
            <p:cNvGrpSpPr/>
            <p:nvPr/>
          </p:nvGrpSpPr>
          <p:grpSpPr>
            <a:xfrm>
              <a:off x="3902079" y="885413"/>
              <a:ext cx="8083741" cy="782039"/>
              <a:chOff x="4598833" y="1838843"/>
              <a:chExt cx="6573143" cy="797616"/>
            </a:xfrm>
          </p:grpSpPr>
          <p:sp>
            <p:nvSpPr>
              <p:cNvPr id="24" name="Rectangle 28">
                <a:extLst>
                  <a:ext uri="{FF2B5EF4-FFF2-40B4-BE49-F238E27FC236}">
                    <a16:creationId xmlns:a16="http://schemas.microsoft.com/office/drawing/2014/main" xmlns="" id="{3F92AFB6-DB36-4C6B-A613-222008B19A08}"/>
                  </a:ext>
                </a:extLst>
              </p:cNvPr>
              <p:cNvSpPr/>
              <p:nvPr/>
            </p:nvSpPr>
            <p:spPr>
              <a:xfrm>
                <a:off x="4780729" y="2174794"/>
                <a:ext cx="6391247" cy="461665"/>
              </a:xfrm>
              <a:prstGeom prst="rect">
                <a:avLst/>
              </a:prstGeom>
              <a:solidFill>
                <a:schemeClr val="accent4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r>
                  <a:rPr lang="ko-KR" altLang="en-US" sz="2000" dirty="0">
                    <a:latin typeface="에스코어 드림 6 Bold" panose="020B0703030302020204" pitchFamily="34" charset="-127"/>
                    <a:ea typeface="에스코어 드림 6 Bold" panose="020B0703030302020204" pitchFamily="34" charset="-127"/>
                  </a:rPr>
                  <a:t>           </a:t>
                </a:r>
                <a:r>
                  <a:rPr lang="en-US" altLang="ko-KR" sz="2000" dirty="0">
                    <a:latin typeface="에스코어 드림 6 Bold" panose="020B0703030302020204" pitchFamily="34" charset="-127"/>
                    <a:ea typeface="에스코어 드림 6 Bold" panose="020B0703030302020204" pitchFamily="34" charset="-127"/>
                  </a:rPr>
                  <a:t>5.</a:t>
                </a:r>
                <a:r>
                  <a:rPr lang="ko-KR" altLang="en-US" sz="2000" dirty="0">
                    <a:latin typeface="에스코어 드림 6 Bold" panose="020B0703030302020204" pitchFamily="34" charset="-127"/>
                    <a:ea typeface="에스코어 드림 6 Bold" panose="020B0703030302020204" pitchFamily="34" charset="-127"/>
                  </a:rPr>
                  <a:t>분납기한</a:t>
                </a:r>
                <a:endParaRPr lang="en-US" sz="2000" dirty="0">
                  <a:latin typeface="에스코어 드림 6 Bold" panose="020B0703030302020204" pitchFamily="34" charset="-127"/>
                  <a:ea typeface="에스코어 드림 6 Bold" panose="020B0703030302020204" pitchFamily="34" charset="-127"/>
                </a:endParaRPr>
              </a:p>
            </p:txBody>
          </p:sp>
          <p:sp>
            <p:nvSpPr>
              <p:cNvPr id="26" name="Parallelogram 31">
                <a:extLst>
                  <a:ext uri="{FF2B5EF4-FFF2-40B4-BE49-F238E27FC236}">
                    <a16:creationId xmlns:a16="http://schemas.microsoft.com/office/drawing/2014/main" xmlns="" id="{7DCCE267-6790-40BB-854E-B73CB16C7088}"/>
                  </a:ext>
                </a:extLst>
              </p:cNvPr>
              <p:cNvSpPr/>
              <p:nvPr/>
            </p:nvSpPr>
            <p:spPr>
              <a:xfrm rot="5400000" flipH="1">
                <a:off x="4636437" y="1996338"/>
                <a:ext cx="777696" cy="489893"/>
              </a:xfrm>
              <a:prstGeom prst="parallelogram">
                <a:avLst>
                  <a:gd name="adj" fmla="val 55606"/>
                </a:avLst>
              </a:prstGeom>
              <a:solidFill>
                <a:schemeClr val="accent4">
                  <a:lumMod val="60000"/>
                  <a:lumOff val="4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9" name="Arrow: Pentagon 29">
                <a:extLst>
                  <a:ext uri="{FF2B5EF4-FFF2-40B4-BE49-F238E27FC236}">
                    <a16:creationId xmlns:a16="http://schemas.microsoft.com/office/drawing/2014/main" xmlns="" id="{C00CC81D-BD35-4A7D-8217-59CB67559F5F}"/>
                  </a:ext>
                </a:extLst>
              </p:cNvPr>
              <p:cNvSpPr/>
              <p:nvPr/>
            </p:nvSpPr>
            <p:spPr>
              <a:xfrm flipH="1">
                <a:off x="4598833" y="1838843"/>
                <a:ext cx="668642" cy="452912"/>
              </a:xfrm>
              <a:prstGeom prst="homePlate">
                <a:avLst>
                  <a:gd name="adj" fmla="val 43906"/>
                </a:avLst>
              </a:prstGeom>
              <a:solidFill>
                <a:schemeClr val="accent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xmlns="" id="{21A27364-0CF3-440D-8BE7-678B5ACEB03C}"/>
                </a:ext>
              </a:extLst>
            </p:cNvPr>
            <p:cNvSpPr txBox="1"/>
            <p:nvPr/>
          </p:nvSpPr>
          <p:spPr>
            <a:xfrm>
              <a:off x="4098255" y="880656"/>
              <a:ext cx="602478" cy="46166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ko-KR" sz="2400" b="1" dirty="0">
                  <a:solidFill>
                    <a:schemeClr val="bg1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  <a:cs typeface="Arial" pitchFamily="34" charset="0"/>
                </a:rPr>
                <a:t>Ⅰ</a:t>
              </a:r>
              <a:endParaRPr lang="ko-KR" altLang="en-US" sz="2400" b="1" dirty="0">
                <a:solidFill>
                  <a:schemeClr val="bg1"/>
                </a:solidFill>
                <a:cs typeface="Arial" pitchFamily="34" charset="0"/>
              </a:endParaRPr>
            </a:p>
          </p:txBody>
        </p:sp>
      </p:grpSp>
      <p:grpSp>
        <p:nvGrpSpPr>
          <p:cNvPr id="3" name="그룹 2">
            <a:extLst>
              <a:ext uri="{FF2B5EF4-FFF2-40B4-BE49-F238E27FC236}">
                <a16:creationId xmlns:a16="http://schemas.microsoft.com/office/drawing/2014/main" xmlns="" id="{CD4A7D94-CC2F-4777-A589-BC101D060BD2}"/>
              </a:ext>
            </a:extLst>
          </p:cNvPr>
          <p:cNvGrpSpPr/>
          <p:nvPr/>
        </p:nvGrpSpPr>
        <p:grpSpPr>
          <a:xfrm>
            <a:off x="784863" y="871698"/>
            <a:ext cx="11287784" cy="1484306"/>
            <a:chOff x="784863" y="871698"/>
            <a:chExt cx="11287784" cy="1484306"/>
          </a:xfrm>
        </p:grpSpPr>
        <p:grpSp>
          <p:nvGrpSpPr>
            <p:cNvPr id="30" name="그룹 29">
              <a:extLst>
                <a:ext uri="{FF2B5EF4-FFF2-40B4-BE49-F238E27FC236}">
                  <a16:creationId xmlns:a16="http://schemas.microsoft.com/office/drawing/2014/main" xmlns="" id="{F7286302-26A9-40CA-9FCD-FEA63B169CC7}"/>
                </a:ext>
              </a:extLst>
            </p:cNvPr>
            <p:cNvGrpSpPr/>
            <p:nvPr/>
          </p:nvGrpSpPr>
          <p:grpSpPr>
            <a:xfrm>
              <a:off x="3910467" y="871698"/>
              <a:ext cx="8162180" cy="997426"/>
              <a:chOff x="3910467" y="871698"/>
              <a:chExt cx="8162180" cy="997426"/>
            </a:xfrm>
          </p:grpSpPr>
          <p:grpSp>
            <p:nvGrpSpPr>
              <p:cNvPr id="31" name="Group 27">
                <a:extLst>
                  <a:ext uri="{FF2B5EF4-FFF2-40B4-BE49-F238E27FC236}">
                    <a16:creationId xmlns:a16="http://schemas.microsoft.com/office/drawing/2014/main" xmlns="" id="{CB05BB93-CB0E-4BF9-869D-749A4155AEEC}"/>
                  </a:ext>
                </a:extLst>
              </p:cNvPr>
              <p:cNvGrpSpPr/>
              <p:nvPr/>
            </p:nvGrpSpPr>
            <p:grpSpPr>
              <a:xfrm>
                <a:off x="3910467" y="871698"/>
                <a:ext cx="8075352" cy="795757"/>
                <a:chOff x="4605654" y="1824853"/>
                <a:chExt cx="6566322" cy="811606"/>
              </a:xfrm>
            </p:grpSpPr>
            <p:sp>
              <p:nvSpPr>
                <p:cNvPr id="33" name="Rectangle 28">
                  <a:extLst>
                    <a:ext uri="{FF2B5EF4-FFF2-40B4-BE49-F238E27FC236}">
                      <a16:creationId xmlns:a16="http://schemas.microsoft.com/office/drawing/2014/main" xmlns="" id="{7F462D01-51E8-46C8-9FEF-664E932F6FC1}"/>
                    </a:ext>
                  </a:extLst>
                </p:cNvPr>
                <p:cNvSpPr/>
                <p:nvPr/>
              </p:nvSpPr>
              <p:spPr>
                <a:xfrm>
                  <a:off x="4780729" y="2174794"/>
                  <a:ext cx="6391247" cy="461665"/>
                </a:xfrm>
                <a:prstGeom prst="rect">
                  <a:avLst/>
                </a:prstGeom>
                <a:solidFill>
                  <a:schemeClr val="accent4">
                    <a:lumMod val="75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r>
                    <a:rPr lang="ko-KR" altLang="en-US" sz="2000" dirty="0">
                      <a:latin typeface="에스코어 드림 6 Bold" panose="020B0703030302020204" pitchFamily="34" charset="-127"/>
                      <a:ea typeface="에스코어 드림 6 Bold" panose="020B0703030302020204" pitchFamily="34" charset="-127"/>
                    </a:rPr>
                    <a:t>           도움자료 확대</a:t>
                  </a:r>
                  <a:endParaRPr lang="en-US" sz="2000" dirty="0">
                    <a:latin typeface="에스코어 드림 6 Bold" panose="020B0703030302020204" pitchFamily="34" charset="-127"/>
                    <a:ea typeface="에스코어 드림 6 Bold" panose="020B0703030302020204" pitchFamily="34" charset="-127"/>
                  </a:endParaRPr>
                </a:p>
              </p:txBody>
            </p:sp>
            <p:sp>
              <p:nvSpPr>
                <p:cNvPr id="34" name="Parallelogram 31">
                  <a:extLst>
                    <a:ext uri="{FF2B5EF4-FFF2-40B4-BE49-F238E27FC236}">
                      <a16:creationId xmlns:a16="http://schemas.microsoft.com/office/drawing/2014/main" xmlns="" id="{5E1A03A6-EEDC-4E98-9668-D9046CF37090}"/>
                    </a:ext>
                  </a:extLst>
                </p:cNvPr>
                <p:cNvSpPr/>
                <p:nvPr/>
              </p:nvSpPr>
              <p:spPr>
                <a:xfrm rot="5400000" flipH="1">
                  <a:off x="4636437" y="1996338"/>
                  <a:ext cx="777696" cy="489893"/>
                </a:xfrm>
                <a:prstGeom prst="parallelogram">
                  <a:avLst>
                    <a:gd name="adj" fmla="val 55606"/>
                  </a:avLst>
                </a:prstGeom>
                <a:solidFill>
                  <a:schemeClr val="accent4">
                    <a:lumMod val="60000"/>
                    <a:lumOff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5" name="Arrow: Pentagon 29">
                  <a:extLst>
                    <a:ext uri="{FF2B5EF4-FFF2-40B4-BE49-F238E27FC236}">
                      <a16:creationId xmlns:a16="http://schemas.microsoft.com/office/drawing/2014/main" xmlns="" id="{4B97320D-A192-4290-B97C-324F24256BA8}"/>
                    </a:ext>
                  </a:extLst>
                </p:cNvPr>
                <p:cNvSpPr/>
                <p:nvPr/>
              </p:nvSpPr>
              <p:spPr>
                <a:xfrm flipH="1">
                  <a:off x="4605654" y="1838843"/>
                  <a:ext cx="668642" cy="452912"/>
                </a:xfrm>
                <a:prstGeom prst="homePlate">
                  <a:avLst>
                    <a:gd name="adj" fmla="val 43906"/>
                  </a:avLst>
                </a:prstGeom>
                <a:solidFill>
                  <a:schemeClr val="accent4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36" name="TextBox 35">
                  <a:extLst>
                    <a:ext uri="{FF2B5EF4-FFF2-40B4-BE49-F238E27FC236}">
                      <a16:creationId xmlns:a16="http://schemas.microsoft.com/office/drawing/2014/main" xmlns="" id="{3E2BABB1-15EF-4CAB-8AEE-439A6E28F147}"/>
                    </a:ext>
                  </a:extLst>
                </p:cNvPr>
                <p:cNvSpPr txBox="1"/>
                <p:nvPr/>
              </p:nvSpPr>
              <p:spPr>
                <a:xfrm>
                  <a:off x="4758354" y="1824853"/>
                  <a:ext cx="489894" cy="47086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n-US" altLang="ko-KR" sz="2400" b="1" dirty="0">
                      <a:solidFill>
                        <a:schemeClr val="bg1"/>
                      </a:solidFill>
                      <a:latin typeface="맑은 고딕" panose="020B0503020000020004" pitchFamily="50" charset="-127"/>
                      <a:ea typeface="맑은 고딕" panose="020B0503020000020004" pitchFamily="50" charset="-127"/>
                      <a:cs typeface="Arial" pitchFamily="34" charset="0"/>
                    </a:rPr>
                    <a:t>Ⅰ</a:t>
                  </a:r>
                  <a:endParaRPr lang="ko-KR" altLang="en-US" sz="2400" b="1" dirty="0">
                    <a:solidFill>
                      <a:schemeClr val="bg1"/>
                    </a:solidFill>
                    <a:cs typeface="Arial" pitchFamily="34" charset="0"/>
                  </a:endParaRPr>
                </a:p>
              </p:txBody>
            </p:sp>
          </p:grpSp>
          <p:sp>
            <p:nvSpPr>
              <p:cNvPr id="32" name="TextBox 31">
                <a:extLst>
                  <a:ext uri="{FF2B5EF4-FFF2-40B4-BE49-F238E27FC236}">
                    <a16:creationId xmlns:a16="http://schemas.microsoft.com/office/drawing/2014/main" xmlns="" id="{726B2E3F-EA49-46BA-A858-04FD61F71E22}"/>
                  </a:ext>
                </a:extLst>
              </p:cNvPr>
              <p:cNvSpPr txBox="1"/>
              <p:nvPr/>
            </p:nvSpPr>
            <p:spPr>
              <a:xfrm>
                <a:off x="10068393" y="1407459"/>
                <a:ext cx="2004254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ko-KR" altLang="en-US" sz="1200" dirty="0">
                    <a:solidFill>
                      <a:schemeClr val="bg1"/>
                    </a:solidFill>
                    <a:latin typeface="에스코어 드림 6 Bold" panose="020B0703030302020204" pitchFamily="34" charset="-127"/>
                    <a:ea typeface="에스코어 드림 6 Bold" panose="020B0703030302020204" pitchFamily="34" charset="-127"/>
                  </a:rPr>
                  <a:t>다양한 </a:t>
                </a:r>
                <a:r>
                  <a:rPr lang="ko-KR" altLang="en-US" sz="1200" dirty="0" err="1">
                    <a:solidFill>
                      <a:schemeClr val="bg1"/>
                    </a:solidFill>
                    <a:latin typeface="에스코어 드림 6 Bold" panose="020B0703030302020204" pitchFamily="34" charset="-127"/>
                    <a:ea typeface="에스코어 드림 6 Bold" panose="020B0703030302020204" pitchFamily="34" charset="-127"/>
                  </a:rPr>
                  <a:t>신고도움자료</a:t>
                </a:r>
                <a:r>
                  <a:rPr lang="ko-KR" altLang="en-US" sz="1200" dirty="0">
                    <a:solidFill>
                      <a:schemeClr val="bg1"/>
                    </a:solidFill>
                    <a:latin typeface="에스코어 드림 6 Bold" panose="020B0703030302020204" pitchFamily="34" charset="-127"/>
                    <a:ea typeface="에스코어 드림 6 Bold" panose="020B0703030302020204" pitchFamily="34" charset="-127"/>
                  </a:rPr>
                  <a:t> 제공</a:t>
                </a:r>
                <a:endParaRPr lang="ko-KR" altLang="en-US" dirty="0">
                  <a:solidFill>
                    <a:schemeClr val="bg1"/>
                  </a:solidFill>
                  <a:latin typeface="에스코어 드림 6 Bold" panose="020B0703030302020204" pitchFamily="34" charset="-127"/>
                  <a:ea typeface="에스코어 드림 6 Bold" panose="020B0703030302020204" pitchFamily="34" charset="-127"/>
                </a:endParaRPr>
              </a:p>
            </p:txBody>
          </p:sp>
        </p:grpSp>
        <p:sp>
          <p:nvSpPr>
            <p:cNvPr id="107" name="TextBox 106">
              <a:extLst>
                <a:ext uri="{FF2B5EF4-FFF2-40B4-BE49-F238E27FC236}">
                  <a16:creationId xmlns:a16="http://schemas.microsoft.com/office/drawing/2014/main" xmlns="" id="{0ADA17A1-42E2-47DB-8346-18481E793C65}"/>
                </a:ext>
              </a:extLst>
            </p:cNvPr>
            <p:cNvSpPr txBox="1"/>
            <p:nvPr/>
          </p:nvSpPr>
          <p:spPr>
            <a:xfrm>
              <a:off x="784863" y="1820473"/>
              <a:ext cx="10792566" cy="50263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50000"/>
                </a:lnSpc>
                <a:buClr>
                  <a:srgbClr val="334457"/>
                </a:buClr>
              </a:pPr>
              <a:r>
                <a:rPr lang="ko-KR" altLang="en-US" sz="2000" b="1" dirty="0">
                  <a:solidFill>
                    <a:schemeClr val="accent1"/>
                  </a:solidFill>
                  <a:latin typeface="에스코어 드림 5 Medium" panose="020B0503030302020204" pitchFamily="34" charset="-127"/>
                  <a:ea typeface="에스코어 드림 5 Medium" panose="020B0503030302020204" pitchFamily="34" charset="-127"/>
                </a:rPr>
                <a:t>모바일 안내</a:t>
              </a:r>
              <a:r>
                <a:rPr lang="ko-KR" altLang="en-US" sz="2000" dirty="0">
                  <a:latin typeface="에스코어 드림 5 Medium" panose="020B0503030302020204" pitchFamily="34" charset="-127"/>
                  <a:ea typeface="에스코어 드림 5 Medium" panose="020B0503030302020204" pitchFamily="34" charset="-127"/>
                </a:rPr>
                <a:t> 대상을 </a:t>
              </a:r>
              <a:r>
                <a:rPr lang="ko-KR" altLang="en-US" sz="2000" b="1" dirty="0">
                  <a:solidFill>
                    <a:schemeClr val="accent1"/>
                  </a:solidFill>
                  <a:latin typeface="에스코어 드림 5 Medium" panose="020B0503030302020204" pitchFamily="34" charset="-127"/>
                  <a:ea typeface="에스코어 드림 5 Medium" panose="020B0503030302020204" pitchFamily="34" charset="-127"/>
                </a:rPr>
                <a:t>전체 중소기업</a:t>
              </a:r>
              <a:r>
                <a:rPr lang="ko-KR" altLang="en-US" sz="2000" dirty="0">
                  <a:latin typeface="에스코어 드림 5 Medium" panose="020B0503030302020204" pitchFamily="34" charset="-127"/>
                  <a:ea typeface="에스코어 드림 5 Medium" panose="020B0503030302020204" pitchFamily="34" charset="-127"/>
                </a:rPr>
                <a:t>으로 </a:t>
              </a:r>
              <a:r>
                <a:rPr lang="ko-KR" altLang="en-US" sz="2000" b="1" dirty="0">
                  <a:solidFill>
                    <a:schemeClr val="accent1"/>
                  </a:solidFill>
                  <a:latin typeface="에스코어 드림 5 Medium" panose="020B0503030302020204" pitchFamily="34" charset="-127"/>
                  <a:ea typeface="에스코어 드림 5 Medium" panose="020B0503030302020204" pitchFamily="34" charset="-127"/>
                </a:rPr>
                <a:t>확대</a:t>
              </a:r>
              <a:r>
                <a:rPr lang="ko-KR" altLang="en-US" sz="2000" dirty="0">
                  <a:latin typeface="에스코어 드림 5 Medium" panose="020B0503030302020204" pitchFamily="34" charset="-127"/>
                  <a:ea typeface="에스코어 드림 5 Medium" panose="020B0503030302020204" pitchFamily="34" charset="-127"/>
                </a:rPr>
                <a:t>하고 </a:t>
              </a:r>
              <a:r>
                <a:rPr lang="ko-KR" altLang="en-US" sz="2000" b="1" dirty="0">
                  <a:solidFill>
                    <a:schemeClr val="accent1"/>
                  </a:solidFill>
                  <a:latin typeface="에스코어 드림 5 Medium" panose="020B0503030302020204" pitchFamily="34" charset="-127"/>
                  <a:ea typeface="에스코어 드림 5 Medium" panose="020B0503030302020204" pitchFamily="34" charset="-127"/>
                </a:rPr>
                <a:t>주요항목</a:t>
              </a:r>
              <a:r>
                <a:rPr lang="ko-KR" altLang="en-US" sz="2000" dirty="0">
                  <a:latin typeface="에스코어 드림 5 Medium" panose="020B0503030302020204" pitchFamily="34" charset="-127"/>
                  <a:ea typeface="에스코어 드림 5 Medium" panose="020B0503030302020204" pitchFamily="34" charset="-127"/>
                </a:rPr>
                <a:t>은 </a:t>
              </a:r>
              <a:r>
                <a:rPr lang="ko-KR" altLang="en-US" sz="2000" b="1" dirty="0">
                  <a:solidFill>
                    <a:schemeClr val="accent1"/>
                  </a:solidFill>
                  <a:latin typeface="에스코어 드림 5 Medium" panose="020B0503030302020204" pitchFamily="34" charset="-127"/>
                  <a:ea typeface="에스코어 드림 5 Medium" panose="020B0503030302020204" pitchFamily="34" charset="-127"/>
                </a:rPr>
                <a:t>대표자</a:t>
              </a:r>
              <a:r>
                <a:rPr lang="ko-KR" altLang="en-US" sz="2000" dirty="0">
                  <a:latin typeface="에스코어 드림 5 Medium" panose="020B0503030302020204" pitchFamily="34" charset="-127"/>
                  <a:ea typeface="에스코어 드림 5 Medium" panose="020B0503030302020204" pitchFamily="34" charset="-127"/>
                </a:rPr>
                <a:t>에게 </a:t>
              </a:r>
              <a:r>
                <a:rPr lang="ko-KR" altLang="en-US" sz="2000" b="1" dirty="0">
                  <a:solidFill>
                    <a:schemeClr val="accent1"/>
                  </a:solidFill>
                  <a:latin typeface="에스코어 드림 5 Medium" panose="020B0503030302020204" pitchFamily="34" charset="-127"/>
                  <a:ea typeface="에스코어 드림 5 Medium" panose="020B0503030302020204" pitchFamily="34" charset="-127"/>
                </a:rPr>
                <a:t>모바일 제공</a:t>
              </a:r>
              <a:endParaRPr lang="en-US" altLang="ko-KR" sz="2000" b="1" dirty="0">
                <a:solidFill>
                  <a:schemeClr val="accent1"/>
                </a:solidFill>
                <a:latin typeface="에스코어 드림 5 Medium" panose="020B0503030302020204" pitchFamily="34" charset="-127"/>
                <a:ea typeface="에스코어 드림 5 Medium" panose="020B0503030302020204" pitchFamily="34" charset="-127"/>
              </a:endParaRPr>
            </a:p>
          </p:txBody>
        </p:sp>
        <p:cxnSp>
          <p:nvCxnSpPr>
            <p:cNvPr id="109" name="직선 연결선 108">
              <a:extLst>
                <a:ext uri="{FF2B5EF4-FFF2-40B4-BE49-F238E27FC236}">
                  <a16:creationId xmlns:a16="http://schemas.microsoft.com/office/drawing/2014/main" xmlns="" id="{94FB8800-DE53-41DA-AC1D-507F38D7E184}"/>
                </a:ext>
              </a:extLst>
            </p:cNvPr>
            <p:cNvCxnSpPr/>
            <p:nvPr/>
          </p:nvCxnSpPr>
          <p:spPr>
            <a:xfrm>
              <a:off x="1360025" y="2356004"/>
              <a:ext cx="9637015" cy="0"/>
            </a:xfrm>
            <a:prstGeom prst="line">
              <a:avLst/>
            </a:prstGeom>
            <a:ln>
              <a:solidFill>
                <a:srgbClr val="334457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44" name="그림 43">
            <a:extLst>
              <a:ext uri="{FF2B5EF4-FFF2-40B4-BE49-F238E27FC236}">
                <a16:creationId xmlns:a16="http://schemas.microsoft.com/office/drawing/2014/main" xmlns="" id="{46F4888A-51CF-4590-B4E9-F11C434C7567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1378" t="12625" r="4563" b="8831"/>
          <a:stretch/>
        </p:blipFill>
        <p:spPr>
          <a:xfrm>
            <a:off x="8041398" y="2495886"/>
            <a:ext cx="2869431" cy="3457653"/>
          </a:xfrm>
          <a:prstGeom prst="rect">
            <a:avLst/>
          </a:prstGeom>
        </p:spPr>
      </p:pic>
      <p:sp>
        <p:nvSpPr>
          <p:cNvPr id="45" name="줄무늬가 있는 오른쪽 화살표 12">
            <a:extLst>
              <a:ext uri="{FF2B5EF4-FFF2-40B4-BE49-F238E27FC236}">
                <a16:creationId xmlns:a16="http://schemas.microsoft.com/office/drawing/2014/main" xmlns="" id="{17354FF5-A290-4F6F-BEB8-3E021AB949F1}"/>
              </a:ext>
            </a:extLst>
          </p:cNvPr>
          <p:cNvSpPr/>
          <p:nvPr/>
        </p:nvSpPr>
        <p:spPr>
          <a:xfrm>
            <a:off x="7661506" y="3820689"/>
            <a:ext cx="364089" cy="591023"/>
          </a:xfrm>
          <a:prstGeom prst="stripedRightArrow">
            <a:avLst/>
          </a:prstGeom>
          <a:solidFill>
            <a:srgbClr val="C00000"/>
          </a:solidFill>
          <a:ln>
            <a:solidFill>
              <a:schemeClr val="bg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pic>
        <p:nvPicPr>
          <p:cNvPr id="46" name="_x270028880" descr="EMB000001a46572">
            <a:extLst>
              <a:ext uri="{FF2B5EF4-FFF2-40B4-BE49-F238E27FC236}">
                <a16:creationId xmlns:a16="http://schemas.microsoft.com/office/drawing/2014/main" xmlns="" id="{09D09231-B362-4C22-8EE5-70149B67C1C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0784"/>
          <a:stretch/>
        </p:blipFill>
        <p:spPr bwMode="auto">
          <a:xfrm>
            <a:off x="4498316" y="2514358"/>
            <a:ext cx="3110089" cy="34576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7" name="TextBox 46">
            <a:extLst>
              <a:ext uri="{FF2B5EF4-FFF2-40B4-BE49-F238E27FC236}">
                <a16:creationId xmlns:a16="http://schemas.microsoft.com/office/drawing/2014/main" xmlns="" id="{1486A633-3F30-439E-9718-09E69775060B}"/>
              </a:ext>
            </a:extLst>
          </p:cNvPr>
          <p:cNvSpPr txBox="1"/>
          <p:nvPr/>
        </p:nvSpPr>
        <p:spPr>
          <a:xfrm>
            <a:off x="1343199" y="2506192"/>
            <a:ext cx="2574817" cy="3487109"/>
          </a:xfrm>
          <a:prstGeom prst="rect">
            <a:avLst/>
          </a:prstGeom>
          <a:noFill/>
          <a:ln>
            <a:solidFill>
              <a:schemeClr val="accent3">
                <a:lumMod val="60000"/>
                <a:lumOff val="40000"/>
              </a:schemeClr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1000" b="0" i="0" u="none" strike="noStrike" kern="1200" cap="none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나눔고딕" panose="020D0604000000000000" pitchFamily="50" charset="-127"/>
                <a:ea typeface="나눔고딕" panose="020D0604000000000000" pitchFamily="50" charset="-127"/>
              </a:rPr>
              <a:t>[Web</a:t>
            </a:r>
            <a:r>
              <a:rPr kumimoji="0" lang="ko-KR" altLang="en-US" sz="1000" b="0" i="0" u="none" strike="noStrike" kern="1200" cap="none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나눔고딕" panose="020D0604000000000000" pitchFamily="50" charset="-127"/>
                <a:ea typeface="나눔고딕" panose="020D0604000000000000" pitchFamily="50" charset="-127"/>
              </a:rPr>
              <a:t>발신</a:t>
            </a:r>
            <a:r>
              <a:rPr kumimoji="0" lang="en-US" altLang="ko-KR" sz="1000" b="0" i="0" u="none" strike="noStrike" kern="1200" cap="none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나눔고딕" panose="020D0604000000000000" pitchFamily="50" charset="-127"/>
                <a:ea typeface="나눔고딕" panose="020D0604000000000000" pitchFamily="50" charset="-127"/>
              </a:rPr>
              <a:t>] </a:t>
            </a:r>
            <a:r>
              <a:rPr kumimoji="0" lang="ko-KR" altLang="en-US" sz="1000" b="0" i="0" u="none" strike="noStrike" kern="1200" cap="none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나눔고딕" panose="020D0604000000000000" pitchFamily="50" charset="-127"/>
                <a:ea typeface="나눔고딕" panose="020D0604000000000000" pitchFamily="50" charset="-127"/>
              </a:rPr>
              <a:t>주식회사 </a:t>
            </a:r>
            <a:r>
              <a:rPr kumimoji="0" lang="en-US" altLang="ko-KR" sz="1000" b="0" i="0" u="none" strike="noStrike" kern="1200" cap="none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나눔고딕" panose="020D0604000000000000" pitchFamily="50" charset="-127"/>
                <a:ea typeface="나눔고딕" panose="020D0604000000000000" pitchFamily="50" charset="-127"/>
              </a:rPr>
              <a:t>000 </a:t>
            </a:r>
            <a:r>
              <a:rPr kumimoji="0" lang="ko-KR" altLang="en-US" sz="1000" b="0" i="0" u="none" strike="noStrike" kern="1200" cap="none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나눔고딕" panose="020D0604000000000000" pitchFamily="50" charset="-127"/>
                <a:ea typeface="나눔고딕" panose="020D0604000000000000" pitchFamily="50" charset="-127"/>
              </a:rPr>
              <a:t>대표이사 귀하</a:t>
            </a:r>
            <a:endParaRPr kumimoji="0" lang="en-US" altLang="ko-KR" sz="1000" b="0" i="0" u="none" strike="noStrike" kern="1200" cap="none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나눔고딕" panose="020D0604000000000000" pitchFamily="50" charset="-127"/>
              <a:ea typeface="나눔고딕" panose="020D0604000000000000" pitchFamily="50" charset="-127"/>
            </a:endParaRPr>
          </a:p>
          <a:p>
            <a:pPr marL="0" marR="0" lvl="0" indent="0" algn="l" defTabSz="914400" rtl="0" eaLnBrk="1" fontAlgn="base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000" b="0" i="0" u="none" strike="noStrike" kern="1200" cap="none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나눔고딕" panose="020D0604000000000000" pitchFamily="50" charset="-127"/>
              <a:ea typeface="나눔고딕" panose="020D0604000000000000" pitchFamily="50" charset="-127"/>
            </a:endParaRPr>
          </a:p>
          <a:p>
            <a:pPr marL="0" marR="0" lvl="0" indent="0" algn="l" defTabSz="914400" rtl="0" eaLnBrk="1" fontAlgn="base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1000" b="0" i="0" u="none" strike="noStrike" kern="1200" cap="none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나눔고딕" panose="020D0604000000000000" pitchFamily="50" charset="-127"/>
                <a:ea typeface="나눔고딕" panose="020D0604000000000000" pitchFamily="50" charset="-127"/>
              </a:rPr>
              <a:t>안녕하세요 국세청입니다</a:t>
            </a:r>
            <a:r>
              <a:rPr kumimoji="0" lang="en-US" altLang="ko-KR" sz="1000" b="0" i="0" u="none" strike="noStrike" kern="1200" cap="none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나눔고딕" panose="020D0604000000000000" pitchFamily="50" charset="-127"/>
                <a:ea typeface="나눔고딕" panose="020D0604000000000000" pitchFamily="50" charset="-127"/>
              </a:rPr>
              <a:t>. </a:t>
            </a:r>
          </a:p>
          <a:p>
            <a:pPr marL="0" marR="0" lvl="0" indent="0" algn="l" defTabSz="914400" rtl="0" eaLnBrk="1" fontAlgn="base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000" b="0" i="0" u="none" strike="noStrike" kern="1200" cap="none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나눔고딕" panose="020D0604000000000000" pitchFamily="50" charset="-127"/>
              <a:ea typeface="나눔고딕" panose="020D0604000000000000" pitchFamily="50" charset="-127"/>
            </a:endParaRPr>
          </a:p>
          <a:p>
            <a:pPr lvl="0" fontAlgn="base">
              <a:defRPr/>
            </a:pPr>
            <a:r>
              <a:rPr kumimoji="0" lang="ko-KR" altLang="en-US" sz="1000" b="0" i="0" u="none" strike="noStrike" kern="1200" cap="none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나눔고딕" panose="020D0604000000000000" pitchFamily="50" charset="-127"/>
                <a:ea typeface="나눔고딕" panose="020D0604000000000000" pitchFamily="50" charset="-127"/>
              </a:rPr>
              <a:t>귀하의 성실한 납세에 깊이 감사드리며</a:t>
            </a:r>
            <a:r>
              <a:rPr kumimoji="0" lang="en-US" altLang="ko-KR" sz="1000" b="0" i="0" u="none" strike="noStrike" kern="1200" cap="none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나눔고딕" panose="020D0604000000000000" pitchFamily="50" charset="-127"/>
                <a:ea typeface="나눔고딕" panose="020D0604000000000000" pitchFamily="50" charset="-127"/>
              </a:rPr>
              <a:t>,</a:t>
            </a:r>
          </a:p>
          <a:p>
            <a:pPr lvl="0" fontAlgn="base">
              <a:defRPr/>
            </a:pPr>
            <a:r>
              <a:rPr kumimoji="0" lang="en-US" altLang="ko-KR" sz="1000" b="0" i="0" u="none" strike="noStrike" kern="1200" cap="none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나눔고딕" panose="020D0604000000000000" pitchFamily="50" charset="-127"/>
                <a:ea typeface="나눔고딕" panose="020D0604000000000000" pitchFamily="50" charset="-127"/>
              </a:rPr>
              <a:t> </a:t>
            </a:r>
            <a:r>
              <a:rPr lang="en-US" altLang="ko-KR" sz="1000" dirty="0">
                <a:solidFill>
                  <a:prstClr val="black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’22</a:t>
            </a:r>
            <a:r>
              <a:rPr lang="ko-KR" altLang="en-US" sz="1000" dirty="0">
                <a:solidFill>
                  <a:prstClr val="black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년 </a:t>
            </a:r>
            <a:r>
              <a:rPr lang="en-US" altLang="ko-KR" sz="1000" dirty="0">
                <a:solidFill>
                  <a:prstClr val="black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12</a:t>
            </a:r>
            <a:r>
              <a:rPr lang="ko-KR" altLang="en-US" sz="1000" dirty="0">
                <a:solidFill>
                  <a:prstClr val="black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월 결산법인의 법인세 신고</a:t>
            </a:r>
            <a:r>
              <a:rPr lang="en-US" altLang="ko-KR" sz="1000" dirty="0">
                <a:solidFill>
                  <a:prstClr val="black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·</a:t>
            </a:r>
            <a:r>
              <a:rPr lang="ko-KR" altLang="en-US" sz="1000" dirty="0">
                <a:solidFill>
                  <a:prstClr val="black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납부와 </a:t>
            </a:r>
            <a:endParaRPr lang="en-US" altLang="ko-KR" sz="1000" dirty="0">
              <a:solidFill>
                <a:prstClr val="black"/>
              </a:solidFill>
              <a:latin typeface="나눔고딕" panose="020D0604000000000000" pitchFamily="50" charset="-127"/>
              <a:ea typeface="나눔고딕" panose="020D0604000000000000" pitchFamily="50" charset="-127"/>
            </a:endParaRPr>
          </a:p>
          <a:p>
            <a:pPr lvl="0" fontAlgn="base">
              <a:defRPr/>
            </a:pPr>
            <a:r>
              <a:rPr kumimoji="0" lang="ko-KR" altLang="en-US" sz="1000" b="0" i="0" u="none" strike="noStrike" kern="1200" cap="none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나눔고딕" panose="020D0604000000000000" pitchFamily="50" charset="-127"/>
                <a:ea typeface="나눔고딕" panose="020D0604000000000000" pitchFamily="50" charset="-127"/>
              </a:rPr>
              <a:t>관련된 안내사항을 </a:t>
            </a:r>
            <a:r>
              <a:rPr kumimoji="0" lang="ko-KR" altLang="en-US" sz="1000" b="0" i="0" u="none" strike="noStrike" kern="1200" cap="none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나눔고딕" panose="020D0604000000000000" pitchFamily="50" charset="-127"/>
                <a:ea typeface="나눔고딕" panose="020D0604000000000000" pitchFamily="50" charset="-127"/>
              </a:rPr>
              <a:t>알려드립니</a:t>
            </a:r>
            <a:r>
              <a:rPr lang="ko-KR" altLang="en-US" sz="1000" dirty="0">
                <a:solidFill>
                  <a:prstClr val="black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다</a:t>
            </a:r>
            <a:r>
              <a:rPr kumimoji="0" lang="en-US" altLang="ko-KR" sz="1000" b="0" i="0" u="none" strike="noStrike" kern="1200" cap="none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나눔고딕" panose="020D0604000000000000" pitchFamily="50" charset="-127"/>
                <a:ea typeface="나눔고딕" panose="020D0604000000000000" pitchFamily="50" charset="-127"/>
              </a:rPr>
              <a:t>.</a:t>
            </a:r>
            <a:endParaRPr kumimoji="0" lang="ko-KR" altLang="en-US" sz="1000" b="0" i="0" u="none" strike="noStrike" kern="1200" cap="none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나눔고딕" panose="020D0604000000000000" pitchFamily="50" charset="-127"/>
              <a:ea typeface="나눔고딕" panose="020D0604000000000000" pitchFamily="50" charset="-127"/>
            </a:endParaRPr>
          </a:p>
          <a:p>
            <a:pPr marL="0" marR="0" lvl="0" indent="0" algn="l" defTabSz="914400" rtl="0" eaLnBrk="1" fontAlgn="base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ko-KR" sz="1000" b="0" i="0" u="none" strike="noStrike" kern="1200" cap="none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나눔고딕" panose="020D0604000000000000" pitchFamily="50" charset="-127"/>
              <a:ea typeface="나눔고딕" panose="020D0604000000000000" pitchFamily="50" charset="-127"/>
            </a:endParaRPr>
          </a:p>
          <a:p>
            <a:pPr marL="0" marR="0" lvl="0" indent="0" algn="l" defTabSz="914400" rtl="0" eaLnBrk="1" fontAlgn="base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1000" b="0" i="0" u="none" strike="noStrike" kern="1200" cap="none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나눔고딕" panose="020D0604000000000000" pitchFamily="50" charset="-127"/>
                <a:ea typeface="나눔고딕" panose="020D0604000000000000" pitchFamily="50" charset="-127"/>
              </a:rPr>
              <a:t>■ 신고방법 </a:t>
            </a:r>
            <a:r>
              <a:rPr kumimoji="0" lang="en-US" altLang="ko-KR" sz="1000" b="0" i="0" u="none" strike="noStrike" kern="1200" cap="none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나눔고딕" panose="020D0604000000000000" pitchFamily="50" charset="-127"/>
                <a:ea typeface="나눔고딕" panose="020D0604000000000000" pitchFamily="50" charset="-127"/>
              </a:rPr>
              <a:t>: </a:t>
            </a:r>
          </a:p>
          <a:p>
            <a:pPr marL="0" marR="0" lvl="0" indent="0" algn="l" defTabSz="914400" rtl="0" eaLnBrk="1" fontAlgn="base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1000" b="0" i="0" u="none" strike="noStrike" kern="1200" cap="none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나눔고딕" panose="020D0604000000000000" pitchFamily="50" charset="-127"/>
                <a:ea typeface="나눔고딕" panose="020D0604000000000000" pitchFamily="50" charset="-127"/>
              </a:rPr>
              <a:t>  전자신고 </a:t>
            </a:r>
            <a:r>
              <a:rPr kumimoji="0" lang="en-US" altLang="ko-KR" sz="1000" b="0" i="0" u="none" strike="noStrike" kern="1200" cap="none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나눔고딕" panose="020D0604000000000000" pitchFamily="50" charset="-127"/>
                <a:ea typeface="나눔고딕" panose="020D0604000000000000" pitchFamily="50" charset="-127"/>
              </a:rPr>
              <a:t>- </a:t>
            </a:r>
            <a:r>
              <a:rPr kumimoji="0" lang="ko-KR" altLang="en-US" sz="1000" b="0" i="0" u="none" strike="noStrike" kern="1200" cap="none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나눔고딕" panose="020D0604000000000000" pitchFamily="50" charset="-127"/>
                <a:ea typeface="나눔고딕" panose="020D0604000000000000" pitchFamily="50" charset="-127"/>
              </a:rPr>
              <a:t>인터넷</a:t>
            </a:r>
            <a:r>
              <a:rPr kumimoji="0" lang="en-US" altLang="ko-KR" sz="1000" b="0" i="0" u="none" strike="noStrike" kern="1200" cap="none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나눔고딕" panose="020D0604000000000000" pitchFamily="50" charset="-127"/>
                <a:ea typeface="나눔고딕" panose="020D0604000000000000" pitchFamily="50" charset="-127"/>
              </a:rPr>
              <a:t>[</a:t>
            </a:r>
            <a:r>
              <a:rPr kumimoji="0" lang="ko-KR" altLang="en-US" sz="1000" b="0" i="0" u="none" strike="noStrike" kern="1200" cap="none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나눔고딕" panose="020D0604000000000000" pitchFamily="50" charset="-127"/>
                <a:ea typeface="나눔고딕" panose="020D0604000000000000" pitchFamily="50" charset="-127"/>
              </a:rPr>
              <a:t>홈택스</a:t>
            </a:r>
            <a:r>
              <a:rPr kumimoji="0" lang="en-US" altLang="ko-KR" sz="1000" b="0" i="0" u="none" strike="noStrike" kern="1200" cap="none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나눔고딕" panose="020D0604000000000000" pitchFamily="50" charset="-127"/>
                <a:ea typeface="나눔고딕" panose="020D0604000000000000" pitchFamily="50" charset="-127"/>
              </a:rPr>
              <a:t>]</a:t>
            </a:r>
            <a:r>
              <a:rPr kumimoji="0" lang="ko-KR" altLang="en-US" sz="1000" b="0" i="0" u="none" strike="noStrike" kern="1200" cap="none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나눔고딕" panose="020D0604000000000000" pitchFamily="50" charset="-127"/>
                <a:ea typeface="나눔고딕" panose="020D0604000000000000" pitchFamily="50" charset="-127"/>
              </a:rPr>
              <a:t>으로 신고</a:t>
            </a:r>
          </a:p>
          <a:p>
            <a:pPr marL="0" marR="0" lvl="0" indent="0" defTabSz="914400" rtl="0" eaLnBrk="1" fontAlgn="base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1000" b="0" i="0" u="none" strike="noStrike" kern="1200" cap="none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나눔고딕" panose="020D0604000000000000" pitchFamily="50" charset="-127"/>
                <a:ea typeface="나눔고딕" panose="020D0604000000000000" pitchFamily="50" charset="-127"/>
              </a:rPr>
              <a:t>  </a:t>
            </a:r>
            <a:r>
              <a:rPr kumimoji="0" lang="ko-KR" altLang="en-US" sz="1000" b="0" i="0" u="none" strike="noStrike" kern="1200" cap="none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나눔고딕" panose="020D0604000000000000" pitchFamily="50" charset="-127"/>
                <a:ea typeface="나눔고딕" panose="020D0604000000000000" pitchFamily="50" charset="-127"/>
              </a:rPr>
              <a:t>홈택스</a:t>
            </a:r>
            <a:r>
              <a:rPr kumimoji="0" lang="en-US" altLang="ko-KR" sz="1000" b="0" i="0" u="none" strike="noStrike" kern="1200" cap="none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나눔고딕" panose="020D0604000000000000" pitchFamily="50" charset="-127"/>
                <a:ea typeface="나눔고딕" panose="020D0604000000000000" pitchFamily="50" charset="-127"/>
              </a:rPr>
              <a:t>(</a:t>
            </a:r>
            <a:r>
              <a:rPr kumimoji="0" lang="en-US" altLang="ko-KR" sz="1000" b="0" i="0" u="sng" strike="noStrike" kern="1200" cap="none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나눔고딕" panose="020D0604000000000000" pitchFamily="50" charset="-127"/>
                <a:ea typeface="나눔고딕" panose="020D0604000000000000" pitchFamily="50" charset="-127"/>
                <a:hlinkClick r:id="rId8"/>
              </a:rPr>
              <a:t>www.hometax.go.kr</a:t>
            </a:r>
            <a:r>
              <a:rPr kumimoji="0" lang="en-US" altLang="ko-KR" sz="1000" b="0" i="0" u="none" strike="noStrike" kern="1200" cap="none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나눔고딕" panose="020D0604000000000000" pitchFamily="50" charset="-127"/>
                <a:ea typeface="나눔고딕" panose="020D0604000000000000" pitchFamily="50" charset="-127"/>
              </a:rPr>
              <a:t>)</a:t>
            </a:r>
          </a:p>
          <a:p>
            <a:pPr marL="0" marR="0" lvl="0" indent="0" defTabSz="914400" rtl="0" eaLnBrk="1" fontAlgn="base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1000" b="0" i="0" u="none" strike="noStrike" kern="1200" cap="none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나눔고딕" panose="020D0604000000000000" pitchFamily="50" charset="-127"/>
                <a:ea typeface="나눔고딕" panose="020D0604000000000000" pitchFamily="50" charset="-127"/>
              </a:rPr>
              <a:t>   &gt; </a:t>
            </a:r>
            <a:r>
              <a:rPr kumimoji="0" lang="ko-KR" altLang="en-US" sz="1000" b="0" i="0" u="none" strike="noStrike" kern="1200" cap="none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나눔고딕" panose="020D0604000000000000" pitchFamily="50" charset="-127"/>
                <a:ea typeface="나눔고딕" panose="020D0604000000000000" pitchFamily="50" charset="-127"/>
              </a:rPr>
              <a:t>신고</a:t>
            </a:r>
            <a:r>
              <a:rPr kumimoji="0" lang="en-US" altLang="ko-KR" sz="1000" b="0" i="0" u="none" strike="noStrike" kern="1200" cap="none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나눔고딕" panose="020D0604000000000000" pitchFamily="50" charset="-127"/>
                <a:ea typeface="나눔고딕" panose="020D0604000000000000" pitchFamily="50" charset="-127"/>
              </a:rPr>
              <a:t>/</a:t>
            </a:r>
            <a:r>
              <a:rPr kumimoji="0" lang="ko-KR" altLang="en-US" sz="1000" b="0" i="0" u="none" strike="noStrike" kern="1200" cap="none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나눔고딕" panose="020D0604000000000000" pitchFamily="50" charset="-127"/>
                <a:ea typeface="나눔고딕" panose="020D0604000000000000" pitchFamily="50" charset="-127"/>
              </a:rPr>
              <a:t>납부 </a:t>
            </a:r>
            <a:r>
              <a:rPr kumimoji="0" lang="en-US" altLang="ko-KR" sz="1000" b="0" i="0" u="none" strike="noStrike" kern="1200" cap="none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나눔고딕" panose="020D0604000000000000" pitchFamily="50" charset="-127"/>
                <a:ea typeface="나눔고딕" panose="020D0604000000000000" pitchFamily="50" charset="-127"/>
              </a:rPr>
              <a:t>&gt;</a:t>
            </a:r>
            <a:r>
              <a:rPr kumimoji="0" lang="en-US" altLang="ko-KR" sz="1000" b="0" i="0" u="none" strike="noStrike" kern="1200" cap="none" spc="-15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나눔고딕" panose="020D0604000000000000" pitchFamily="50" charset="-127"/>
                <a:ea typeface="나눔고딕" panose="020D0604000000000000" pitchFamily="50" charset="-127"/>
              </a:rPr>
              <a:t> </a:t>
            </a:r>
            <a:r>
              <a:rPr lang="en-US" altLang="ko-KR" sz="1000" spc="-150" dirty="0">
                <a:solidFill>
                  <a:prstClr val="black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 </a:t>
            </a:r>
            <a:r>
              <a:rPr kumimoji="0" lang="ko-KR" altLang="en-US" sz="1000" b="0" i="0" u="none" strike="noStrike" kern="1200" cap="none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나눔고딕" panose="020D0604000000000000" pitchFamily="50" charset="-127"/>
                <a:ea typeface="나눔고딕" panose="020D0604000000000000" pitchFamily="50" charset="-127"/>
              </a:rPr>
              <a:t>세금신고</a:t>
            </a:r>
            <a:r>
              <a:rPr kumimoji="0" lang="en-US" altLang="ko-KR" sz="1000" b="0" i="0" u="none" strike="noStrike" kern="1200" cap="none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나눔고딕" panose="020D0604000000000000" pitchFamily="50" charset="-127"/>
                <a:ea typeface="나눔고딕" panose="020D0604000000000000" pitchFamily="50" charset="-127"/>
              </a:rPr>
              <a:t>-</a:t>
            </a:r>
            <a:r>
              <a:rPr kumimoji="0" lang="ko-KR" altLang="en-US" sz="1000" b="0" i="0" u="none" strike="noStrike" kern="1200" cap="none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나눔고딕" panose="020D0604000000000000" pitchFamily="50" charset="-127"/>
                <a:ea typeface="나눔고딕" panose="020D0604000000000000" pitchFamily="50" charset="-127"/>
              </a:rPr>
              <a:t>법인세</a:t>
            </a:r>
            <a:endParaRPr kumimoji="0" lang="en-US" altLang="ko-KR" sz="1000" b="0" i="0" u="none" strike="noStrike" kern="1200" cap="none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나눔고딕" panose="020D0604000000000000" pitchFamily="50" charset="-127"/>
              <a:ea typeface="나눔고딕" panose="020D0604000000000000" pitchFamily="50" charset="-127"/>
            </a:endParaRPr>
          </a:p>
          <a:p>
            <a:pPr marL="171450" marR="0" lvl="0" indent="-171450" algn="l" defTabSz="914400" rtl="0" eaLnBrk="1" fontAlgn="base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endParaRPr kumimoji="0" lang="en-US" altLang="ko-KR" sz="1000" b="0" i="0" u="none" strike="noStrike" kern="1200" cap="none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나눔고딕" panose="020D0604000000000000" pitchFamily="50" charset="-127"/>
              <a:ea typeface="나눔고딕" panose="020D0604000000000000" pitchFamily="50" charset="-127"/>
            </a:endParaRPr>
          </a:p>
          <a:p>
            <a:pPr marL="0" marR="0" lvl="0" indent="0" algn="l" defTabSz="914400" rtl="0" eaLnBrk="1" fontAlgn="base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1000" b="0" i="0" u="none" strike="noStrike" kern="1200" cap="none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나눔고딕" panose="020D0604000000000000" pitchFamily="50" charset="-127"/>
                <a:ea typeface="나눔고딕" panose="020D0604000000000000" pitchFamily="50" charset="-127"/>
              </a:rPr>
              <a:t>아래 ‘열람하기 </a:t>
            </a:r>
            <a:r>
              <a:rPr kumimoji="0" lang="en-US" altLang="ko-KR" sz="1000" b="0" i="0" u="none" strike="noStrike" kern="1200" cap="none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나눔고딕" panose="020D0604000000000000" pitchFamily="50" charset="-127"/>
                <a:ea typeface="나눔고딕" panose="020D0604000000000000" pitchFamily="50" charset="-127"/>
              </a:rPr>
              <a:t>URL’</a:t>
            </a:r>
            <a:r>
              <a:rPr kumimoji="0" lang="ko-KR" altLang="en-US" sz="1000" b="0" i="0" u="none" strike="noStrike" kern="1200" cap="none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나눔고딕" panose="020D0604000000000000" pitchFamily="50" charset="-127"/>
                <a:ea typeface="나눔고딕" panose="020D0604000000000000" pitchFamily="50" charset="-127"/>
              </a:rPr>
              <a:t>를 누른 후 본인 인증을</a:t>
            </a:r>
            <a:endParaRPr kumimoji="0" lang="en-US" altLang="ko-KR" sz="1000" b="0" i="0" u="none" strike="noStrike" kern="1200" cap="none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나눔고딕" panose="020D0604000000000000" pitchFamily="50" charset="-127"/>
              <a:ea typeface="나눔고딕" panose="020D0604000000000000" pitchFamily="50" charset="-127"/>
            </a:endParaRPr>
          </a:p>
          <a:p>
            <a:pPr marL="0" marR="0" lvl="0" indent="0" algn="l" defTabSz="914400" rtl="0" eaLnBrk="1" fontAlgn="base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1000" b="0" i="0" u="none" strike="noStrike" kern="1200" cap="none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나눔고딕" panose="020D0604000000000000" pitchFamily="50" charset="-127"/>
                <a:ea typeface="나눔고딕" panose="020D0604000000000000" pitchFamily="50" charset="-127"/>
              </a:rPr>
              <a:t>하시면 상세 안내문을 확인하실 수 있습니다</a:t>
            </a:r>
            <a:r>
              <a:rPr kumimoji="0" lang="en-US" altLang="ko-KR" sz="1000" b="0" i="0" u="none" strike="noStrike" kern="1200" cap="none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나눔고딕" panose="020D0604000000000000" pitchFamily="50" charset="-127"/>
                <a:ea typeface="나눔고딕" panose="020D0604000000000000" pitchFamily="50" charset="-127"/>
              </a:rPr>
              <a:t>.</a:t>
            </a:r>
          </a:p>
          <a:p>
            <a:pPr marL="0" marR="0" lvl="0" indent="0" algn="l" defTabSz="914400" rtl="0" eaLnBrk="1" fontAlgn="base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000" b="0" i="0" u="none" strike="noStrike" kern="1200" cap="none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나눔고딕" panose="020D0604000000000000" pitchFamily="50" charset="-127"/>
              <a:ea typeface="나눔고딕" panose="020D0604000000000000" pitchFamily="50" charset="-127"/>
            </a:endParaRPr>
          </a:p>
          <a:p>
            <a:pPr marL="0" marR="0" lvl="0" indent="0" algn="l" defTabSz="914400" rtl="0" eaLnBrk="1" fontAlgn="base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1000" b="0" i="0" u="none" strike="noStrike" kern="1200" cap="none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나눔고딕" panose="020D0604000000000000" pitchFamily="50" charset="-127"/>
                <a:ea typeface="나눔고딕" panose="020D0604000000000000" pitchFamily="50" charset="-127"/>
              </a:rPr>
              <a:t>■ 열람기간 </a:t>
            </a:r>
            <a:r>
              <a:rPr kumimoji="0" lang="en-US" altLang="ko-KR" sz="1000" b="0" i="0" u="none" strike="noStrike" kern="1200" cap="none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나눔고딕" panose="020D0604000000000000" pitchFamily="50" charset="-127"/>
                <a:ea typeface="나눔고딕" panose="020D0604000000000000" pitchFamily="50" charset="-127"/>
              </a:rPr>
              <a:t>: 2023</a:t>
            </a:r>
            <a:r>
              <a:rPr kumimoji="0" lang="ko-KR" altLang="en-US" sz="1000" b="0" i="0" u="none" strike="noStrike" kern="1200" cap="none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나눔고딕" panose="020D0604000000000000" pitchFamily="50" charset="-127"/>
                <a:ea typeface="나눔고딕" panose="020D0604000000000000" pitchFamily="50" charset="-127"/>
              </a:rPr>
              <a:t>년 </a:t>
            </a:r>
            <a:r>
              <a:rPr kumimoji="0" lang="en-US" altLang="ko-KR" sz="1000" b="0" i="0" u="none" strike="noStrike" kern="1200" cap="none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나눔고딕" panose="020D0604000000000000" pitchFamily="50" charset="-127"/>
                <a:ea typeface="나눔고딕" panose="020D0604000000000000" pitchFamily="50" charset="-127"/>
              </a:rPr>
              <a:t>5</a:t>
            </a:r>
            <a:r>
              <a:rPr kumimoji="0" lang="ko-KR" altLang="en-US" sz="1000" b="0" i="0" u="none" strike="noStrike" kern="1200" cap="none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나눔고딕" panose="020D0604000000000000" pitchFamily="50" charset="-127"/>
                <a:ea typeface="나눔고딕" panose="020D0604000000000000" pitchFamily="50" charset="-127"/>
              </a:rPr>
              <a:t>월 </a:t>
            </a:r>
            <a:r>
              <a:rPr kumimoji="0" lang="en-US" altLang="ko-KR" sz="1000" b="0" i="0" u="none" strike="noStrike" kern="1200" cap="none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나눔고딕" panose="020D0604000000000000" pitchFamily="50" charset="-127"/>
                <a:ea typeface="나눔고딕" panose="020D0604000000000000" pitchFamily="50" charset="-127"/>
              </a:rPr>
              <a:t>2</a:t>
            </a:r>
            <a:r>
              <a:rPr kumimoji="0" lang="ko-KR" altLang="en-US" sz="1000" b="0" i="0" u="none" strike="noStrike" kern="1200" cap="none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나눔고딕" panose="020D0604000000000000" pitchFamily="50" charset="-127"/>
                <a:ea typeface="나눔고딕" panose="020D0604000000000000" pitchFamily="50" charset="-127"/>
              </a:rPr>
              <a:t>일까지</a:t>
            </a:r>
            <a:endParaRPr kumimoji="0" lang="en-US" altLang="ko-KR" sz="1000" b="0" i="0" u="none" strike="noStrike" kern="1200" cap="none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나눔고딕" panose="020D0604000000000000" pitchFamily="50" charset="-127"/>
              <a:ea typeface="나눔고딕" panose="020D0604000000000000" pitchFamily="50" charset="-127"/>
            </a:endParaRPr>
          </a:p>
          <a:p>
            <a:pPr marL="0" marR="0" lvl="0" indent="0" algn="l" defTabSz="914400" rtl="0" eaLnBrk="1" fontAlgn="base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1000" b="0" i="0" u="none" strike="noStrike" kern="1200" cap="none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나눔고딕" panose="020D0604000000000000" pitchFamily="50" charset="-127"/>
                <a:ea typeface="나눔고딕" panose="020D0604000000000000" pitchFamily="50" charset="-127"/>
              </a:rPr>
              <a:t>○ 열람하기</a:t>
            </a:r>
          </a:p>
          <a:p>
            <a:pPr marL="0" marR="0" lvl="0" indent="0" algn="l" defTabSz="914400" rtl="0" eaLnBrk="1" fontAlgn="base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1000" b="0" i="0" u="sng" strike="noStrike" kern="1200" cap="none" spc="-15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나눔고딕" panose="020D0604000000000000" pitchFamily="50" charset="-127"/>
                <a:ea typeface="나눔고딕" panose="020D0604000000000000" pitchFamily="50" charset="-127"/>
              </a:rPr>
              <a:t>https://</a:t>
            </a:r>
            <a:r>
              <a:rPr kumimoji="0" lang="ko-KR" altLang="en-US" sz="1000" b="0" i="0" u="sng" strike="noStrike" kern="1200" cap="none" spc="-15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나눔고딕" panose="020D0604000000000000" pitchFamily="50" charset="-127"/>
                <a:ea typeface="나눔고딕" panose="020D0604000000000000" pitchFamily="50" charset="-127"/>
              </a:rPr>
              <a:t>공공알림문자</a:t>
            </a:r>
            <a:r>
              <a:rPr kumimoji="0" lang="en-US" altLang="ko-KR" sz="1000" b="0" i="0" u="sng" strike="noStrike" kern="1200" cap="none" spc="-15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나눔고딕" panose="020D0604000000000000" pitchFamily="50" charset="-127"/>
                <a:ea typeface="나눔고딕" panose="020D0604000000000000" pitchFamily="50" charset="-127"/>
              </a:rPr>
              <a:t>.</a:t>
            </a:r>
          </a:p>
          <a:p>
            <a:pPr marL="0" marR="0" lvl="0" indent="0" algn="l" defTabSz="914400" rtl="0" eaLnBrk="1" fontAlgn="base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1000" b="0" i="0" u="sng" strike="noStrike" kern="1200" cap="none" spc="-15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나눔고딕" panose="020D0604000000000000" pitchFamily="50" charset="-127"/>
                <a:ea typeface="나눔고딕" panose="020D0604000000000000" pitchFamily="50" charset="-127"/>
              </a:rPr>
              <a:t>org/</a:t>
            </a:r>
            <a:r>
              <a:rPr kumimoji="0" lang="en-US" altLang="ko-KR" sz="1000" b="0" i="0" u="sng" strike="noStrike" kern="1200" cap="none" spc="-15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나눔고딕" panose="020D0604000000000000" pitchFamily="50" charset="-127"/>
                <a:ea typeface="나눔고딕" panose="020D0604000000000000" pitchFamily="50" charset="-127"/>
              </a:rPr>
              <a:t>ml.do?b</a:t>
            </a:r>
            <a:r>
              <a:rPr kumimoji="0" lang="en-US" altLang="ko-KR" sz="1000" b="0" i="0" u="sng" strike="noStrike" kern="1200" cap="none" spc="-15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나눔고딕" panose="020D0604000000000000" pitchFamily="50" charset="-127"/>
                <a:ea typeface="나눔고딕" panose="020D0604000000000000" pitchFamily="50" charset="-127"/>
              </a:rPr>
              <a:t>=SMa0k0kaAakKD4x</a:t>
            </a:r>
            <a:r>
              <a:rPr kumimoji="0" lang="ko-KR" altLang="en-US" sz="1000" b="0" i="0" u="none" strike="noStrike" kern="1200" cap="none" spc="-15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나눔고딕" panose="020D0604000000000000" pitchFamily="50" charset="-127"/>
                <a:ea typeface="나눔고딕" panose="020D0604000000000000" pitchFamily="50" charset="-127"/>
              </a:rPr>
              <a:t> </a:t>
            </a:r>
            <a:r>
              <a:rPr kumimoji="0" lang="en-US" altLang="ko-KR" sz="1000" b="0" i="0" u="none" strike="noStrike" kern="1200" cap="none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나눔고딕" panose="020D0604000000000000" pitchFamily="50" charset="-127"/>
                <a:ea typeface="나눔고딕" panose="020D0604000000000000" pitchFamily="50" charset="-127"/>
              </a:rPr>
              <a:t>(</a:t>
            </a:r>
            <a:r>
              <a:rPr kumimoji="0" lang="ko-KR" altLang="en-US" sz="1000" b="0" i="0" u="none" strike="noStrike" kern="1200" cap="none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나눔고딕" panose="020D0604000000000000" pitchFamily="50" charset="-127"/>
                <a:ea typeface="나눔고딕" panose="020D0604000000000000" pitchFamily="50" charset="-127"/>
              </a:rPr>
              <a:t>접속 무료</a:t>
            </a:r>
            <a:r>
              <a:rPr kumimoji="0" lang="en-US" altLang="ko-KR" sz="1000" b="0" i="0" u="none" strike="noStrike" kern="1200" cap="none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나눔고딕" panose="020D0604000000000000" pitchFamily="50" charset="-127"/>
                <a:ea typeface="나눔고딕" panose="020D0604000000000000" pitchFamily="50" charset="-127"/>
              </a:rPr>
              <a:t>)</a:t>
            </a:r>
            <a:endParaRPr kumimoji="0" lang="ko-KR" altLang="en-US" sz="1000" b="0" i="0" u="none" strike="noStrike" kern="1200" cap="none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나눔고딕" panose="020D0604000000000000" pitchFamily="50" charset="-127"/>
              <a:ea typeface="나눔고딕" panose="020D0604000000000000" pitchFamily="50" charset="-127"/>
            </a:endParaRPr>
          </a:p>
        </p:txBody>
      </p:sp>
      <p:sp>
        <p:nvSpPr>
          <p:cNvPr id="48" name="줄무늬가 있는 오른쪽 화살표 41">
            <a:extLst>
              <a:ext uri="{FF2B5EF4-FFF2-40B4-BE49-F238E27FC236}">
                <a16:creationId xmlns:a16="http://schemas.microsoft.com/office/drawing/2014/main" xmlns="" id="{8E7A4BC6-862F-4E9B-A95E-71B9E95DB963}"/>
              </a:ext>
            </a:extLst>
          </p:cNvPr>
          <p:cNvSpPr/>
          <p:nvPr/>
        </p:nvSpPr>
        <p:spPr>
          <a:xfrm>
            <a:off x="4099173" y="3820689"/>
            <a:ext cx="364089" cy="591023"/>
          </a:xfrm>
          <a:prstGeom prst="stripedRightArrow">
            <a:avLst/>
          </a:prstGeom>
          <a:solidFill>
            <a:srgbClr val="C00000"/>
          </a:solidFill>
          <a:ln>
            <a:solidFill>
              <a:schemeClr val="bg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xmlns="" id="{AD572412-3F3A-4354-95B8-29DA83B1D35B}"/>
              </a:ext>
            </a:extLst>
          </p:cNvPr>
          <p:cNvSpPr txBox="1"/>
          <p:nvPr/>
        </p:nvSpPr>
        <p:spPr>
          <a:xfrm>
            <a:off x="1596759" y="6003798"/>
            <a:ext cx="1949575" cy="3285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sz="1600" dirty="0">
                <a:solidFill>
                  <a:srgbClr val="7030A0"/>
                </a:solidFill>
                <a:latin typeface="나눔고딕 ExtraBold" panose="020D0904000000000000" pitchFamily="50" charset="-127"/>
                <a:ea typeface="나눔고딕 ExtraBold" panose="020D0904000000000000" pitchFamily="50" charset="-127"/>
              </a:rPr>
              <a:t>①</a:t>
            </a:r>
            <a:r>
              <a:rPr lang="ko-KR" altLang="en-US" sz="1600" dirty="0">
                <a:solidFill>
                  <a:srgbClr val="333F50"/>
                </a:solidFill>
                <a:latin typeface="나눔고딕 ExtraBold" panose="020D0904000000000000" pitchFamily="50" charset="-127"/>
                <a:ea typeface="나눔고딕 ExtraBold" panose="020D0904000000000000" pitchFamily="50" charset="-127"/>
              </a:rPr>
              <a:t> </a:t>
            </a:r>
            <a:r>
              <a:rPr lang="ko-KR" altLang="en-US" sz="1600" dirty="0" err="1">
                <a:solidFill>
                  <a:srgbClr val="7030A0"/>
                </a:solidFill>
                <a:latin typeface="나눔고딕 ExtraBold" panose="020D0904000000000000" pitchFamily="50" charset="-127"/>
                <a:ea typeface="나눔고딕 ExtraBold" panose="020D0904000000000000" pitchFamily="50" charset="-127"/>
              </a:rPr>
              <a:t>문자수신→열람하기</a:t>
            </a:r>
            <a:endParaRPr lang="ko-KR" altLang="en-US" sz="1600" dirty="0">
              <a:solidFill>
                <a:srgbClr val="7030A0"/>
              </a:solidFill>
              <a:latin typeface="나눔고딕 ExtraBold" panose="020D0904000000000000" pitchFamily="50" charset="-127"/>
              <a:ea typeface="나눔고딕 ExtraBold" panose="020D0904000000000000" pitchFamily="50" charset="-127"/>
            </a:endParaRP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xmlns="" id="{7239B3A5-308B-460E-BB76-56B5629C5E82}"/>
              </a:ext>
            </a:extLst>
          </p:cNvPr>
          <p:cNvSpPr txBox="1"/>
          <p:nvPr/>
        </p:nvSpPr>
        <p:spPr>
          <a:xfrm>
            <a:off x="5477340" y="5977674"/>
            <a:ext cx="1083866" cy="3285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sz="1600" dirty="0">
                <a:solidFill>
                  <a:srgbClr val="7030A0"/>
                </a:solidFill>
                <a:latin typeface="나눔고딕 ExtraBold" panose="020D0904000000000000" pitchFamily="50" charset="-127"/>
                <a:ea typeface="나눔고딕 ExtraBold" panose="020D0904000000000000" pitchFamily="50" charset="-127"/>
              </a:rPr>
              <a:t>② 본인인증</a:t>
            </a: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xmlns="" id="{A0CA602D-5C44-4560-BA2F-6078BA20D8C8}"/>
              </a:ext>
            </a:extLst>
          </p:cNvPr>
          <p:cNvSpPr txBox="1"/>
          <p:nvPr/>
        </p:nvSpPr>
        <p:spPr>
          <a:xfrm>
            <a:off x="8513135" y="5974397"/>
            <a:ext cx="1880318" cy="3285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sz="1600" dirty="0">
                <a:solidFill>
                  <a:srgbClr val="7030A0"/>
                </a:solidFill>
                <a:latin typeface="나눔고딕 ExtraBold" panose="020D0904000000000000" pitchFamily="50" charset="-127"/>
                <a:ea typeface="나눔고딕 ExtraBold" panose="020D0904000000000000" pitchFamily="50" charset="-127"/>
              </a:rPr>
              <a:t>③ 신고 도움자료 조회</a:t>
            </a: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xmlns="" id="{BE7BCB45-DCD2-41C6-ADA6-1C7515773FEE}"/>
              </a:ext>
            </a:extLst>
          </p:cNvPr>
          <p:cNvSpPr txBox="1"/>
          <p:nvPr/>
        </p:nvSpPr>
        <p:spPr>
          <a:xfrm>
            <a:off x="8209232" y="3062623"/>
            <a:ext cx="2237687" cy="270843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altLang="ko-KR" sz="1000" b="1" dirty="0">
                <a:latin typeface="나눔고딕" panose="020D0604000000000000" pitchFamily="50" charset="-127"/>
                <a:ea typeface="나눔고딕" panose="020D0604000000000000" pitchFamily="50" charset="-127"/>
              </a:rPr>
              <a:t>2021</a:t>
            </a:r>
            <a:r>
              <a:rPr lang="ko-KR" altLang="en-US" sz="1000" b="1" dirty="0">
                <a:latin typeface="나눔고딕" panose="020D0604000000000000" pitchFamily="50" charset="-127"/>
                <a:ea typeface="나눔고딕" panose="020D0604000000000000" pitchFamily="50" charset="-127"/>
              </a:rPr>
              <a:t>사업연도 주요 지표 비교분석</a:t>
            </a:r>
          </a:p>
        </p:txBody>
      </p:sp>
      <p:grpSp>
        <p:nvGrpSpPr>
          <p:cNvPr id="53" name="그룹 52">
            <a:extLst>
              <a:ext uri="{FF2B5EF4-FFF2-40B4-BE49-F238E27FC236}">
                <a16:creationId xmlns:a16="http://schemas.microsoft.com/office/drawing/2014/main" xmlns="" id="{2506295D-B4E5-4738-8B64-FC6FA28F395C}"/>
              </a:ext>
            </a:extLst>
          </p:cNvPr>
          <p:cNvGrpSpPr/>
          <p:nvPr/>
        </p:nvGrpSpPr>
        <p:grpSpPr>
          <a:xfrm>
            <a:off x="2608311" y="885415"/>
            <a:ext cx="2125067" cy="444066"/>
            <a:chOff x="2608311" y="885415"/>
            <a:chExt cx="2125067" cy="444066"/>
          </a:xfrm>
        </p:grpSpPr>
        <p:sp>
          <p:nvSpPr>
            <p:cNvPr id="54" name="Arrow: Pentagon 29">
              <a:extLst>
                <a:ext uri="{FF2B5EF4-FFF2-40B4-BE49-F238E27FC236}">
                  <a16:creationId xmlns:a16="http://schemas.microsoft.com/office/drawing/2014/main" xmlns="" id="{ABB44ACA-DEBF-4A6E-B410-027539CF7321}"/>
                </a:ext>
              </a:extLst>
            </p:cNvPr>
            <p:cNvSpPr/>
            <p:nvPr/>
          </p:nvSpPr>
          <p:spPr>
            <a:xfrm flipH="1">
              <a:off x="2608311" y="885415"/>
              <a:ext cx="2125067" cy="444066"/>
            </a:xfrm>
            <a:prstGeom prst="homePlate">
              <a:avLst>
                <a:gd name="adj" fmla="val 43906"/>
              </a:avLst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5" name="TextBox 54">
              <a:extLst>
                <a:ext uri="{FF2B5EF4-FFF2-40B4-BE49-F238E27FC236}">
                  <a16:creationId xmlns:a16="http://schemas.microsoft.com/office/drawing/2014/main" xmlns="" id="{9022A4E0-8A74-4A81-AD24-00B6D6B60E66}"/>
                </a:ext>
              </a:extLst>
            </p:cNvPr>
            <p:cNvSpPr txBox="1"/>
            <p:nvPr/>
          </p:nvSpPr>
          <p:spPr>
            <a:xfrm>
              <a:off x="2706150" y="922032"/>
              <a:ext cx="1964449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ko-KR" b="1" dirty="0">
                  <a:solidFill>
                    <a:schemeClr val="bg1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  <a:cs typeface="Arial" pitchFamily="34" charset="0"/>
                </a:rPr>
                <a:t>Ⅰ. </a:t>
              </a:r>
              <a:r>
                <a:rPr lang="ko-KR" altLang="en-US" b="1" dirty="0">
                  <a:solidFill>
                    <a:schemeClr val="bg1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  <a:cs typeface="Arial" pitchFamily="34" charset="0"/>
                </a:rPr>
                <a:t>신고지원방향</a:t>
              </a:r>
              <a:endParaRPr lang="ko-KR" altLang="en-US" b="1" dirty="0">
                <a:solidFill>
                  <a:schemeClr val="bg1"/>
                </a:solidFill>
                <a:cs typeface="Arial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8930668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그림 8">
            <a:extLst>
              <a:ext uri="{FF2B5EF4-FFF2-40B4-BE49-F238E27FC236}">
                <a16:creationId xmlns:a16="http://schemas.microsoft.com/office/drawing/2014/main" xmlns="" id="{3B1A5D79-5902-41C8-BAED-76B0149ED52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848" b="16848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3" name="사각형: 둥근 모서리 12">
            <a:extLst>
              <a:ext uri="{FF2B5EF4-FFF2-40B4-BE49-F238E27FC236}">
                <a16:creationId xmlns:a16="http://schemas.microsoft.com/office/drawing/2014/main" xmlns="" id="{B0AAEF71-D79C-4536-A1D5-3BE6B62106F3}"/>
              </a:ext>
            </a:extLst>
          </p:cNvPr>
          <p:cNvSpPr/>
          <p:nvPr/>
        </p:nvSpPr>
        <p:spPr>
          <a:xfrm>
            <a:off x="195654" y="631460"/>
            <a:ext cx="11788030" cy="5796236"/>
          </a:xfrm>
          <a:prstGeom prst="roundRect">
            <a:avLst>
              <a:gd name="adj" fmla="val 3684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dirty="0">
                <a:solidFill>
                  <a:srgbClr val="0A1834"/>
                </a:solidFill>
              </a:rPr>
              <a:t>									</a:t>
            </a:r>
            <a:endParaRPr lang="ko-KR" altLang="en-US" dirty="0">
              <a:solidFill>
                <a:srgbClr val="0A1834"/>
              </a:solidFill>
            </a:endParaRPr>
          </a:p>
        </p:txBody>
      </p:sp>
      <p:pic>
        <p:nvPicPr>
          <p:cNvPr id="4" name="그림 3">
            <a:extLst>
              <a:ext uri="{FF2B5EF4-FFF2-40B4-BE49-F238E27FC236}">
                <a16:creationId xmlns:a16="http://schemas.microsoft.com/office/drawing/2014/main" xmlns="" id="{C9BCA64D-037A-49F7-A300-3CB2DC9B6C0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212245" y="0"/>
            <a:ext cx="1785671" cy="552517"/>
          </a:xfrm>
          <a:prstGeom prst="rect">
            <a:avLst/>
          </a:prstGeom>
        </p:spPr>
      </p:pic>
      <p:pic>
        <p:nvPicPr>
          <p:cNvPr id="14" name="그림 13">
            <a:extLst>
              <a:ext uri="{FF2B5EF4-FFF2-40B4-BE49-F238E27FC236}">
                <a16:creationId xmlns:a16="http://schemas.microsoft.com/office/drawing/2014/main" xmlns="" id="{0D9592AB-2BA6-4E77-9EDF-C43A691759C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07896" y="6459624"/>
            <a:ext cx="1525434" cy="355996"/>
          </a:xfrm>
          <a:prstGeom prst="rect">
            <a:avLst/>
          </a:prstGeom>
        </p:spPr>
      </p:pic>
      <p:grpSp>
        <p:nvGrpSpPr>
          <p:cNvPr id="18" name="Group 27">
            <a:extLst>
              <a:ext uri="{FF2B5EF4-FFF2-40B4-BE49-F238E27FC236}">
                <a16:creationId xmlns:a16="http://schemas.microsoft.com/office/drawing/2014/main" xmlns="" id="{4E4079C8-3933-48AE-97CC-D87E6C3ADF95}"/>
              </a:ext>
            </a:extLst>
          </p:cNvPr>
          <p:cNvGrpSpPr/>
          <p:nvPr/>
        </p:nvGrpSpPr>
        <p:grpSpPr>
          <a:xfrm>
            <a:off x="3902079" y="853766"/>
            <a:ext cx="8083741" cy="813687"/>
            <a:chOff x="4598833" y="1806565"/>
            <a:chExt cx="6573143" cy="829894"/>
          </a:xfrm>
        </p:grpSpPr>
        <p:sp>
          <p:nvSpPr>
            <p:cNvPr id="20" name="Rectangle 28">
              <a:extLst>
                <a:ext uri="{FF2B5EF4-FFF2-40B4-BE49-F238E27FC236}">
                  <a16:creationId xmlns:a16="http://schemas.microsoft.com/office/drawing/2014/main" xmlns="" id="{13C6C221-9BEC-4831-93AF-F28135C13101}"/>
                </a:ext>
              </a:extLst>
            </p:cNvPr>
            <p:cNvSpPr/>
            <p:nvPr/>
          </p:nvSpPr>
          <p:spPr>
            <a:xfrm>
              <a:off x="4780729" y="2174794"/>
              <a:ext cx="6391247" cy="461665"/>
            </a:xfrm>
            <a:prstGeom prst="rect">
              <a:avLst/>
            </a:prstGeom>
            <a:solidFill>
              <a:schemeClr val="accent4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ko-KR" altLang="en-US" sz="2000" dirty="0">
                  <a:latin typeface="에스코어 드림 6 Bold" panose="020B0703030302020204" pitchFamily="34" charset="-127"/>
                  <a:ea typeface="에스코어 드림 6 Bold" panose="020B0703030302020204" pitchFamily="34" charset="-127"/>
                </a:rPr>
                <a:t>           분납기한</a:t>
              </a:r>
              <a:endParaRPr lang="en-US" sz="2000" dirty="0">
                <a:latin typeface="에스코어 드림 6 Bold" panose="020B0703030302020204" pitchFamily="34" charset="-127"/>
                <a:ea typeface="에스코어 드림 6 Bold" panose="020B0703030302020204" pitchFamily="34" charset="-127"/>
              </a:endParaRPr>
            </a:p>
          </p:txBody>
        </p:sp>
        <p:sp>
          <p:nvSpPr>
            <p:cNvPr id="27" name="Parallelogram 31">
              <a:extLst>
                <a:ext uri="{FF2B5EF4-FFF2-40B4-BE49-F238E27FC236}">
                  <a16:creationId xmlns:a16="http://schemas.microsoft.com/office/drawing/2014/main" xmlns="" id="{B71355F8-A94F-4623-9480-E677254B5377}"/>
                </a:ext>
              </a:extLst>
            </p:cNvPr>
            <p:cNvSpPr/>
            <p:nvPr/>
          </p:nvSpPr>
          <p:spPr>
            <a:xfrm rot="5400000" flipH="1">
              <a:off x="4636437" y="1996338"/>
              <a:ext cx="777696" cy="489893"/>
            </a:xfrm>
            <a:prstGeom prst="parallelogram">
              <a:avLst>
                <a:gd name="adj" fmla="val 55606"/>
              </a:avLst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" name="Arrow: Pentagon 29">
              <a:extLst>
                <a:ext uri="{FF2B5EF4-FFF2-40B4-BE49-F238E27FC236}">
                  <a16:creationId xmlns:a16="http://schemas.microsoft.com/office/drawing/2014/main" xmlns="" id="{9B2F891B-6C2B-4B74-89D4-2CC311307C39}"/>
                </a:ext>
              </a:extLst>
            </p:cNvPr>
            <p:cNvSpPr/>
            <p:nvPr/>
          </p:nvSpPr>
          <p:spPr>
            <a:xfrm flipH="1">
              <a:off x="4598833" y="1838843"/>
              <a:ext cx="668642" cy="452912"/>
            </a:xfrm>
            <a:prstGeom prst="homePlate">
              <a:avLst>
                <a:gd name="adj" fmla="val 43906"/>
              </a:avLst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xmlns="" id="{1AA7F4B3-A4D6-4955-9848-BE08033EBCFB}"/>
                </a:ext>
              </a:extLst>
            </p:cNvPr>
            <p:cNvSpPr txBox="1"/>
            <p:nvPr/>
          </p:nvSpPr>
          <p:spPr>
            <a:xfrm>
              <a:off x="4751064" y="1806565"/>
              <a:ext cx="489894" cy="47086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ko-KR" sz="2400" b="1" dirty="0">
                  <a:solidFill>
                    <a:schemeClr val="bg1"/>
                  </a:solidFill>
                  <a:cs typeface="Arial" pitchFamily="34" charset="0"/>
                </a:rPr>
                <a:t>01</a:t>
              </a:r>
              <a:endParaRPr lang="ko-KR" altLang="en-US" sz="2400" b="1" dirty="0">
                <a:solidFill>
                  <a:schemeClr val="bg1"/>
                </a:solidFill>
                <a:cs typeface="Arial" pitchFamily="34" charset="0"/>
              </a:endParaRPr>
            </a:p>
          </p:txBody>
        </p:sp>
      </p:grpSp>
      <p:grpSp>
        <p:nvGrpSpPr>
          <p:cNvPr id="21" name="그룹 20">
            <a:extLst>
              <a:ext uri="{FF2B5EF4-FFF2-40B4-BE49-F238E27FC236}">
                <a16:creationId xmlns:a16="http://schemas.microsoft.com/office/drawing/2014/main" xmlns="" id="{58B0C87D-524A-4CF3-9A06-5116FA8FFADA}"/>
              </a:ext>
            </a:extLst>
          </p:cNvPr>
          <p:cNvGrpSpPr/>
          <p:nvPr/>
        </p:nvGrpSpPr>
        <p:grpSpPr>
          <a:xfrm>
            <a:off x="3902079" y="880656"/>
            <a:ext cx="8083741" cy="786796"/>
            <a:chOff x="3902079" y="880656"/>
            <a:chExt cx="8083741" cy="786796"/>
          </a:xfrm>
        </p:grpSpPr>
        <p:grpSp>
          <p:nvGrpSpPr>
            <p:cNvPr id="22" name="Group 27">
              <a:extLst>
                <a:ext uri="{FF2B5EF4-FFF2-40B4-BE49-F238E27FC236}">
                  <a16:creationId xmlns:a16="http://schemas.microsoft.com/office/drawing/2014/main" xmlns="" id="{867F450B-20C8-4725-B206-264C77D8D8EE}"/>
                </a:ext>
              </a:extLst>
            </p:cNvPr>
            <p:cNvGrpSpPr/>
            <p:nvPr/>
          </p:nvGrpSpPr>
          <p:grpSpPr>
            <a:xfrm>
              <a:off x="3902079" y="885413"/>
              <a:ext cx="8083741" cy="782039"/>
              <a:chOff x="4598833" y="1838843"/>
              <a:chExt cx="6573143" cy="797616"/>
            </a:xfrm>
          </p:grpSpPr>
          <p:sp>
            <p:nvSpPr>
              <p:cNvPr id="24" name="Rectangle 28">
                <a:extLst>
                  <a:ext uri="{FF2B5EF4-FFF2-40B4-BE49-F238E27FC236}">
                    <a16:creationId xmlns:a16="http://schemas.microsoft.com/office/drawing/2014/main" xmlns="" id="{3F92AFB6-DB36-4C6B-A613-222008B19A08}"/>
                  </a:ext>
                </a:extLst>
              </p:cNvPr>
              <p:cNvSpPr/>
              <p:nvPr/>
            </p:nvSpPr>
            <p:spPr>
              <a:xfrm>
                <a:off x="4780729" y="2174794"/>
                <a:ext cx="6391247" cy="461665"/>
              </a:xfrm>
              <a:prstGeom prst="rect">
                <a:avLst/>
              </a:prstGeom>
              <a:solidFill>
                <a:schemeClr val="accent4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r>
                  <a:rPr lang="ko-KR" altLang="en-US" sz="2000" dirty="0">
                    <a:latin typeface="에스코어 드림 6 Bold" panose="020B0703030302020204" pitchFamily="34" charset="-127"/>
                    <a:ea typeface="에스코어 드림 6 Bold" panose="020B0703030302020204" pitchFamily="34" charset="-127"/>
                  </a:rPr>
                  <a:t>           </a:t>
                </a:r>
                <a:r>
                  <a:rPr lang="en-US" altLang="ko-KR" sz="2000" dirty="0">
                    <a:latin typeface="에스코어 드림 6 Bold" panose="020B0703030302020204" pitchFamily="34" charset="-127"/>
                    <a:ea typeface="에스코어 드림 6 Bold" panose="020B0703030302020204" pitchFamily="34" charset="-127"/>
                  </a:rPr>
                  <a:t>5.</a:t>
                </a:r>
                <a:r>
                  <a:rPr lang="ko-KR" altLang="en-US" sz="2000" dirty="0">
                    <a:latin typeface="에스코어 드림 6 Bold" panose="020B0703030302020204" pitchFamily="34" charset="-127"/>
                    <a:ea typeface="에스코어 드림 6 Bold" panose="020B0703030302020204" pitchFamily="34" charset="-127"/>
                  </a:rPr>
                  <a:t>분납기한</a:t>
                </a:r>
                <a:endParaRPr lang="en-US" sz="2000" dirty="0">
                  <a:latin typeface="에스코어 드림 6 Bold" panose="020B0703030302020204" pitchFamily="34" charset="-127"/>
                  <a:ea typeface="에스코어 드림 6 Bold" panose="020B0703030302020204" pitchFamily="34" charset="-127"/>
                </a:endParaRPr>
              </a:p>
            </p:txBody>
          </p:sp>
          <p:sp>
            <p:nvSpPr>
              <p:cNvPr id="26" name="Parallelogram 31">
                <a:extLst>
                  <a:ext uri="{FF2B5EF4-FFF2-40B4-BE49-F238E27FC236}">
                    <a16:creationId xmlns:a16="http://schemas.microsoft.com/office/drawing/2014/main" xmlns="" id="{7DCCE267-6790-40BB-854E-B73CB16C7088}"/>
                  </a:ext>
                </a:extLst>
              </p:cNvPr>
              <p:cNvSpPr/>
              <p:nvPr/>
            </p:nvSpPr>
            <p:spPr>
              <a:xfrm rot="5400000" flipH="1">
                <a:off x="4636437" y="1996338"/>
                <a:ext cx="777696" cy="489893"/>
              </a:xfrm>
              <a:prstGeom prst="parallelogram">
                <a:avLst>
                  <a:gd name="adj" fmla="val 55606"/>
                </a:avLst>
              </a:prstGeom>
              <a:solidFill>
                <a:schemeClr val="accent4">
                  <a:lumMod val="60000"/>
                  <a:lumOff val="4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9" name="Arrow: Pentagon 29">
                <a:extLst>
                  <a:ext uri="{FF2B5EF4-FFF2-40B4-BE49-F238E27FC236}">
                    <a16:creationId xmlns:a16="http://schemas.microsoft.com/office/drawing/2014/main" xmlns="" id="{C00CC81D-BD35-4A7D-8217-59CB67559F5F}"/>
                  </a:ext>
                </a:extLst>
              </p:cNvPr>
              <p:cNvSpPr/>
              <p:nvPr/>
            </p:nvSpPr>
            <p:spPr>
              <a:xfrm flipH="1">
                <a:off x="4598833" y="1838843"/>
                <a:ext cx="668642" cy="452912"/>
              </a:xfrm>
              <a:prstGeom prst="homePlate">
                <a:avLst>
                  <a:gd name="adj" fmla="val 43906"/>
                </a:avLst>
              </a:prstGeom>
              <a:solidFill>
                <a:schemeClr val="accent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xmlns="" id="{21A27364-0CF3-440D-8BE7-678B5ACEB03C}"/>
                </a:ext>
              </a:extLst>
            </p:cNvPr>
            <p:cNvSpPr txBox="1"/>
            <p:nvPr/>
          </p:nvSpPr>
          <p:spPr>
            <a:xfrm>
              <a:off x="4098255" y="880656"/>
              <a:ext cx="602478" cy="46166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ko-KR" sz="2400" b="1" dirty="0">
                  <a:solidFill>
                    <a:schemeClr val="bg1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  <a:cs typeface="Arial" pitchFamily="34" charset="0"/>
                </a:rPr>
                <a:t>Ⅰ</a:t>
              </a:r>
              <a:endParaRPr lang="ko-KR" altLang="en-US" sz="2400" b="1" dirty="0">
                <a:solidFill>
                  <a:schemeClr val="bg1"/>
                </a:solidFill>
                <a:cs typeface="Arial" pitchFamily="34" charset="0"/>
              </a:endParaRPr>
            </a:p>
          </p:txBody>
        </p:sp>
      </p:grpSp>
      <p:sp>
        <p:nvSpPr>
          <p:cNvPr id="37" name="TextBox 36">
            <a:extLst>
              <a:ext uri="{FF2B5EF4-FFF2-40B4-BE49-F238E27FC236}">
                <a16:creationId xmlns:a16="http://schemas.microsoft.com/office/drawing/2014/main" xmlns="" id="{4EC75FA5-A06F-46ED-88F8-3258352E0D11}"/>
              </a:ext>
            </a:extLst>
          </p:cNvPr>
          <p:cNvSpPr txBox="1"/>
          <p:nvPr/>
        </p:nvSpPr>
        <p:spPr>
          <a:xfrm>
            <a:off x="1281706" y="2551682"/>
            <a:ext cx="10792566" cy="32777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lnSpc>
                <a:spcPct val="150000"/>
              </a:lnSpc>
              <a:buClr>
                <a:srgbClr val="334457"/>
              </a:buClr>
              <a:buFont typeface="Wingdings" panose="05000000000000000000" pitchFamily="2" charset="2"/>
              <a:buChar char="§"/>
            </a:pPr>
            <a:r>
              <a:rPr lang="ko-KR" altLang="en-US" sz="2000" dirty="0">
                <a:solidFill>
                  <a:srgbClr val="C00000"/>
                </a:solidFill>
                <a:latin typeface="에스코어 드림 5 Medium" panose="020B0503030302020204" pitchFamily="34" charset="-127"/>
                <a:ea typeface="에스코어 드림 5 Medium" panose="020B0503030302020204" pitchFamily="34" charset="-127"/>
              </a:rPr>
              <a:t>오류 항목</a:t>
            </a:r>
            <a:endParaRPr lang="en-US" altLang="ko-KR" sz="2000" dirty="0">
              <a:solidFill>
                <a:srgbClr val="C00000"/>
              </a:solidFill>
              <a:latin typeface="에스코어 드림 5 Medium" panose="020B0503030302020204" pitchFamily="34" charset="-127"/>
              <a:ea typeface="에스코어 드림 5 Medium" panose="020B0503030302020204" pitchFamily="34" charset="-127"/>
            </a:endParaRPr>
          </a:p>
          <a:p>
            <a:pPr>
              <a:lnSpc>
                <a:spcPct val="150000"/>
              </a:lnSpc>
              <a:buClr>
                <a:srgbClr val="334457"/>
              </a:buClr>
            </a:pPr>
            <a:r>
              <a:rPr lang="ko-KR" altLang="en-US" dirty="0">
                <a:latin typeface="에스코어 드림 5 Medium" panose="020B0503030302020204" pitchFamily="34" charset="-127"/>
                <a:ea typeface="에스코어 드림 5 Medium" panose="020B0503030302020204" pitchFamily="34" charset="-127"/>
              </a:rPr>
              <a:t>     </a:t>
            </a:r>
            <a:r>
              <a:rPr lang="en-US" altLang="ko-KR" dirty="0">
                <a:latin typeface="에스코어 드림 5 Medium" panose="020B0503030302020204" pitchFamily="34" charset="-127"/>
                <a:ea typeface="에스코어 드림 5 Medium" panose="020B0503030302020204" pitchFamily="34" charset="-127"/>
              </a:rPr>
              <a:t>-</a:t>
            </a:r>
            <a:r>
              <a:rPr lang="ko-KR" altLang="en-US" dirty="0">
                <a:latin typeface="에스코어 드림 5 Medium" panose="020B0503030302020204" pitchFamily="34" charset="-127"/>
                <a:ea typeface="에스코어 드림 5 Medium" panose="020B0503030302020204" pitchFamily="34" charset="-127"/>
              </a:rPr>
              <a:t> </a:t>
            </a:r>
            <a:r>
              <a:rPr lang="ko-KR" altLang="en-US" dirty="0" err="1">
                <a:latin typeface="에스코어 드림 5 Medium" panose="020B0503030302020204" pitchFamily="34" charset="-127"/>
                <a:ea typeface="에스코어 드림 5 Medium" panose="020B0503030302020204" pitchFamily="34" charset="-127"/>
              </a:rPr>
              <a:t>주식등변동상황명세서</a:t>
            </a:r>
            <a:r>
              <a:rPr lang="ko-KR" altLang="en-US" dirty="0">
                <a:latin typeface="에스코어 드림 5 Medium" panose="020B0503030302020204" pitchFamily="34" charset="-127"/>
                <a:ea typeface="에스코어 드림 5 Medium" panose="020B0503030302020204" pitchFamily="34" charset="-127"/>
              </a:rPr>
              <a:t> </a:t>
            </a:r>
            <a:r>
              <a:rPr lang="ko-KR" altLang="en-US" dirty="0" err="1">
                <a:latin typeface="에스코어 드림 5 Medium" panose="020B0503030302020204" pitchFamily="34" charset="-127"/>
                <a:ea typeface="에스코어 드림 5 Medium" panose="020B0503030302020204" pitchFamily="34" charset="-127"/>
              </a:rPr>
              <a:t>미제출</a:t>
            </a:r>
            <a:endParaRPr lang="en-US" altLang="ko-KR" dirty="0">
              <a:latin typeface="에스코어 드림 5 Medium" panose="020B0503030302020204" pitchFamily="34" charset="-127"/>
              <a:ea typeface="에스코어 드림 5 Medium" panose="020B0503030302020204" pitchFamily="34" charset="-127"/>
            </a:endParaRPr>
          </a:p>
          <a:p>
            <a:pPr marL="285750" indent="-285750">
              <a:lnSpc>
                <a:spcPct val="150000"/>
              </a:lnSpc>
              <a:spcBef>
                <a:spcPts val="1800"/>
              </a:spcBef>
              <a:buClr>
                <a:srgbClr val="334457"/>
              </a:buClr>
              <a:buFont typeface="Wingdings" panose="05000000000000000000" pitchFamily="2" charset="2"/>
              <a:buChar char="§"/>
            </a:pPr>
            <a:r>
              <a:rPr lang="ko-KR" altLang="en-US" sz="2000" dirty="0">
                <a:solidFill>
                  <a:srgbClr val="C00000"/>
                </a:solidFill>
                <a:latin typeface="에스코어 드림 5 Medium" panose="020B0503030302020204" pitchFamily="34" charset="-127"/>
                <a:ea typeface="에스코어 드림 5 Medium" panose="020B0503030302020204" pitchFamily="34" charset="-127"/>
              </a:rPr>
              <a:t>경고 항목</a:t>
            </a:r>
            <a:endParaRPr lang="en-US" altLang="ko-KR" sz="2000" dirty="0">
              <a:solidFill>
                <a:srgbClr val="C00000"/>
              </a:solidFill>
              <a:latin typeface="에스코어 드림 5 Medium" panose="020B0503030302020204" pitchFamily="34" charset="-127"/>
              <a:ea typeface="에스코어 드림 5 Medium" panose="020B0503030302020204" pitchFamily="34" charset="-127"/>
            </a:endParaRPr>
          </a:p>
          <a:p>
            <a:pPr>
              <a:lnSpc>
                <a:spcPct val="150000"/>
              </a:lnSpc>
              <a:buClr>
                <a:srgbClr val="334457"/>
              </a:buClr>
            </a:pPr>
            <a:r>
              <a:rPr lang="en-US" altLang="ko-KR" dirty="0">
                <a:latin typeface="에스코어 드림 5 Medium" panose="020B0503030302020204" pitchFamily="34" charset="-127"/>
                <a:ea typeface="에스코어 드림 5 Medium" panose="020B0503030302020204" pitchFamily="34" charset="-127"/>
              </a:rPr>
              <a:t>    </a:t>
            </a:r>
            <a:r>
              <a:rPr lang="ko-KR" altLang="en-US" dirty="0">
                <a:latin typeface="에스코어 드림 5 Medium" panose="020B0503030302020204" pitchFamily="34" charset="-127"/>
                <a:ea typeface="에스코어 드림 5 Medium" panose="020B0503030302020204" pitchFamily="34" charset="-127"/>
              </a:rPr>
              <a:t>① 기부금명세서 작성오류</a:t>
            </a:r>
            <a:r>
              <a:rPr lang="en-US" altLang="ko-KR" dirty="0">
                <a:latin typeface="에스코어 드림 5 Medium" panose="020B0503030302020204" pitchFamily="34" charset="-127"/>
                <a:ea typeface="에스코어 드림 5 Medium" panose="020B0503030302020204" pitchFamily="34" charset="-127"/>
              </a:rPr>
              <a:t>                        </a:t>
            </a:r>
            <a:r>
              <a:rPr lang="ko-KR" altLang="en-US" dirty="0">
                <a:latin typeface="에스코어 드림 5 Medium" panose="020B0503030302020204" pitchFamily="34" charset="-127"/>
                <a:ea typeface="에스코어 드림 5 Medium" panose="020B0503030302020204" pitchFamily="34" charset="-127"/>
              </a:rPr>
              <a:t>② </a:t>
            </a:r>
            <a:r>
              <a:rPr lang="ko-KR" altLang="en-US" dirty="0" err="1">
                <a:latin typeface="에스코어 드림 5 Medium" panose="020B0503030302020204" pitchFamily="34" charset="-127"/>
                <a:ea typeface="에스코어 드림 5 Medium" panose="020B0503030302020204" pitchFamily="34" charset="-127"/>
              </a:rPr>
              <a:t>중소기업등</a:t>
            </a:r>
            <a:r>
              <a:rPr lang="ko-KR" altLang="en-US" dirty="0">
                <a:latin typeface="에스코어 드림 5 Medium" panose="020B0503030302020204" pitchFamily="34" charset="-127"/>
                <a:ea typeface="에스코어 드림 5 Medium" panose="020B0503030302020204" pitchFamily="34" charset="-127"/>
              </a:rPr>
              <a:t> 기준검토</a:t>
            </a:r>
            <a:endParaRPr lang="en-US" altLang="ko-KR" dirty="0">
              <a:latin typeface="에스코어 드림 5 Medium" panose="020B0503030302020204" pitchFamily="34" charset="-127"/>
              <a:ea typeface="에스코어 드림 5 Medium" panose="020B0503030302020204" pitchFamily="34" charset="-127"/>
            </a:endParaRPr>
          </a:p>
          <a:p>
            <a:pPr>
              <a:lnSpc>
                <a:spcPct val="150000"/>
              </a:lnSpc>
              <a:buClr>
                <a:srgbClr val="334457"/>
              </a:buClr>
            </a:pPr>
            <a:r>
              <a:rPr lang="en-US" altLang="ko-KR" dirty="0">
                <a:latin typeface="에스코어 드림 5 Medium" panose="020B0503030302020204" pitchFamily="34" charset="-127"/>
                <a:ea typeface="에스코어 드림 5 Medium" panose="020B0503030302020204" pitchFamily="34" charset="-127"/>
              </a:rPr>
              <a:t>    </a:t>
            </a:r>
            <a:r>
              <a:rPr lang="ko-KR" altLang="en-US" dirty="0">
                <a:latin typeface="에스코어 드림 5 Medium" panose="020B0503030302020204" pitchFamily="34" charset="-127"/>
                <a:ea typeface="에스코어 드림 5 Medium" panose="020B0503030302020204" pitchFamily="34" charset="-127"/>
              </a:rPr>
              <a:t>③ 벤처기업 미등록 법인                          ④ 당기순이익 중소법인</a:t>
            </a:r>
            <a:endParaRPr lang="en-US" altLang="ko-KR" dirty="0">
              <a:latin typeface="에스코어 드림 5 Medium" panose="020B0503030302020204" pitchFamily="34" charset="-127"/>
              <a:ea typeface="에스코어 드림 5 Medium" panose="020B0503030302020204" pitchFamily="34" charset="-127"/>
            </a:endParaRPr>
          </a:p>
          <a:p>
            <a:pPr>
              <a:lnSpc>
                <a:spcPct val="150000"/>
              </a:lnSpc>
              <a:buClr>
                <a:srgbClr val="334457"/>
              </a:buClr>
            </a:pPr>
            <a:r>
              <a:rPr lang="en-US" altLang="ko-KR" dirty="0">
                <a:latin typeface="에스코어 드림 5 Medium" panose="020B0503030302020204" pitchFamily="34" charset="-127"/>
                <a:ea typeface="에스코어 드림 5 Medium" panose="020B0503030302020204" pitchFamily="34" charset="-127"/>
              </a:rPr>
              <a:t>    </a:t>
            </a:r>
            <a:r>
              <a:rPr lang="ko-KR" altLang="en-US" dirty="0">
                <a:latin typeface="에스코어 드림 5 Medium" panose="020B0503030302020204" pitchFamily="34" charset="-127"/>
                <a:ea typeface="에스코어 드림 5 Medium" panose="020B0503030302020204" pitchFamily="34" charset="-127"/>
              </a:rPr>
              <a:t>⑤ 업종코드 검증                                     ⑥ </a:t>
            </a:r>
            <a:r>
              <a:rPr lang="ko-KR" altLang="en-US" dirty="0" err="1">
                <a:latin typeface="에스코어 드림 5 Medium" panose="020B0503030302020204" pitchFamily="34" charset="-127"/>
                <a:ea typeface="에스코어 드림 5 Medium" panose="020B0503030302020204" pitchFamily="34" charset="-127"/>
              </a:rPr>
              <a:t>감면사후관리</a:t>
            </a:r>
            <a:r>
              <a:rPr lang="ko-KR" altLang="en-US" dirty="0">
                <a:latin typeface="에스코어 드림 5 Medium" panose="020B0503030302020204" pitchFamily="34" charset="-127"/>
                <a:ea typeface="에스코어 드림 5 Medium" panose="020B0503030302020204" pitchFamily="34" charset="-127"/>
              </a:rPr>
              <a:t> 항목 사전안내</a:t>
            </a:r>
            <a:endParaRPr lang="en-US" altLang="ko-KR" dirty="0">
              <a:latin typeface="에스코어 드림 5 Medium" panose="020B0503030302020204" pitchFamily="34" charset="-127"/>
              <a:ea typeface="에스코어 드림 5 Medium" panose="020B0503030302020204" pitchFamily="34" charset="-127"/>
            </a:endParaRPr>
          </a:p>
          <a:p>
            <a:pPr>
              <a:lnSpc>
                <a:spcPct val="150000"/>
              </a:lnSpc>
              <a:buClr>
                <a:srgbClr val="334457"/>
              </a:buClr>
            </a:pPr>
            <a:r>
              <a:rPr lang="en-US" altLang="ko-KR" dirty="0">
                <a:latin typeface="에스코어 드림 5 Medium" panose="020B0503030302020204" pitchFamily="34" charset="-127"/>
                <a:ea typeface="에스코어 드림 5 Medium" panose="020B0503030302020204" pitchFamily="34" charset="-127"/>
              </a:rPr>
              <a:t>    </a:t>
            </a:r>
            <a:r>
              <a:rPr lang="ko-KR" altLang="en-US" dirty="0">
                <a:latin typeface="에스코어 드림 5 Medium" panose="020B0503030302020204" pitchFamily="34" charset="-127"/>
                <a:ea typeface="에스코어 드림 5 Medium" panose="020B0503030302020204" pitchFamily="34" charset="-127"/>
              </a:rPr>
              <a:t>⑦ 고용증가 법인에 대한 안내</a:t>
            </a:r>
            <a:endParaRPr lang="en-US" altLang="ko-KR" dirty="0">
              <a:latin typeface="에스코어 드림 5 Medium" panose="020B0503030302020204" pitchFamily="34" charset="-127"/>
              <a:ea typeface="에스코어 드림 5 Medium" panose="020B0503030302020204" pitchFamily="34" charset="-127"/>
            </a:endParaRPr>
          </a:p>
        </p:txBody>
      </p:sp>
      <p:cxnSp>
        <p:nvCxnSpPr>
          <p:cNvPr id="38" name="직선 연결선 37">
            <a:extLst>
              <a:ext uri="{FF2B5EF4-FFF2-40B4-BE49-F238E27FC236}">
                <a16:creationId xmlns:a16="http://schemas.microsoft.com/office/drawing/2014/main" xmlns="" id="{693C74C7-21E1-4BA2-A73E-3677FE985D75}"/>
              </a:ext>
            </a:extLst>
          </p:cNvPr>
          <p:cNvCxnSpPr/>
          <p:nvPr/>
        </p:nvCxnSpPr>
        <p:spPr>
          <a:xfrm>
            <a:off x="1343065" y="3703677"/>
            <a:ext cx="9581693" cy="0"/>
          </a:xfrm>
          <a:prstGeom prst="line">
            <a:avLst/>
          </a:prstGeom>
          <a:ln>
            <a:solidFill>
              <a:srgbClr val="334457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" name="그룹 1">
            <a:extLst>
              <a:ext uri="{FF2B5EF4-FFF2-40B4-BE49-F238E27FC236}">
                <a16:creationId xmlns:a16="http://schemas.microsoft.com/office/drawing/2014/main" xmlns="" id="{71EB7B1A-1AA7-45A6-AC5C-99246DA4C15D}"/>
              </a:ext>
            </a:extLst>
          </p:cNvPr>
          <p:cNvGrpSpPr/>
          <p:nvPr/>
        </p:nvGrpSpPr>
        <p:grpSpPr>
          <a:xfrm>
            <a:off x="784863" y="871698"/>
            <a:ext cx="11287784" cy="1484306"/>
            <a:chOff x="784863" y="871698"/>
            <a:chExt cx="11287784" cy="1484306"/>
          </a:xfrm>
        </p:grpSpPr>
        <p:grpSp>
          <p:nvGrpSpPr>
            <p:cNvPr id="3" name="그룹 2">
              <a:extLst>
                <a:ext uri="{FF2B5EF4-FFF2-40B4-BE49-F238E27FC236}">
                  <a16:creationId xmlns:a16="http://schemas.microsoft.com/office/drawing/2014/main" xmlns="" id="{CD4A7D94-CC2F-4777-A589-BC101D060BD2}"/>
                </a:ext>
              </a:extLst>
            </p:cNvPr>
            <p:cNvGrpSpPr/>
            <p:nvPr/>
          </p:nvGrpSpPr>
          <p:grpSpPr>
            <a:xfrm>
              <a:off x="784863" y="871698"/>
              <a:ext cx="11287784" cy="1484306"/>
              <a:chOff x="784863" y="871698"/>
              <a:chExt cx="11287784" cy="1484306"/>
            </a:xfrm>
          </p:grpSpPr>
          <p:grpSp>
            <p:nvGrpSpPr>
              <p:cNvPr id="30" name="그룹 29">
                <a:extLst>
                  <a:ext uri="{FF2B5EF4-FFF2-40B4-BE49-F238E27FC236}">
                    <a16:creationId xmlns:a16="http://schemas.microsoft.com/office/drawing/2014/main" xmlns="" id="{F7286302-26A9-40CA-9FCD-FEA63B169CC7}"/>
                  </a:ext>
                </a:extLst>
              </p:cNvPr>
              <p:cNvGrpSpPr/>
              <p:nvPr/>
            </p:nvGrpSpPr>
            <p:grpSpPr>
              <a:xfrm>
                <a:off x="3910467" y="871698"/>
                <a:ext cx="8162180" cy="997426"/>
                <a:chOff x="3910467" y="871698"/>
                <a:chExt cx="8162180" cy="997426"/>
              </a:xfrm>
            </p:grpSpPr>
            <p:grpSp>
              <p:nvGrpSpPr>
                <p:cNvPr id="31" name="Group 27">
                  <a:extLst>
                    <a:ext uri="{FF2B5EF4-FFF2-40B4-BE49-F238E27FC236}">
                      <a16:creationId xmlns:a16="http://schemas.microsoft.com/office/drawing/2014/main" xmlns="" id="{CB05BB93-CB0E-4BF9-869D-749A4155AEEC}"/>
                    </a:ext>
                  </a:extLst>
                </p:cNvPr>
                <p:cNvGrpSpPr/>
                <p:nvPr/>
              </p:nvGrpSpPr>
              <p:grpSpPr>
                <a:xfrm>
                  <a:off x="3910467" y="871698"/>
                  <a:ext cx="8075352" cy="795757"/>
                  <a:chOff x="4605654" y="1824853"/>
                  <a:chExt cx="6566322" cy="811606"/>
                </a:xfrm>
              </p:grpSpPr>
              <p:sp>
                <p:nvSpPr>
                  <p:cNvPr id="33" name="Rectangle 28">
                    <a:extLst>
                      <a:ext uri="{FF2B5EF4-FFF2-40B4-BE49-F238E27FC236}">
                        <a16:creationId xmlns:a16="http://schemas.microsoft.com/office/drawing/2014/main" xmlns="" id="{7F462D01-51E8-46C8-9FEF-664E932F6FC1}"/>
                      </a:ext>
                    </a:extLst>
                  </p:cNvPr>
                  <p:cNvSpPr/>
                  <p:nvPr/>
                </p:nvSpPr>
                <p:spPr>
                  <a:xfrm>
                    <a:off x="4780729" y="2174794"/>
                    <a:ext cx="6391247" cy="461665"/>
                  </a:xfrm>
                  <a:prstGeom prst="rect">
                    <a:avLst/>
                  </a:prstGeom>
                  <a:solidFill>
                    <a:schemeClr val="accent4">
                      <a:lumMod val="75000"/>
                    </a:schemeClr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r>
                      <a:rPr lang="ko-KR" altLang="en-US" sz="2000" dirty="0">
                        <a:latin typeface="에스코어 드림 6 Bold" panose="020B0703030302020204" pitchFamily="34" charset="-127"/>
                        <a:ea typeface="에스코어 드림 6 Bold" panose="020B0703030302020204" pitchFamily="34" charset="-127"/>
                      </a:rPr>
                      <a:t>           </a:t>
                    </a:r>
                    <a:r>
                      <a:rPr lang="ko-KR" altLang="en-US" sz="2000" dirty="0" err="1">
                        <a:latin typeface="에스코어 드림 6 Bold" panose="020B0703030302020204" pitchFamily="34" charset="-127"/>
                        <a:ea typeface="에스코어 드림 6 Bold" panose="020B0703030302020204" pitchFamily="34" charset="-127"/>
                      </a:rPr>
                      <a:t>홈택스</a:t>
                    </a:r>
                    <a:r>
                      <a:rPr lang="ko-KR" altLang="en-US" sz="2000" dirty="0">
                        <a:latin typeface="에스코어 드림 6 Bold" panose="020B0703030302020204" pitchFamily="34" charset="-127"/>
                        <a:ea typeface="에스코어 드림 6 Bold" panose="020B0703030302020204" pitchFamily="34" charset="-127"/>
                      </a:rPr>
                      <a:t> 신고오류 검증서비스 확대</a:t>
                    </a:r>
                    <a:endParaRPr lang="en-US" sz="2000" dirty="0">
                      <a:latin typeface="에스코어 드림 6 Bold" panose="020B0703030302020204" pitchFamily="34" charset="-127"/>
                      <a:ea typeface="에스코어 드림 6 Bold" panose="020B0703030302020204" pitchFamily="34" charset="-127"/>
                    </a:endParaRPr>
                  </a:p>
                </p:txBody>
              </p:sp>
              <p:sp>
                <p:nvSpPr>
                  <p:cNvPr id="34" name="Parallelogram 31">
                    <a:extLst>
                      <a:ext uri="{FF2B5EF4-FFF2-40B4-BE49-F238E27FC236}">
                        <a16:creationId xmlns:a16="http://schemas.microsoft.com/office/drawing/2014/main" xmlns="" id="{5E1A03A6-EEDC-4E98-9668-D9046CF37090}"/>
                      </a:ext>
                    </a:extLst>
                  </p:cNvPr>
                  <p:cNvSpPr/>
                  <p:nvPr/>
                </p:nvSpPr>
                <p:spPr>
                  <a:xfrm rot="5400000" flipH="1">
                    <a:off x="4636437" y="1996338"/>
                    <a:ext cx="777696" cy="489893"/>
                  </a:xfrm>
                  <a:prstGeom prst="parallelogram">
                    <a:avLst>
                      <a:gd name="adj" fmla="val 55606"/>
                    </a:avLst>
                  </a:prstGeom>
                  <a:solidFill>
                    <a:schemeClr val="accent4">
                      <a:lumMod val="60000"/>
                      <a:lumOff val="40000"/>
                    </a:schemeClr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35" name="Arrow: Pentagon 29">
                    <a:extLst>
                      <a:ext uri="{FF2B5EF4-FFF2-40B4-BE49-F238E27FC236}">
                        <a16:creationId xmlns:a16="http://schemas.microsoft.com/office/drawing/2014/main" xmlns="" id="{4B97320D-A192-4290-B97C-324F24256BA8}"/>
                      </a:ext>
                    </a:extLst>
                  </p:cNvPr>
                  <p:cNvSpPr/>
                  <p:nvPr/>
                </p:nvSpPr>
                <p:spPr>
                  <a:xfrm flipH="1">
                    <a:off x="4605654" y="1838843"/>
                    <a:ext cx="668642" cy="452912"/>
                  </a:xfrm>
                  <a:prstGeom prst="homePlate">
                    <a:avLst>
                      <a:gd name="adj" fmla="val 43906"/>
                    </a:avLst>
                  </a:prstGeom>
                  <a:solidFill>
                    <a:schemeClr val="accent4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36" name="TextBox 35">
                    <a:extLst>
                      <a:ext uri="{FF2B5EF4-FFF2-40B4-BE49-F238E27FC236}">
                        <a16:creationId xmlns:a16="http://schemas.microsoft.com/office/drawing/2014/main" xmlns="" id="{3E2BABB1-15EF-4CAB-8AEE-439A6E28F147}"/>
                      </a:ext>
                    </a:extLst>
                  </p:cNvPr>
                  <p:cNvSpPr txBox="1"/>
                  <p:nvPr/>
                </p:nvSpPr>
                <p:spPr>
                  <a:xfrm>
                    <a:off x="4758354" y="1824853"/>
                    <a:ext cx="489894" cy="470862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pPr algn="ctr"/>
                    <a:r>
                      <a:rPr lang="en-US" altLang="ko-KR" sz="2400" b="1" dirty="0">
                        <a:solidFill>
                          <a:schemeClr val="bg1"/>
                        </a:solidFill>
                        <a:latin typeface="맑은 고딕" panose="020B0503020000020004" pitchFamily="50" charset="-127"/>
                        <a:ea typeface="맑은 고딕" panose="020B0503020000020004" pitchFamily="50" charset="-127"/>
                        <a:cs typeface="Arial" pitchFamily="34" charset="0"/>
                      </a:rPr>
                      <a:t>Ⅰ</a:t>
                    </a:r>
                    <a:endParaRPr lang="ko-KR" altLang="en-US" sz="2400" b="1" dirty="0">
                      <a:solidFill>
                        <a:schemeClr val="bg1"/>
                      </a:solidFill>
                      <a:cs typeface="Arial" pitchFamily="34" charset="0"/>
                    </a:endParaRPr>
                  </a:p>
                </p:txBody>
              </p:sp>
            </p:grpSp>
            <p:sp>
              <p:nvSpPr>
                <p:cNvPr id="32" name="TextBox 31">
                  <a:extLst>
                    <a:ext uri="{FF2B5EF4-FFF2-40B4-BE49-F238E27FC236}">
                      <a16:creationId xmlns:a16="http://schemas.microsoft.com/office/drawing/2014/main" xmlns="" id="{726B2E3F-EA49-46BA-A858-04FD61F71E22}"/>
                    </a:ext>
                  </a:extLst>
                </p:cNvPr>
                <p:cNvSpPr txBox="1"/>
                <p:nvPr/>
              </p:nvSpPr>
              <p:spPr>
                <a:xfrm>
                  <a:off x="10068393" y="1407459"/>
                  <a:ext cx="2004254" cy="46166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ko-KR" altLang="en-US" sz="1200" dirty="0">
                      <a:solidFill>
                        <a:schemeClr val="bg1"/>
                      </a:solidFill>
                      <a:latin typeface="에스코어 드림 6 Bold" panose="020B0703030302020204" pitchFamily="34" charset="-127"/>
                      <a:ea typeface="에스코어 드림 6 Bold" panose="020B0703030302020204" pitchFamily="34" charset="-127"/>
                    </a:rPr>
                    <a:t>다양한 </a:t>
                  </a:r>
                  <a:r>
                    <a:rPr lang="ko-KR" altLang="en-US" sz="1200" dirty="0" err="1">
                      <a:solidFill>
                        <a:schemeClr val="bg1"/>
                      </a:solidFill>
                      <a:latin typeface="에스코어 드림 6 Bold" panose="020B0703030302020204" pitchFamily="34" charset="-127"/>
                      <a:ea typeface="에스코어 드림 6 Bold" panose="020B0703030302020204" pitchFamily="34" charset="-127"/>
                    </a:rPr>
                    <a:t>신고도움자료</a:t>
                  </a:r>
                  <a:r>
                    <a:rPr lang="ko-KR" altLang="en-US" sz="1200" dirty="0">
                      <a:solidFill>
                        <a:schemeClr val="bg1"/>
                      </a:solidFill>
                      <a:latin typeface="에스코어 드림 6 Bold" panose="020B0703030302020204" pitchFamily="34" charset="-127"/>
                      <a:ea typeface="에스코어 드림 6 Bold" panose="020B0703030302020204" pitchFamily="34" charset="-127"/>
                    </a:rPr>
                    <a:t> 제공</a:t>
                  </a:r>
                  <a:endParaRPr lang="ko-KR" altLang="en-US" dirty="0">
                    <a:solidFill>
                      <a:schemeClr val="bg1"/>
                    </a:solidFill>
                    <a:latin typeface="에스코어 드림 6 Bold" panose="020B0703030302020204" pitchFamily="34" charset="-127"/>
                    <a:ea typeface="에스코어 드림 6 Bold" panose="020B0703030302020204" pitchFamily="34" charset="-127"/>
                  </a:endParaRPr>
                </a:p>
              </p:txBody>
            </p:sp>
          </p:grpSp>
          <p:sp>
            <p:nvSpPr>
              <p:cNvPr id="107" name="TextBox 106">
                <a:extLst>
                  <a:ext uri="{FF2B5EF4-FFF2-40B4-BE49-F238E27FC236}">
                    <a16:creationId xmlns:a16="http://schemas.microsoft.com/office/drawing/2014/main" xmlns="" id="{0ADA17A1-42E2-47DB-8346-18481E793C65}"/>
                  </a:ext>
                </a:extLst>
              </p:cNvPr>
              <p:cNvSpPr txBox="1"/>
              <p:nvPr/>
            </p:nvSpPr>
            <p:spPr>
              <a:xfrm>
                <a:off x="784863" y="1820473"/>
                <a:ext cx="10792566" cy="50263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>
                  <a:lnSpc>
                    <a:spcPct val="150000"/>
                  </a:lnSpc>
                  <a:buClr>
                    <a:srgbClr val="334457"/>
                  </a:buClr>
                </a:pPr>
                <a:r>
                  <a:rPr lang="ko-KR" altLang="en-US" sz="2000" b="1" dirty="0">
                    <a:latin typeface="에스코어 드림 5 Medium" panose="020B0503030302020204" pitchFamily="34" charset="-127"/>
                    <a:ea typeface="에스코어 드림 5 Medium" panose="020B0503030302020204" pitchFamily="34" charset="-127"/>
                  </a:rPr>
                  <a:t>수정이 필요한 항목</a:t>
                </a:r>
                <a:r>
                  <a:rPr lang="en-US" altLang="ko-KR" sz="2000" b="1" dirty="0">
                    <a:solidFill>
                      <a:schemeClr val="accent5">
                        <a:lumMod val="75000"/>
                      </a:schemeClr>
                    </a:solidFill>
                    <a:latin typeface="에스코어 드림 5 Medium" panose="020B0503030302020204" pitchFamily="34" charset="-127"/>
                    <a:ea typeface="에스코어 드림 5 Medium" panose="020B0503030302020204" pitchFamily="34" charset="-127"/>
                  </a:rPr>
                  <a:t>(</a:t>
                </a:r>
                <a:r>
                  <a:rPr lang="ko-KR" altLang="en-US" sz="2000" b="1" dirty="0">
                    <a:solidFill>
                      <a:schemeClr val="accent5">
                        <a:lumMod val="75000"/>
                      </a:schemeClr>
                    </a:solidFill>
                    <a:latin typeface="에스코어 드림 5 Medium" panose="020B0503030302020204" pitchFamily="34" charset="-127"/>
                    <a:ea typeface="에스코어 드림 5 Medium" panose="020B0503030302020204" pitchFamily="34" charset="-127"/>
                  </a:rPr>
                  <a:t>오류</a:t>
                </a:r>
                <a:r>
                  <a:rPr lang="en-US" altLang="ko-KR" sz="2000" b="1" dirty="0">
                    <a:solidFill>
                      <a:schemeClr val="accent5">
                        <a:lumMod val="75000"/>
                      </a:schemeClr>
                    </a:solidFill>
                    <a:latin typeface="에스코어 드림 5 Medium" panose="020B0503030302020204" pitchFamily="34" charset="-127"/>
                    <a:ea typeface="에스코어 드림 5 Medium" panose="020B0503030302020204" pitchFamily="34" charset="-127"/>
                  </a:rPr>
                  <a:t>)</a:t>
                </a:r>
                <a:r>
                  <a:rPr lang="ko-KR" altLang="en-US" sz="2000" b="1" dirty="0">
                    <a:latin typeface="에스코어 드림 5 Medium" panose="020B0503030302020204" pitchFamily="34" charset="-127"/>
                    <a:ea typeface="에스코어 드림 5 Medium" panose="020B0503030302020204" pitchFamily="34" charset="-127"/>
                  </a:rPr>
                  <a:t>과</a:t>
                </a:r>
                <a:r>
                  <a:rPr lang="ko-KR" altLang="en-US" sz="2000" dirty="0">
                    <a:solidFill>
                      <a:schemeClr val="accent5">
                        <a:lumMod val="75000"/>
                      </a:schemeClr>
                    </a:solidFill>
                    <a:latin typeface="에스코어 드림 5 Medium" panose="020B0503030302020204" pitchFamily="34" charset="-127"/>
                    <a:ea typeface="에스코어 드림 5 Medium" panose="020B0503030302020204" pitchFamily="34" charset="-127"/>
                  </a:rPr>
                  <a:t>  </a:t>
                </a:r>
                <a:r>
                  <a:rPr lang="ko-KR" altLang="en-US" sz="2000" b="1" dirty="0">
                    <a:latin typeface="에스코어 드림 5 Medium" panose="020B0503030302020204" pitchFamily="34" charset="-127"/>
                    <a:ea typeface="에스코어 드림 5 Medium" panose="020B0503030302020204" pitchFamily="34" charset="-127"/>
                  </a:rPr>
                  <a:t>오류검토 참고 항목</a:t>
                </a:r>
                <a:r>
                  <a:rPr lang="en-US" altLang="ko-KR" sz="2000" b="1" dirty="0">
                    <a:solidFill>
                      <a:schemeClr val="accent5">
                        <a:lumMod val="75000"/>
                      </a:schemeClr>
                    </a:solidFill>
                    <a:latin typeface="에스코어 드림 5 Medium" panose="020B0503030302020204" pitchFamily="34" charset="-127"/>
                    <a:ea typeface="에스코어 드림 5 Medium" panose="020B0503030302020204" pitchFamily="34" charset="-127"/>
                  </a:rPr>
                  <a:t>(</a:t>
                </a:r>
                <a:r>
                  <a:rPr lang="ko-KR" altLang="en-US" sz="2000" b="1" dirty="0">
                    <a:solidFill>
                      <a:schemeClr val="accent5">
                        <a:lumMod val="75000"/>
                      </a:schemeClr>
                    </a:solidFill>
                    <a:latin typeface="에스코어 드림 5 Medium" panose="020B0503030302020204" pitchFamily="34" charset="-127"/>
                    <a:ea typeface="에스코어 드림 5 Medium" panose="020B0503030302020204" pitchFamily="34" charset="-127"/>
                  </a:rPr>
                  <a:t>경고</a:t>
                </a:r>
                <a:r>
                  <a:rPr lang="en-US" altLang="ko-KR" sz="2000" b="1" dirty="0">
                    <a:solidFill>
                      <a:schemeClr val="accent5">
                        <a:lumMod val="75000"/>
                      </a:schemeClr>
                    </a:solidFill>
                    <a:latin typeface="에스코어 드림 5 Medium" panose="020B0503030302020204" pitchFamily="34" charset="-127"/>
                    <a:ea typeface="에스코어 드림 5 Medium" panose="020B0503030302020204" pitchFamily="34" charset="-127"/>
                  </a:rPr>
                  <a:t>)</a:t>
                </a:r>
                <a:r>
                  <a:rPr lang="ko-KR" altLang="en-US" sz="2000" b="1" dirty="0">
                    <a:latin typeface="에스코어 드림 5 Medium" panose="020B0503030302020204" pitchFamily="34" charset="-127"/>
                    <a:ea typeface="에스코어 드림 5 Medium" panose="020B0503030302020204" pitchFamily="34" charset="-127"/>
                  </a:rPr>
                  <a:t>으로 구분하여 </a:t>
                </a:r>
                <a:r>
                  <a:rPr lang="en-US" altLang="ko-KR" sz="2000" b="1" dirty="0">
                    <a:solidFill>
                      <a:schemeClr val="accent5">
                        <a:lumMod val="75000"/>
                      </a:schemeClr>
                    </a:solidFill>
                    <a:latin typeface="에스코어 드림 5 Medium" panose="020B0503030302020204" pitchFamily="34" charset="-127"/>
                    <a:ea typeface="에스코어 드림 5 Medium" panose="020B0503030302020204" pitchFamily="34" charset="-127"/>
                  </a:rPr>
                  <a:t>8</a:t>
                </a:r>
                <a:r>
                  <a:rPr lang="ko-KR" altLang="en-US" sz="2000" b="1" dirty="0">
                    <a:solidFill>
                      <a:schemeClr val="accent5">
                        <a:lumMod val="75000"/>
                      </a:schemeClr>
                    </a:solidFill>
                    <a:latin typeface="에스코어 드림 5 Medium" panose="020B0503030302020204" pitchFamily="34" charset="-127"/>
                    <a:ea typeface="에스코어 드림 5 Medium" panose="020B0503030302020204" pitchFamily="34" charset="-127"/>
                  </a:rPr>
                  <a:t>개 항목 추가</a:t>
                </a:r>
                <a:endParaRPr lang="en-US" altLang="ko-KR" sz="2000" b="1" dirty="0">
                  <a:solidFill>
                    <a:schemeClr val="accent5">
                      <a:lumMod val="75000"/>
                    </a:schemeClr>
                  </a:solidFill>
                  <a:latin typeface="에스코어 드림 5 Medium" panose="020B0503030302020204" pitchFamily="34" charset="-127"/>
                  <a:ea typeface="에스코어 드림 5 Medium" panose="020B0503030302020204" pitchFamily="34" charset="-127"/>
                </a:endParaRPr>
              </a:p>
            </p:txBody>
          </p:sp>
          <p:cxnSp>
            <p:nvCxnSpPr>
              <p:cNvPr id="109" name="직선 연결선 108">
                <a:extLst>
                  <a:ext uri="{FF2B5EF4-FFF2-40B4-BE49-F238E27FC236}">
                    <a16:creationId xmlns:a16="http://schemas.microsoft.com/office/drawing/2014/main" xmlns="" id="{94FB8800-DE53-41DA-AC1D-507F38D7E184}"/>
                  </a:ext>
                </a:extLst>
              </p:cNvPr>
              <p:cNvCxnSpPr/>
              <p:nvPr/>
            </p:nvCxnSpPr>
            <p:spPr>
              <a:xfrm>
                <a:off x="1360025" y="2356004"/>
                <a:ext cx="9637015" cy="0"/>
              </a:xfrm>
              <a:prstGeom prst="line">
                <a:avLst/>
              </a:prstGeom>
              <a:ln>
                <a:solidFill>
                  <a:srgbClr val="334457"/>
                </a:solidFill>
                <a:prstDash val="sys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39" name="그룹 38">
              <a:extLst>
                <a:ext uri="{FF2B5EF4-FFF2-40B4-BE49-F238E27FC236}">
                  <a16:creationId xmlns:a16="http://schemas.microsoft.com/office/drawing/2014/main" xmlns="" id="{47560114-DDA9-40D9-BFCC-5E4830F3CCAD}"/>
                </a:ext>
              </a:extLst>
            </p:cNvPr>
            <p:cNvGrpSpPr/>
            <p:nvPr/>
          </p:nvGrpSpPr>
          <p:grpSpPr>
            <a:xfrm>
              <a:off x="2608311" y="885415"/>
              <a:ext cx="2125067" cy="444066"/>
              <a:chOff x="2608311" y="885415"/>
              <a:chExt cx="2125067" cy="444066"/>
            </a:xfrm>
          </p:grpSpPr>
          <p:sp>
            <p:nvSpPr>
              <p:cNvPr id="40" name="Arrow: Pentagon 29">
                <a:extLst>
                  <a:ext uri="{FF2B5EF4-FFF2-40B4-BE49-F238E27FC236}">
                    <a16:creationId xmlns:a16="http://schemas.microsoft.com/office/drawing/2014/main" xmlns="" id="{32DA38A6-6AB3-40EE-B644-2470D4C25900}"/>
                  </a:ext>
                </a:extLst>
              </p:cNvPr>
              <p:cNvSpPr/>
              <p:nvPr/>
            </p:nvSpPr>
            <p:spPr>
              <a:xfrm flipH="1">
                <a:off x="2608311" y="885415"/>
                <a:ext cx="2125067" cy="444066"/>
              </a:xfrm>
              <a:prstGeom prst="homePlate">
                <a:avLst>
                  <a:gd name="adj" fmla="val 43906"/>
                </a:avLst>
              </a:prstGeom>
              <a:solidFill>
                <a:schemeClr val="accent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41" name="TextBox 40">
                <a:extLst>
                  <a:ext uri="{FF2B5EF4-FFF2-40B4-BE49-F238E27FC236}">
                    <a16:creationId xmlns:a16="http://schemas.microsoft.com/office/drawing/2014/main" xmlns="" id="{88F15016-A9AD-4031-81B8-4F2171C16C83}"/>
                  </a:ext>
                </a:extLst>
              </p:cNvPr>
              <p:cNvSpPr txBox="1"/>
              <p:nvPr/>
            </p:nvSpPr>
            <p:spPr>
              <a:xfrm>
                <a:off x="2706150" y="922032"/>
                <a:ext cx="1964449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altLang="ko-KR" b="1" dirty="0">
                    <a:solidFill>
                      <a:schemeClr val="bg1"/>
                    </a:solidFill>
                    <a:latin typeface="맑은 고딕" panose="020B0503020000020004" pitchFamily="50" charset="-127"/>
                    <a:ea typeface="맑은 고딕" panose="020B0503020000020004" pitchFamily="50" charset="-127"/>
                    <a:cs typeface="Arial" pitchFamily="34" charset="0"/>
                  </a:rPr>
                  <a:t>Ⅰ. </a:t>
                </a:r>
                <a:r>
                  <a:rPr lang="ko-KR" altLang="en-US" b="1" dirty="0">
                    <a:solidFill>
                      <a:schemeClr val="bg1"/>
                    </a:solidFill>
                    <a:latin typeface="맑은 고딕" panose="020B0503020000020004" pitchFamily="50" charset="-127"/>
                    <a:ea typeface="맑은 고딕" panose="020B0503020000020004" pitchFamily="50" charset="-127"/>
                    <a:cs typeface="Arial" pitchFamily="34" charset="0"/>
                  </a:rPr>
                  <a:t>신고지원방향</a:t>
                </a:r>
                <a:endParaRPr lang="ko-KR" altLang="en-US" b="1" dirty="0">
                  <a:solidFill>
                    <a:schemeClr val="bg1"/>
                  </a:solidFill>
                  <a:cs typeface="Arial" pitchFamily="34" charset="0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7242795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그림 8">
            <a:extLst>
              <a:ext uri="{FF2B5EF4-FFF2-40B4-BE49-F238E27FC236}">
                <a16:creationId xmlns:a16="http://schemas.microsoft.com/office/drawing/2014/main" xmlns="" id="{3B1A5D79-5902-41C8-BAED-76B0149ED52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848" b="16848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3" name="사각형: 둥근 모서리 12">
            <a:extLst>
              <a:ext uri="{FF2B5EF4-FFF2-40B4-BE49-F238E27FC236}">
                <a16:creationId xmlns:a16="http://schemas.microsoft.com/office/drawing/2014/main" xmlns="" id="{B0AAEF71-D79C-4536-A1D5-3BE6B62106F3}"/>
              </a:ext>
            </a:extLst>
          </p:cNvPr>
          <p:cNvSpPr/>
          <p:nvPr/>
        </p:nvSpPr>
        <p:spPr>
          <a:xfrm>
            <a:off x="195654" y="631460"/>
            <a:ext cx="11788030" cy="5796236"/>
          </a:xfrm>
          <a:prstGeom prst="roundRect">
            <a:avLst>
              <a:gd name="adj" fmla="val 3684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dirty="0">
                <a:solidFill>
                  <a:srgbClr val="0A1834"/>
                </a:solidFill>
              </a:rPr>
              <a:t>									</a:t>
            </a:r>
            <a:endParaRPr lang="ko-KR" altLang="en-US" dirty="0">
              <a:solidFill>
                <a:srgbClr val="0A1834"/>
              </a:solidFill>
            </a:endParaRPr>
          </a:p>
        </p:txBody>
      </p:sp>
      <p:pic>
        <p:nvPicPr>
          <p:cNvPr id="4" name="그림 3">
            <a:extLst>
              <a:ext uri="{FF2B5EF4-FFF2-40B4-BE49-F238E27FC236}">
                <a16:creationId xmlns:a16="http://schemas.microsoft.com/office/drawing/2014/main" xmlns="" id="{C9BCA64D-037A-49F7-A300-3CB2DC9B6C0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212245" y="0"/>
            <a:ext cx="1785671" cy="552517"/>
          </a:xfrm>
          <a:prstGeom prst="rect">
            <a:avLst/>
          </a:prstGeom>
        </p:spPr>
      </p:pic>
      <p:pic>
        <p:nvPicPr>
          <p:cNvPr id="14" name="그림 13">
            <a:extLst>
              <a:ext uri="{FF2B5EF4-FFF2-40B4-BE49-F238E27FC236}">
                <a16:creationId xmlns:a16="http://schemas.microsoft.com/office/drawing/2014/main" xmlns="" id="{0D9592AB-2BA6-4E77-9EDF-C43A691759C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07896" y="6459624"/>
            <a:ext cx="1525434" cy="355996"/>
          </a:xfrm>
          <a:prstGeom prst="rect">
            <a:avLst/>
          </a:prstGeom>
        </p:spPr>
      </p:pic>
      <p:grpSp>
        <p:nvGrpSpPr>
          <p:cNvPr id="18" name="Group 27">
            <a:extLst>
              <a:ext uri="{FF2B5EF4-FFF2-40B4-BE49-F238E27FC236}">
                <a16:creationId xmlns:a16="http://schemas.microsoft.com/office/drawing/2014/main" xmlns="" id="{4E4079C8-3933-48AE-97CC-D87E6C3ADF95}"/>
              </a:ext>
            </a:extLst>
          </p:cNvPr>
          <p:cNvGrpSpPr/>
          <p:nvPr/>
        </p:nvGrpSpPr>
        <p:grpSpPr>
          <a:xfrm>
            <a:off x="3902079" y="853766"/>
            <a:ext cx="8083741" cy="813687"/>
            <a:chOff x="4598833" y="1806565"/>
            <a:chExt cx="6573143" cy="829894"/>
          </a:xfrm>
        </p:grpSpPr>
        <p:sp>
          <p:nvSpPr>
            <p:cNvPr id="20" name="Rectangle 28">
              <a:extLst>
                <a:ext uri="{FF2B5EF4-FFF2-40B4-BE49-F238E27FC236}">
                  <a16:creationId xmlns:a16="http://schemas.microsoft.com/office/drawing/2014/main" xmlns="" id="{13C6C221-9BEC-4831-93AF-F28135C13101}"/>
                </a:ext>
              </a:extLst>
            </p:cNvPr>
            <p:cNvSpPr/>
            <p:nvPr/>
          </p:nvSpPr>
          <p:spPr>
            <a:xfrm>
              <a:off x="4780729" y="2174794"/>
              <a:ext cx="6391247" cy="461665"/>
            </a:xfrm>
            <a:prstGeom prst="rect">
              <a:avLst/>
            </a:prstGeom>
            <a:solidFill>
              <a:schemeClr val="accent4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ko-KR" altLang="en-US" sz="2000" dirty="0">
                  <a:latin typeface="에스코어 드림 6 Bold" panose="020B0703030302020204" pitchFamily="34" charset="-127"/>
                  <a:ea typeface="에스코어 드림 6 Bold" panose="020B0703030302020204" pitchFamily="34" charset="-127"/>
                </a:rPr>
                <a:t>           분납기한</a:t>
              </a:r>
              <a:endParaRPr lang="en-US" sz="2000" dirty="0">
                <a:latin typeface="에스코어 드림 6 Bold" panose="020B0703030302020204" pitchFamily="34" charset="-127"/>
                <a:ea typeface="에스코어 드림 6 Bold" panose="020B0703030302020204" pitchFamily="34" charset="-127"/>
              </a:endParaRPr>
            </a:p>
          </p:txBody>
        </p:sp>
        <p:sp>
          <p:nvSpPr>
            <p:cNvPr id="27" name="Parallelogram 31">
              <a:extLst>
                <a:ext uri="{FF2B5EF4-FFF2-40B4-BE49-F238E27FC236}">
                  <a16:creationId xmlns:a16="http://schemas.microsoft.com/office/drawing/2014/main" xmlns="" id="{B71355F8-A94F-4623-9480-E677254B5377}"/>
                </a:ext>
              </a:extLst>
            </p:cNvPr>
            <p:cNvSpPr/>
            <p:nvPr/>
          </p:nvSpPr>
          <p:spPr>
            <a:xfrm rot="5400000" flipH="1">
              <a:off x="4636437" y="1996338"/>
              <a:ext cx="777696" cy="489893"/>
            </a:xfrm>
            <a:prstGeom prst="parallelogram">
              <a:avLst>
                <a:gd name="adj" fmla="val 55606"/>
              </a:avLst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" name="Arrow: Pentagon 29">
              <a:extLst>
                <a:ext uri="{FF2B5EF4-FFF2-40B4-BE49-F238E27FC236}">
                  <a16:creationId xmlns:a16="http://schemas.microsoft.com/office/drawing/2014/main" xmlns="" id="{9B2F891B-6C2B-4B74-89D4-2CC311307C39}"/>
                </a:ext>
              </a:extLst>
            </p:cNvPr>
            <p:cNvSpPr/>
            <p:nvPr/>
          </p:nvSpPr>
          <p:spPr>
            <a:xfrm flipH="1">
              <a:off x="4598833" y="1838843"/>
              <a:ext cx="668642" cy="452912"/>
            </a:xfrm>
            <a:prstGeom prst="homePlate">
              <a:avLst>
                <a:gd name="adj" fmla="val 43906"/>
              </a:avLst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xmlns="" id="{1AA7F4B3-A4D6-4955-9848-BE08033EBCFB}"/>
                </a:ext>
              </a:extLst>
            </p:cNvPr>
            <p:cNvSpPr txBox="1"/>
            <p:nvPr/>
          </p:nvSpPr>
          <p:spPr>
            <a:xfrm>
              <a:off x="4751064" y="1806565"/>
              <a:ext cx="489894" cy="47086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ko-KR" sz="2400" b="1" dirty="0">
                  <a:solidFill>
                    <a:schemeClr val="bg1"/>
                  </a:solidFill>
                  <a:cs typeface="Arial" pitchFamily="34" charset="0"/>
                </a:rPr>
                <a:t>01</a:t>
              </a:r>
              <a:endParaRPr lang="ko-KR" altLang="en-US" sz="2400" b="1" dirty="0">
                <a:solidFill>
                  <a:schemeClr val="bg1"/>
                </a:solidFill>
                <a:cs typeface="Arial" pitchFamily="34" charset="0"/>
              </a:endParaRPr>
            </a:p>
          </p:txBody>
        </p:sp>
      </p:grpSp>
      <p:grpSp>
        <p:nvGrpSpPr>
          <p:cNvPr id="21" name="그룹 20">
            <a:extLst>
              <a:ext uri="{FF2B5EF4-FFF2-40B4-BE49-F238E27FC236}">
                <a16:creationId xmlns:a16="http://schemas.microsoft.com/office/drawing/2014/main" xmlns="" id="{58B0C87D-524A-4CF3-9A06-5116FA8FFADA}"/>
              </a:ext>
            </a:extLst>
          </p:cNvPr>
          <p:cNvGrpSpPr/>
          <p:nvPr/>
        </p:nvGrpSpPr>
        <p:grpSpPr>
          <a:xfrm>
            <a:off x="3902079" y="880656"/>
            <a:ext cx="8083741" cy="786796"/>
            <a:chOff x="3902079" y="880656"/>
            <a:chExt cx="8083741" cy="786796"/>
          </a:xfrm>
        </p:grpSpPr>
        <p:grpSp>
          <p:nvGrpSpPr>
            <p:cNvPr id="22" name="Group 27">
              <a:extLst>
                <a:ext uri="{FF2B5EF4-FFF2-40B4-BE49-F238E27FC236}">
                  <a16:creationId xmlns:a16="http://schemas.microsoft.com/office/drawing/2014/main" xmlns="" id="{867F450B-20C8-4725-B206-264C77D8D8EE}"/>
                </a:ext>
              </a:extLst>
            </p:cNvPr>
            <p:cNvGrpSpPr/>
            <p:nvPr/>
          </p:nvGrpSpPr>
          <p:grpSpPr>
            <a:xfrm>
              <a:off x="3902079" y="885413"/>
              <a:ext cx="8083741" cy="782039"/>
              <a:chOff x="4598833" y="1838843"/>
              <a:chExt cx="6573143" cy="797616"/>
            </a:xfrm>
          </p:grpSpPr>
          <p:sp>
            <p:nvSpPr>
              <p:cNvPr id="24" name="Rectangle 28">
                <a:extLst>
                  <a:ext uri="{FF2B5EF4-FFF2-40B4-BE49-F238E27FC236}">
                    <a16:creationId xmlns:a16="http://schemas.microsoft.com/office/drawing/2014/main" xmlns="" id="{3F92AFB6-DB36-4C6B-A613-222008B19A08}"/>
                  </a:ext>
                </a:extLst>
              </p:cNvPr>
              <p:cNvSpPr/>
              <p:nvPr/>
            </p:nvSpPr>
            <p:spPr>
              <a:xfrm>
                <a:off x="4780729" y="2174794"/>
                <a:ext cx="6391247" cy="461665"/>
              </a:xfrm>
              <a:prstGeom prst="rect">
                <a:avLst/>
              </a:prstGeom>
              <a:solidFill>
                <a:schemeClr val="accent4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r>
                  <a:rPr lang="ko-KR" altLang="en-US" sz="2000" dirty="0">
                    <a:latin typeface="에스코어 드림 6 Bold" panose="020B0703030302020204" pitchFamily="34" charset="-127"/>
                    <a:ea typeface="에스코어 드림 6 Bold" panose="020B0703030302020204" pitchFamily="34" charset="-127"/>
                  </a:rPr>
                  <a:t>           </a:t>
                </a:r>
                <a:r>
                  <a:rPr lang="en-US" altLang="ko-KR" sz="2000" dirty="0">
                    <a:latin typeface="에스코어 드림 6 Bold" panose="020B0703030302020204" pitchFamily="34" charset="-127"/>
                    <a:ea typeface="에스코어 드림 6 Bold" panose="020B0703030302020204" pitchFamily="34" charset="-127"/>
                  </a:rPr>
                  <a:t>5.</a:t>
                </a:r>
                <a:r>
                  <a:rPr lang="ko-KR" altLang="en-US" sz="2000" dirty="0">
                    <a:latin typeface="에스코어 드림 6 Bold" panose="020B0703030302020204" pitchFamily="34" charset="-127"/>
                    <a:ea typeface="에스코어 드림 6 Bold" panose="020B0703030302020204" pitchFamily="34" charset="-127"/>
                  </a:rPr>
                  <a:t>분납기한</a:t>
                </a:r>
                <a:endParaRPr lang="en-US" sz="2000" dirty="0">
                  <a:latin typeface="에스코어 드림 6 Bold" panose="020B0703030302020204" pitchFamily="34" charset="-127"/>
                  <a:ea typeface="에스코어 드림 6 Bold" panose="020B0703030302020204" pitchFamily="34" charset="-127"/>
                </a:endParaRPr>
              </a:p>
            </p:txBody>
          </p:sp>
          <p:sp>
            <p:nvSpPr>
              <p:cNvPr id="26" name="Parallelogram 31">
                <a:extLst>
                  <a:ext uri="{FF2B5EF4-FFF2-40B4-BE49-F238E27FC236}">
                    <a16:creationId xmlns:a16="http://schemas.microsoft.com/office/drawing/2014/main" xmlns="" id="{7DCCE267-6790-40BB-854E-B73CB16C7088}"/>
                  </a:ext>
                </a:extLst>
              </p:cNvPr>
              <p:cNvSpPr/>
              <p:nvPr/>
            </p:nvSpPr>
            <p:spPr>
              <a:xfrm rot="5400000" flipH="1">
                <a:off x="4636437" y="1996338"/>
                <a:ext cx="777696" cy="489893"/>
              </a:xfrm>
              <a:prstGeom prst="parallelogram">
                <a:avLst>
                  <a:gd name="adj" fmla="val 55606"/>
                </a:avLst>
              </a:prstGeom>
              <a:solidFill>
                <a:schemeClr val="accent4">
                  <a:lumMod val="60000"/>
                  <a:lumOff val="4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9" name="Arrow: Pentagon 29">
                <a:extLst>
                  <a:ext uri="{FF2B5EF4-FFF2-40B4-BE49-F238E27FC236}">
                    <a16:creationId xmlns:a16="http://schemas.microsoft.com/office/drawing/2014/main" xmlns="" id="{C00CC81D-BD35-4A7D-8217-59CB67559F5F}"/>
                  </a:ext>
                </a:extLst>
              </p:cNvPr>
              <p:cNvSpPr/>
              <p:nvPr/>
            </p:nvSpPr>
            <p:spPr>
              <a:xfrm flipH="1">
                <a:off x="4598833" y="1838843"/>
                <a:ext cx="668642" cy="452912"/>
              </a:xfrm>
              <a:prstGeom prst="homePlate">
                <a:avLst>
                  <a:gd name="adj" fmla="val 43906"/>
                </a:avLst>
              </a:prstGeom>
              <a:solidFill>
                <a:schemeClr val="accent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xmlns="" id="{21A27364-0CF3-440D-8BE7-678B5ACEB03C}"/>
                </a:ext>
              </a:extLst>
            </p:cNvPr>
            <p:cNvSpPr txBox="1"/>
            <p:nvPr/>
          </p:nvSpPr>
          <p:spPr>
            <a:xfrm>
              <a:off x="4098255" y="880656"/>
              <a:ext cx="602478" cy="46166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ko-KR" sz="2400" b="1" dirty="0">
                  <a:solidFill>
                    <a:schemeClr val="bg1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  <a:cs typeface="Arial" pitchFamily="34" charset="0"/>
                </a:rPr>
                <a:t>Ⅰ</a:t>
              </a:r>
              <a:endParaRPr lang="ko-KR" altLang="en-US" sz="2400" b="1" dirty="0">
                <a:solidFill>
                  <a:schemeClr val="bg1"/>
                </a:solidFill>
                <a:cs typeface="Arial" pitchFamily="34" charset="0"/>
              </a:endParaRPr>
            </a:p>
          </p:txBody>
        </p:sp>
      </p:grpSp>
      <p:grpSp>
        <p:nvGrpSpPr>
          <p:cNvPr id="2" name="그룹 1">
            <a:extLst>
              <a:ext uri="{FF2B5EF4-FFF2-40B4-BE49-F238E27FC236}">
                <a16:creationId xmlns:a16="http://schemas.microsoft.com/office/drawing/2014/main" xmlns="" id="{71EB7B1A-1AA7-45A6-AC5C-99246DA4C15D}"/>
              </a:ext>
            </a:extLst>
          </p:cNvPr>
          <p:cNvGrpSpPr/>
          <p:nvPr/>
        </p:nvGrpSpPr>
        <p:grpSpPr>
          <a:xfrm>
            <a:off x="784863" y="871698"/>
            <a:ext cx="11287784" cy="1484306"/>
            <a:chOff x="784863" y="871698"/>
            <a:chExt cx="11287784" cy="1484306"/>
          </a:xfrm>
        </p:grpSpPr>
        <p:grpSp>
          <p:nvGrpSpPr>
            <p:cNvPr id="3" name="그룹 2">
              <a:extLst>
                <a:ext uri="{FF2B5EF4-FFF2-40B4-BE49-F238E27FC236}">
                  <a16:creationId xmlns:a16="http://schemas.microsoft.com/office/drawing/2014/main" xmlns="" id="{CD4A7D94-CC2F-4777-A589-BC101D060BD2}"/>
                </a:ext>
              </a:extLst>
            </p:cNvPr>
            <p:cNvGrpSpPr/>
            <p:nvPr/>
          </p:nvGrpSpPr>
          <p:grpSpPr>
            <a:xfrm>
              <a:off x="784863" y="871698"/>
              <a:ext cx="11287784" cy="1484306"/>
              <a:chOff x="784863" y="871698"/>
              <a:chExt cx="11287784" cy="1484306"/>
            </a:xfrm>
          </p:grpSpPr>
          <p:grpSp>
            <p:nvGrpSpPr>
              <p:cNvPr id="30" name="그룹 29">
                <a:extLst>
                  <a:ext uri="{FF2B5EF4-FFF2-40B4-BE49-F238E27FC236}">
                    <a16:creationId xmlns:a16="http://schemas.microsoft.com/office/drawing/2014/main" xmlns="" id="{F7286302-26A9-40CA-9FCD-FEA63B169CC7}"/>
                  </a:ext>
                </a:extLst>
              </p:cNvPr>
              <p:cNvGrpSpPr/>
              <p:nvPr/>
            </p:nvGrpSpPr>
            <p:grpSpPr>
              <a:xfrm>
                <a:off x="3910467" y="871698"/>
                <a:ext cx="8162180" cy="997426"/>
                <a:chOff x="3910467" y="871698"/>
                <a:chExt cx="8162180" cy="997426"/>
              </a:xfrm>
            </p:grpSpPr>
            <p:grpSp>
              <p:nvGrpSpPr>
                <p:cNvPr id="31" name="Group 27">
                  <a:extLst>
                    <a:ext uri="{FF2B5EF4-FFF2-40B4-BE49-F238E27FC236}">
                      <a16:creationId xmlns:a16="http://schemas.microsoft.com/office/drawing/2014/main" xmlns="" id="{CB05BB93-CB0E-4BF9-869D-749A4155AEEC}"/>
                    </a:ext>
                  </a:extLst>
                </p:cNvPr>
                <p:cNvGrpSpPr/>
                <p:nvPr/>
              </p:nvGrpSpPr>
              <p:grpSpPr>
                <a:xfrm>
                  <a:off x="3910467" y="871698"/>
                  <a:ext cx="8075352" cy="795757"/>
                  <a:chOff x="4605654" y="1824853"/>
                  <a:chExt cx="6566322" cy="811606"/>
                </a:xfrm>
              </p:grpSpPr>
              <p:sp>
                <p:nvSpPr>
                  <p:cNvPr id="33" name="Rectangle 28">
                    <a:extLst>
                      <a:ext uri="{FF2B5EF4-FFF2-40B4-BE49-F238E27FC236}">
                        <a16:creationId xmlns:a16="http://schemas.microsoft.com/office/drawing/2014/main" xmlns="" id="{7F462D01-51E8-46C8-9FEF-664E932F6FC1}"/>
                      </a:ext>
                    </a:extLst>
                  </p:cNvPr>
                  <p:cNvSpPr/>
                  <p:nvPr/>
                </p:nvSpPr>
                <p:spPr>
                  <a:xfrm>
                    <a:off x="4780729" y="2174794"/>
                    <a:ext cx="6391247" cy="461665"/>
                  </a:xfrm>
                  <a:prstGeom prst="rect">
                    <a:avLst/>
                  </a:prstGeom>
                  <a:solidFill>
                    <a:schemeClr val="accent4">
                      <a:lumMod val="75000"/>
                    </a:schemeClr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r>
                      <a:rPr lang="ko-KR" altLang="en-US" sz="2000">
                        <a:latin typeface="에스코어 드림 6 Bold" panose="020B0703030302020204" pitchFamily="34" charset="-127"/>
                        <a:ea typeface="에스코어 드림 6 Bold" panose="020B0703030302020204" pitchFamily="34" charset="-127"/>
                      </a:rPr>
                      <a:t>           자기검증용 검토서 제공</a:t>
                    </a:r>
                    <a:endParaRPr lang="en-US" sz="2000" dirty="0">
                      <a:latin typeface="에스코어 드림 6 Bold" panose="020B0703030302020204" pitchFamily="34" charset="-127"/>
                      <a:ea typeface="에스코어 드림 6 Bold" panose="020B0703030302020204" pitchFamily="34" charset="-127"/>
                    </a:endParaRPr>
                  </a:p>
                </p:txBody>
              </p:sp>
              <p:sp>
                <p:nvSpPr>
                  <p:cNvPr id="34" name="Parallelogram 31">
                    <a:extLst>
                      <a:ext uri="{FF2B5EF4-FFF2-40B4-BE49-F238E27FC236}">
                        <a16:creationId xmlns:a16="http://schemas.microsoft.com/office/drawing/2014/main" xmlns="" id="{5E1A03A6-EEDC-4E98-9668-D9046CF37090}"/>
                      </a:ext>
                    </a:extLst>
                  </p:cNvPr>
                  <p:cNvSpPr/>
                  <p:nvPr/>
                </p:nvSpPr>
                <p:spPr>
                  <a:xfrm rot="5400000" flipH="1">
                    <a:off x="4636437" y="1996338"/>
                    <a:ext cx="777696" cy="489893"/>
                  </a:xfrm>
                  <a:prstGeom prst="parallelogram">
                    <a:avLst>
                      <a:gd name="adj" fmla="val 55606"/>
                    </a:avLst>
                  </a:prstGeom>
                  <a:solidFill>
                    <a:schemeClr val="accent4">
                      <a:lumMod val="60000"/>
                      <a:lumOff val="40000"/>
                    </a:schemeClr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35" name="Arrow: Pentagon 29">
                    <a:extLst>
                      <a:ext uri="{FF2B5EF4-FFF2-40B4-BE49-F238E27FC236}">
                        <a16:creationId xmlns:a16="http://schemas.microsoft.com/office/drawing/2014/main" xmlns="" id="{4B97320D-A192-4290-B97C-324F24256BA8}"/>
                      </a:ext>
                    </a:extLst>
                  </p:cNvPr>
                  <p:cNvSpPr/>
                  <p:nvPr/>
                </p:nvSpPr>
                <p:spPr>
                  <a:xfrm flipH="1">
                    <a:off x="4605654" y="1838843"/>
                    <a:ext cx="668642" cy="452912"/>
                  </a:xfrm>
                  <a:prstGeom prst="homePlate">
                    <a:avLst>
                      <a:gd name="adj" fmla="val 43906"/>
                    </a:avLst>
                  </a:prstGeom>
                  <a:solidFill>
                    <a:schemeClr val="accent4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36" name="TextBox 35">
                    <a:extLst>
                      <a:ext uri="{FF2B5EF4-FFF2-40B4-BE49-F238E27FC236}">
                        <a16:creationId xmlns:a16="http://schemas.microsoft.com/office/drawing/2014/main" xmlns="" id="{3E2BABB1-15EF-4CAB-8AEE-439A6E28F147}"/>
                      </a:ext>
                    </a:extLst>
                  </p:cNvPr>
                  <p:cNvSpPr txBox="1"/>
                  <p:nvPr/>
                </p:nvSpPr>
                <p:spPr>
                  <a:xfrm>
                    <a:off x="4758354" y="1824853"/>
                    <a:ext cx="489894" cy="470862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pPr algn="ctr"/>
                    <a:r>
                      <a:rPr lang="en-US" altLang="ko-KR" sz="2400" b="1" dirty="0">
                        <a:solidFill>
                          <a:schemeClr val="bg1"/>
                        </a:solidFill>
                        <a:latin typeface="맑은 고딕" panose="020B0503020000020004" pitchFamily="50" charset="-127"/>
                        <a:ea typeface="맑은 고딕" panose="020B0503020000020004" pitchFamily="50" charset="-127"/>
                        <a:cs typeface="Arial" pitchFamily="34" charset="0"/>
                      </a:rPr>
                      <a:t>Ⅰ</a:t>
                    </a:r>
                    <a:endParaRPr lang="ko-KR" altLang="en-US" sz="2400" b="1" dirty="0">
                      <a:solidFill>
                        <a:schemeClr val="bg1"/>
                      </a:solidFill>
                      <a:cs typeface="Arial" pitchFamily="34" charset="0"/>
                    </a:endParaRPr>
                  </a:p>
                </p:txBody>
              </p:sp>
            </p:grpSp>
            <p:sp>
              <p:nvSpPr>
                <p:cNvPr id="32" name="TextBox 31">
                  <a:extLst>
                    <a:ext uri="{FF2B5EF4-FFF2-40B4-BE49-F238E27FC236}">
                      <a16:creationId xmlns:a16="http://schemas.microsoft.com/office/drawing/2014/main" xmlns="" id="{726B2E3F-EA49-46BA-A858-04FD61F71E22}"/>
                    </a:ext>
                  </a:extLst>
                </p:cNvPr>
                <p:cNvSpPr txBox="1"/>
                <p:nvPr/>
              </p:nvSpPr>
              <p:spPr>
                <a:xfrm>
                  <a:off x="10068393" y="1407459"/>
                  <a:ext cx="2004254" cy="46166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ko-KR" altLang="en-US" sz="1200" dirty="0">
                      <a:solidFill>
                        <a:schemeClr val="bg1"/>
                      </a:solidFill>
                      <a:latin typeface="에스코어 드림 6 Bold" panose="020B0703030302020204" pitchFamily="34" charset="-127"/>
                      <a:ea typeface="에스코어 드림 6 Bold" panose="020B0703030302020204" pitchFamily="34" charset="-127"/>
                    </a:rPr>
                    <a:t>다양한 </a:t>
                  </a:r>
                  <a:r>
                    <a:rPr lang="ko-KR" altLang="en-US" sz="1200" dirty="0" err="1">
                      <a:solidFill>
                        <a:schemeClr val="bg1"/>
                      </a:solidFill>
                      <a:latin typeface="에스코어 드림 6 Bold" panose="020B0703030302020204" pitchFamily="34" charset="-127"/>
                      <a:ea typeface="에스코어 드림 6 Bold" panose="020B0703030302020204" pitchFamily="34" charset="-127"/>
                    </a:rPr>
                    <a:t>신고도움자료</a:t>
                  </a:r>
                  <a:r>
                    <a:rPr lang="ko-KR" altLang="en-US" sz="1200" dirty="0">
                      <a:solidFill>
                        <a:schemeClr val="bg1"/>
                      </a:solidFill>
                      <a:latin typeface="에스코어 드림 6 Bold" panose="020B0703030302020204" pitchFamily="34" charset="-127"/>
                      <a:ea typeface="에스코어 드림 6 Bold" panose="020B0703030302020204" pitchFamily="34" charset="-127"/>
                    </a:rPr>
                    <a:t> 제공</a:t>
                  </a:r>
                  <a:endParaRPr lang="ko-KR" altLang="en-US" dirty="0">
                    <a:solidFill>
                      <a:schemeClr val="bg1"/>
                    </a:solidFill>
                    <a:latin typeface="에스코어 드림 6 Bold" panose="020B0703030302020204" pitchFamily="34" charset="-127"/>
                    <a:ea typeface="에스코어 드림 6 Bold" panose="020B0703030302020204" pitchFamily="34" charset="-127"/>
                  </a:endParaRPr>
                </a:p>
              </p:txBody>
            </p:sp>
          </p:grpSp>
          <p:sp>
            <p:nvSpPr>
              <p:cNvPr id="107" name="TextBox 106">
                <a:extLst>
                  <a:ext uri="{FF2B5EF4-FFF2-40B4-BE49-F238E27FC236}">
                    <a16:creationId xmlns:a16="http://schemas.microsoft.com/office/drawing/2014/main" xmlns="" id="{0ADA17A1-42E2-47DB-8346-18481E793C65}"/>
                  </a:ext>
                </a:extLst>
              </p:cNvPr>
              <p:cNvSpPr txBox="1"/>
              <p:nvPr/>
            </p:nvSpPr>
            <p:spPr>
              <a:xfrm>
                <a:off x="784863" y="1820473"/>
                <a:ext cx="10792566" cy="50263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>
                  <a:lnSpc>
                    <a:spcPct val="150000"/>
                  </a:lnSpc>
                  <a:buClr>
                    <a:srgbClr val="334457"/>
                  </a:buClr>
                </a:pPr>
                <a:r>
                  <a:rPr lang="ko-KR" altLang="en-US" sz="2000" b="1" dirty="0">
                    <a:latin typeface="에스코어 드림 5 Medium" panose="020B0503030302020204" pitchFamily="34" charset="-127"/>
                    <a:ea typeface="에스코어 드림 5 Medium" panose="020B0503030302020204" pitchFamily="34" charset="-127"/>
                  </a:rPr>
                  <a:t>주요 탈루 유형</a:t>
                </a:r>
                <a:r>
                  <a:rPr lang="en-US" altLang="ko-KR" sz="2000" b="1" dirty="0">
                    <a:latin typeface="에스코어 드림 5 Medium" panose="020B0503030302020204" pitchFamily="34" charset="-127"/>
                    <a:ea typeface="에스코어 드림 5 Medium" panose="020B0503030302020204" pitchFamily="34" charset="-127"/>
                  </a:rPr>
                  <a:t>, </a:t>
                </a:r>
                <a:r>
                  <a:rPr lang="ko-KR" altLang="en-US" sz="2000" b="1" dirty="0">
                    <a:latin typeface="에스코어 드림 5 Medium" panose="020B0503030302020204" pitchFamily="34" charset="-127"/>
                    <a:ea typeface="에스코어 드림 5 Medium" panose="020B0503030302020204" pitchFamily="34" charset="-127"/>
                  </a:rPr>
                  <a:t>실수하기 쉬운 항목을 </a:t>
                </a:r>
                <a:r>
                  <a:rPr lang="ko-KR" altLang="en-US" sz="2000" b="1" dirty="0">
                    <a:solidFill>
                      <a:schemeClr val="accent5">
                        <a:lumMod val="75000"/>
                      </a:schemeClr>
                    </a:solidFill>
                    <a:latin typeface="에스코어 드림 5 Medium" panose="020B0503030302020204" pitchFamily="34" charset="-127"/>
                    <a:ea typeface="에스코어 드림 5 Medium" panose="020B0503030302020204" pitchFamily="34" charset="-127"/>
                  </a:rPr>
                  <a:t>체크리스트</a:t>
                </a:r>
                <a:r>
                  <a:rPr lang="ko-KR" altLang="en-US" sz="2000" b="1" dirty="0">
                    <a:latin typeface="에스코어 드림 5 Medium" panose="020B0503030302020204" pitchFamily="34" charset="-127"/>
                    <a:ea typeface="에스코어 드림 5 Medium" panose="020B0503030302020204" pitchFamily="34" charset="-127"/>
                  </a:rPr>
                  <a:t> 형식으로 </a:t>
                </a:r>
                <a:r>
                  <a:rPr lang="ko-KR" altLang="en-US" sz="2000" b="1" dirty="0">
                    <a:solidFill>
                      <a:schemeClr val="accent5">
                        <a:lumMod val="75000"/>
                      </a:schemeClr>
                    </a:solidFill>
                    <a:latin typeface="에스코어 드림 5 Medium" panose="020B0503030302020204" pitchFamily="34" charset="-127"/>
                    <a:ea typeface="에스코어 드림 5 Medium" panose="020B0503030302020204" pitchFamily="34" charset="-127"/>
                  </a:rPr>
                  <a:t>제공</a:t>
                </a:r>
                <a:endParaRPr lang="en-US" altLang="ko-KR" sz="2000" b="1" dirty="0">
                  <a:solidFill>
                    <a:schemeClr val="accent5">
                      <a:lumMod val="75000"/>
                    </a:schemeClr>
                  </a:solidFill>
                  <a:latin typeface="에스코어 드림 5 Medium" panose="020B0503030302020204" pitchFamily="34" charset="-127"/>
                  <a:ea typeface="에스코어 드림 5 Medium" panose="020B0503030302020204" pitchFamily="34" charset="-127"/>
                </a:endParaRPr>
              </a:p>
            </p:txBody>
          </p:sp>
          <p:cxnSp>
            <p:nvCxnSpPr>
              <p:cNvPr id="109" name="직선 연결선 108">
                <a:extLst>
                  <a:ext uri="{FF2B5EF4-FFF2-40B4-BE49-F238E27FC236}">
                    <a16:creationId xmlns:a16="http://schemas.microsoft.com/office/drawing/2014/main" xmlns="" id="{94FB8800-DE53-41DA-AC1D-507F38D7E184}"/>
                  </a:ext>
                </a:extLst>
              </p:cNvPr>
              <p:cNvCxnSpPr/>
              <p:nvPr/>
            </p:nvCxnSpPr>
            <p:spPr>
              <a:xfrm>
                <a:off x="1360025" y="2356004"/>
                <a:ext cx="9637015" cy="0"/>
              </a:xfrm>
              <a:prstGeom prst="line">
                <a:avLst/>
              </a:prstGeom>
              <a:ln>
                <a:solidFill>
                  <a:srgbClr val="334457"/>
                </a:solidFill>
                <a:prstDash val="sys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39" name="그룹 38">
              <a:extLst>
                <a:ext uri="{FF2B5EF4-FFF2-40B4-BE49-F238E27FC236}">
                  <a16:creationId xmlns:a16="http://schemas.microsoft.com/office/drawing/2014/main" xmlns="" id="{47560114-DDA9-40D9-BFCC-5E4830F3CCAD}"/>
                </a:ext>
              </a:extLst>
            </p:cNvPr>
            <p:cNvGrpSpPr/>
            <p:nvPr/>
          </p:nvGrpSpPr>
          <p:grpSpPr>
            <a:xfrm>
              <a:off x="2608311" y="885415"/>
              <a:ext cx="2125067" cy="444066"/>
              <a:chOff x="2608311" y="885415"/>
              <a:chExt cx="2125067" cy="444066"/>
            </a:xfrm>
          </p:grpSpPr>
          <p:sp>
            <p:nvSpPr>
              <p:cNvPr id="40" name="Arrow: Pentagon 29">
                <a:extLst>
                  <a:ext uri="{FF2B5EF4-FFF2-40B4-BE49-F238E27FC236}">
                    <a16:creationId xmlns:a16="http://schemas.microsoft.com/office/drawing/2014/main" xmlns="" id="{32DA38A6-6AB3-40EE-B644-2470D4C25900}"/>
                  </a:ext>
                </a:extLst>
              </p:cNvPr>
              <p:cNvSpPr/>
              <p:nvPr/>
            </p:nvSpPr>
            <p:spPr>
              <a:xfrm flipH="1">
                <a:off x="2608311" y="885415"/>
                <a:ext cx="2125067" cy="444066"/>
              </a:xfrm>
              <a:prstGeom prst="homePlate">
                <a:avLst>
                  <a:gd name="adj" fmla="val 43906"/>
                </a:avLst>
              </a:prstGeom>
              <a:solidFill>
                <a:schemeClr val="accent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41" name="TextBox 40">
                <a:extLst>
                  <a:ext uri="{FF2B5EF4-FFF2-40B4-BE49-F238E27FC236}">
                    <a16:creationId xmlns:a16="http://schemas.microsoft.com/office/drawing/2014/main" xmlns="" id="{88F15016-A9AD-4031-81B8-4F2171C16C83}"/>
                  </a:ext>
                </a:extLst>
              </p:cNvPr>
              <p:cNvSpPr txBox="1"/>
              <p:nvPr/>
            </p:nvSpPr>
            <p:spPr>
              <a:xfrm>
                <a:off x="2706150" y="922032"/>
                <a:ext cx="1964449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altLang="ko-KR" b="1" dirty="0">
                    <a:solidFill>
                      <a:schemeClr val="bg1"/>
                    </a:solidFill>
                    <a:latin typeface="맑은 고딕" panose="020B0503020000020004" pitchFamily="50" charset="-127"/>
                    <a:ea typeface="맑은 고딕" panose="020B0503020000020004" pitchFamily="50" charset="-127"/>
                    <a:cs typeface="Arial" pitchFamily="34" charset="0"/>
                  </a:rPr>
                  <a:t>Ⅰ. </a:t>
                </a:r>
                <a:r>
                  <a:rPr lang="ko-KR" altLang="en-US" b="1" dirty="0">
                    <a:solidFill>
                      <a:schemeClr val="bg1"/>
                    </a:solidFill>
                    <a:latin typeface="맑은 고딕" panose="020B0503020000020004" pitchFamily="50" charset="-127"/>
                    <a:ea typeface="맑은 고딕" panose="020B0503020000020004" pitchFamily="50" charset="-127"/>
                    <a:cs typeface="Arial" pitchFamily="34" charset="0"/>
                  </a:rPr>
                  <a:t>신고지원방향</a:t>
                </a:r>
                <a:endParaRPr lang="ko-KR" altLang="en-US" b="1" dirty="0">
                  <a:solidFill>
                    <a:schemeClr val="bg1"/>
                  </a:solidFill>
                  <a:cs typeface="Arial" pitchFamily="34" charset="0"/>
                </a:endParaRPr>
              </a:p>
            </p:txBody>
          </p:sp>
        </p:grpSp>
      </p:grpSp>
      <p:pic>
        <p:nvPicPr>
          <p:cNvPr id="43" name="그림 42">
            <a:extLst>
              <a:ext uri="{FF2B5EF4-FFF2-40B4-BE49-F238E27FC236}">
                <a16:creationId xmlns:a16="http://schemas.microsoft.com/office/drawing/2014/main" xmlns="" id="{34CA12AA-9B65-49D6-98E9-39464429FB4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5633" y="2463326"/>
            <a:ext cx="5242732" cy="3065140"/>
          </a:xfrm>
          <a:prstGeom prst="rect">
            <a:avLst/>
          </a:prstGeom>
        </p:spPr>
      </p:pic>
      <p:grpSp>
        <p:nvGrpSpPr>
          <p:cNvPr id="5" name="그룹 4">
            <a:extLst>
              <a:ext uri="{FF2B5EF4-FFF2-40B4-BE49-F238E27FC236}">
                <a16:creationId xmlns:a16="http://schemas.microsoft.com/office/drawing/2014/main" xmlns="" id="{3D3744F3-91F0-4240-8161-A21BC827525D}"/>
              </a:ext>
            </a:extLst>
          </p:cNvPr>
          <p:cNvGrpSpPr/>
          <p:nvPr/>
        </p:nvGrpSpPr>
        <p:grpSpPr>
          <a:xfrm>
            <a:off x="6188365" y="2933131"/>
            <a:ext cx="5058004" cy="2436244"/>
            <a:chOff x="6188365" y="2740184"/>
            <a:chExt cx="5058004" cy="2436244"/>
          </a:xfrm>
        </p:grpSpPr>
        <p:sp>
          <p:nvSpPr>
            <p:cNvPr id="42" name="TextBox 41">
              <a:extLst>
                <a:ext uri="{FF2B5EF4-FFF2-40B4-BE49-F238E27FC236}">
                  <a16:creationId xmlns:a16="http://schemas.microsoft.com/office/drawing/2014/main" xmlns="" id="{5B508B0D-F416-4E6C-A578-90B813688CF1}"/>
                </a:ext>
              </a:extLst>
            </p:cNvPr>
            <p:cNvSpPr txBox="1"/>
            <p:nvPr/>
          </p:nvSpPr>
          <p:spPr>
            <a:xfrm>
              <a:off x="6188365" y="2740184"/>
              <a:ext cx="5058004" cy="24362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342900" indent="-342900">
                <a:lnSpc>
                  <a:spcPct val="150000"/>
                </a:lnSpc>
                <a:buClr>
                  <a:srgbClr val="334457"/>
                </a:buClr>
                <a:buFont typeface="Wingdings" panose="05000000000000000000" pitchFamily="2" charset="2"/>
                <a:buChar char="§"/>
              </a:pPr>
              <a:r>
                <a:rPr lang="en-US" altLang="ko-KR" sz="2000" dirty="0">
                  <a:latin typeface="에스코어 드림 5 Medium" panose="020B0503030302020204" pitchFamily="34" charset="-127"/>
                  <a:ea typeface="에스코어 드림 5 Medium" panose="020B0503030302020204" pitchFamily="34" charset="-127"/>
                </a:rPr>
                <a:t>23</a:t>
              </a:r>
              <a:r>
                <a:rPr lang="ko-KR" altLang="en-US" sz="2000" dirty="0">
                  <a:latin typeface="에스코어 드림 5 Medium" panose="020B0503030302020204" pitchFamily="34" charset="-127"/>
                  <a:ea typeface="에스코어 드림 5 Medium" panose="020B0503030302020204" pitchFamily="34" charset="-127"/>
                </a:rPr>
                <a:t>년 </a:t>
              </a:r>
              <a:r>
                <a:rPr lang="en-US" altLang="ko-KR" sz="2000" dirty="0">
                  <a:latin typeface="에스코어 드림 5 Medium" panose="020B0503030302020204" pitchFamily="34" charset="-127"/>
                  <a:ea typeface="에스코어 드림 5 Medium" panose="020B0503030302020204" pitchFamily="34" charset="-127"/>
                </a:rPr>
                <a:t>‘</a:t>
              </a:r>
              <a:r>
                <a:rPr lang="ko-KR" altLang="en-US" sz="2000" dirty="0">
                  <a:latin typeface="에스코어 드림 5 Medium" panose="020B0503030302020204" pitchFamily="34" charset="-127"/>
                  <a:ea typeface="에스코어 드림 5 Medium" panose="020B0503030302020204" pitchFamily="34" charset="-127"/>
                </a:rPr>
                <a:t>최저한세 적용 여부 검토서식 추가</a:t>
              </a:r>
              <a:r>
                <a:rPr lang="en-US" altLang="ko-KR" sz="2000" dirty="0">
                  <a:latin typeface="에스코어 드림 5 Medium" panose="020B0503030302020204" pitchFamily="34" charset="-127"/>
                  <a:ea typeface="에스코어 드림 5 Medium" panose="020B0503030302020204" pitchFamily="34" charset="-127"/>
                </a:rPr>
                <a:t>   </a:t>
              </a:r>
              <a:r>
                <a:rPr lang="en-US" altLang="ko-KR" sz="1600" dirty="0">
                  <a:latin typeface="에스코어 드림 5 Medium" panose="020B0503030302020204" pitchFamily="34" charset="-127"/>
                  <a:ea typeface="에스코어 드림 5 Medium" panose="020B0503030302020204" pitchFamily="34" charset="-127"/>
                </a:rPr>
                <a:t>(’22</a:t>
              </a:r>
              <a:r>
                <a:rPr lang="ko-KR" altLang="en-US" sz="1600" dirty="0">
                  <a:latin typeface="에스코어 드림 5 Medium" panose="020B0503030302020204" pitchFamily="34" charset="-127"/>
                  <a:ea typeface="에스코어 드림 5 Medium" panose="020B0503030302020204" pitchFamily="34" charset="-127"/>
                </a:rPr>
                <a:t>년 </a:t>
              </a:r>
              <a:r>
                <a:rPr lang="en-US" altLang="ko-KR" sz="1600" dirty="0">
                  <a:latin typeface="에스코어 드림 5 Medium" panose="020B0503030302020204" pitchFamily="34" charset="-127"/>
                  <a:ea typeface="에스코어 드림 5 Medium" panose="020B0503030302020204" pitchFamily="34" charset="-127"/>
                </a:rPr>
                <a:t>21</a:t>
              </a:r>
              <a:r>
                <a:rPr lang="ko-KR" altLang="en-US" sz="1600" dirty="0">
                  <a:latin typeface="에스코어 드림 5 Medium" panose="020B0503030302020204" pitchFamily="34" charset="-127"/>
                  <a:ea typeface="에스코어 드림 5 Medium" panose="020B0503030302020204" pitchFamily="34" charset="-127"/>
                </a:rPr>
                <a:t>개 유형 → </a:t>
              </a:r>
              <a:r>
                <a:rPr lang="en-US" altLang="ko-KR" sz="1600" dirty="0">
                  <a:latin typeface="에스코어 드림 5 Medium" panose="020B0503030302020204" pitchFamily="34" charset="-127"/>
                  <a:ea typeface="에스코어 드림 5 Medium" panose="020B0503030302020204" pitchFamily="34" charset="-127"/>
                </a:rPr>
                <a:t>’23</a:t>
              </a:r>
              <a:r>
                <a:rPr lang="ko-KR" altLang="en-US" sz="1600" dirty="0">
                  <a:latin typeface="에스코어 드림 5 Medium" panose="020B0503030302020204" pitchFamily="34" charset="-127"/>
                  <a:ea typeface="에스코어 드림 5 Medium" panose="020B0503030302020204" pitchFamily="34" charset="-127"/>
                </a:rPr>
                <a:t>년 </a:t>
              </a:r>
              <a:r>
                <a:rPr lang="en-US" altLang="ko-KR" sz="1600" dirty="0">
                  <a:solidFill>
                    <a:srgbClr val="FF0000"/>
                  </a:solidFill>
                  <a:latin typeface="에스코어 드림 5 Medium" panose="020B0503030302020204" pitchFamily="34" charset="-127"/>
                  <a:ea typeface="에스코어 드림 5 Medium" panose="020B0503030302020204" pitchFamily="34" charset="-127"/>
                </a:rPr>
                <a:t>22</a:t>
              </a:r>
              <a:r>
                <a:rPr lang="ko-KR" altLang="en-US" sz="1600" dirty="0">
                  <a:solidFill>
                    <a:srgbClr val="FF0000"/>
                  </a:solidFill>
                  <a:latin typeface="에스코어 드림 5 Medium" panose="020B0503030302020204" pitchFamily="34" charset="-127"/>
                  <a:ea typeface="에스코어 드림 5 Medium" panose="020B0503030302020204" pitchFamily="34" charset="-127"/>
                </a:rPr>
                <a:t>개 유형</a:t>
              </a:r>
              <a:r>
                <a:rPr lang="en-US" altLang="ko-KR" sz="1600" dirty="0">
                  <a:latin typeface="에스코어 드림 5 Medium" panose="020B0503030302020204" pitchFamily="34" charset="-127"/>
                  <a:ea typeface="에스코어 드림 5 Medium" panose="020B0503030302020204" pitchFamily="34" charset="-127"/>
                </a:rPr>
                <a:t>)</a:t>
              </a:r>
            </a:p>
            <a:p>
              <a:pPr marL="342900" indent="-342900">
                <a:lnSpc>
                  <a:spcPct val="150000"/>
                </a:lnSpc>
                <a:spcBef>
                  <a:spcPts val="2400"/>
                </a:spcBef>
                <a:buClr>
                  <a:srgbClr val="334457"/>
                </a:buClr>
                <a:buFont typeface="Wingdings" panose="05000000000000000000" pitchFamily="2" charset="2"/>
                <a:buChar char="§"/>
              </a:pPr>
              <a:r>
                <a:rPr lang="ko-KR" altLang="en-US" sz="1600" dirty="0">
                  <a:solidFill>
                    <a:srgbClr val="C00000"/>
                  </a:solidFill>
                  <a:latin typeface="에스코어 드림 5 Medium" panose="020B0503030302020204" pitchFamily="34" charset="-127"/>
                  <a:ea typeface="에스코어 드림 5 Medium" panose="020B0503030302020204" pitchFamily="34" charset="-127"/>
                </a:rPr>
                <a:t>접근 경로</a:t>
              </a:r>
              <a:endParaRPr lang="en-US" altLang="ko-KR" sz="1600" dirty="0">
                <a:solidFill>
                  <a:srgbClr val="C00000"/>
                </a:solidFill>
                <a:latin typeface="에스코어 드림 5 Medium" panose="020B0503030302020204" pitchFamily="34" charset="-127"/>
                <a:ea typeface="에스코어 드림 5 Medium" panose="020B0503030302020204" pitchFamily="34" charset="-127"/>
              </a:endParaRPr>
            </a:p>
            <a:p>
              <a:pPr>
                <a:lnSpc>
                  <a:spcPct val="150000"/>
                </a:lnSpc>
                <a:buClr>
                  <a:srgbClr val="334457"/>
                </a:buClr>
              </a:pPr>
              <a:r>
                <a:rPr lang="en-US" altLang="ko-KR" dirty="0">
                  <a:solidFill>
                    <a:srgbClr val="7030A0"/>
                  </a:solidFill>
                  <a:latin typeface="나눔스퀘어 ExtraBold" panose="020B0600000101010101" pitchFamily="50" charset="-127"/>
                  <a:ea typeface="나눔스퀘어 ExtraBold" panose="020B0600000101010101" pitchFamily="50" charset="-127"/>
                </a:rPr>
                <a:t>      [</a:t>
              </a:r>
              <a:r>
                <a:rPr lang="ko-KR" altLang="en-US" dirty="0">
                  <a:solidFill>
                    <a:srgbClr val="7030A0"/>
                  </a:solidFill>
                  <a:latin typeface="나눔스퀘어 ExtraBold" panose="020B0600000101010101" pitchFamily="50" charset="-127"/>
                  <a:ea typeface="나눔스퀘어 ExtraBold" panose="020B0600000101010101" pitchFamily="50" charset="-127"/>
                </a:rPr>
                <a:t>국세청 </a:t>
              </a:r>
              <a:r>
                <a:rPr lang="ko-KR" altLang="en-US" dirty="0" err="1">
                  <a:solidFill>
                    <a:srgbClr val="7030A0"/>
                  </a:solidFill>
                  <a:latin typeface="나눔스퀘어 ExtraBold" panose="020B0600000101010101" pitchFamily="50" charset="-127"/>
                  <a:ea typeface="나눔스퀘어 ExtraBold" panose="020B0600000101010101" pitchFamily="50" charset="-127"/>
                </a:rPr>
                <a:t>누리집</a:t>
              </a:r>
              <a:r>
                <a:rPr lang="en-US" altLang="ko-KR" dirty="0">
                  <a:solidFill>
                    <a:srgbClr val="7030A0"/>
                  </a:solidFill>
                  <a:latin typeface="나눔스퀘어 ExtraBold" panose="020B0600000101010101" pitchFamily="50" charset="-127"/>
                  <a:ea typeface="나눔스퀘어 ExtraBold" panose="020B0600000101010101" pitchFamily="50" charset="-127"/>
                </a:rPr>
                <a:t>] → [</a:t>
              </a:r>
              <a:r>
                <a:rPr lang="ko-KR" altLang="en-US" dirty="0">
                  <a:solidFill>
                    <a:srgbClr val="7030A0"/>
                  </a:solidFill>
                  <a:latin typeface="나눔스퀘어 ExtraBold" panose="020B0600000101010101" pitchFamily="50" charset="-127"/>
                  <a:ea typeface="나눔스퀘어 ExtraBold" panose="020B0600000101010101" pitchFamily="50" charset="-127"/>
                </a:rPr>
                <a:t>국세신고안내</a:t>
              </a:r>
              <a:r>
                <a:rPr lang="en-US" altLang="ko-KR" dirty="0">
                  <a:solidFill>
                    <a:srgbClr val="7030A0"/>
                  </a:solidFill>
                  <a:latin typeface="나눔스퀘어 ExtraBold" panose="020B0600000101010101" pitchFamily="50" charset="-127"/>
                  <a:ea typeface="나눔스퀘어 ExtraBold" panose="020B0600000101010101" pitchFamily="50" charset="-127"/>
                </a:rPr>
                <a:t>] → </a:t>
              </a:r>
            </a:p>
            <a:p>
              <a:pPr>
                <a:lnSpc>
                  <a:spcPct val="150000"/>
                </a:lnSpc>
                <a:buClr>
                  <a:srgbClr val="334457"/>
                </a:buClr>
              </a:pPr>
              <a:r>
                <a:rPr lang="en-US" altLang="ko-KR" dirty="0">
                  <a:solidFill>
                    <a:srgbClr val="7030A0"/>
                  </a:solidFill>
                  <a:latin typeface="나눔스퀘어 ExtraBold" panose="020B0600000101010101" pitchFamily="50" charset="-127"/>
                  <a:ea typeface="나눔스퀘어 ExtraBold" panose="020B0600000101010101" pitchFamily="50" charset="-127"/>
                </a:rPr>
                <a:t>      [</a:t>
              </a:r>
              <a:r>
                <a:rPr lang="ko-KR" altLang="en-US" dirty="0">
                  <a:solidFill>
                    <a:srgbClr val="7030A0"/>
                  </a:solidFill>
                  <a:latin typeface="나눔스퀘어 ExtraBold" panose="020B0600000101010101" pitchFamily="50" charset="-127"/>
                  <a:ea typeface="나눔스퀘어 ExtraBold" panose="020B0600000101010101" pitchFamily="50" charset="-127"/>
                </a:rPr>
                <a:t>법인신고안내</a:t>
              </a:r>
              <a:r>
                <a:rPr lang="en-US" altLang="ko-KR" dirty="0">
                  <a:solidFill>
                    <a:srgbClr val="7030A0"/>
                  </a:solidFill>
                  <a:latin typeface="나눔스퀘어 ExtraBold" panose="020B0600000101010101" pitchFamily="50" charset="-127"/>
                  <a:ea typeface="나눔스퀘어 ExtraBold" panose="020B0600000101010101" pitchFamily="50" charset="-127"/>
                </a:rPr>
                <a:t>] → [</a:t>
              </a:r>
              <a:r>
                <a:rPr lang="ko-KR" altLang="en-US" dirty="0">
                  <a:solidFill>
                    <a:srgbClr val="7030A0"/>
                  </a:solidFill>
                  <a:latin typeface="나눔스퀘어 ExtraBold" panose="020B0600000101010101" pitchFamily="50" charset="-127"/>
                  <a:ea typeface="나눔스퀘어 ExtraBold" panose="020B0600000101010101" pitchFamily="50" charset="-127"/>
                </a:rPr>
                <a:t>법인세</a:t>
              </a:r>
              <a:r>
                <a:rPr lang="en-US" altLang="ko-KR" dirty="0">
                  <a:solidFill>
                    <a:srgbClr val="7030A0"/>
                  </a:solidFill>
                  <a:latin typeface="나눔스퀘어 ExtraBold" panose="020B0600000101010101" pitchFamily="50" charset="-127"/>
                  <a:ea typeface="나눔스퀘어 ExtraBold" panose="020B0600000101010101" pitchFamily="50" charset="-127"/>
                </a:rPr>
                <a:t>] → [</a:t>
              </a:r>
              <a:r>
                <a:rPr lang="ko-KR" altLang="en-US" dirty="0">
                  <a:solidFill>
                    <a:srgbClr val="7030A0"/>
                  </a:solidFill>
                  <a:latin typeface="나눔스퀘어 ExtraBold" panose="020B0600000101010101" pitchFamily="50" charset="-127"/>
                  <a:ea typeface="나눔스퀘어 ExtraBold" panose="020B0600000101010101" pitchFamily="50" charset="-127"/>
                </a:rPr>
                <a:t>참고자료실</a:t>
              </a:r>
              <a:r>
                <a:rPr lang="en-US" altLang="ko-KR" dirty="0">
                  <a:solidFill>
                    <a:srgbClr val="7030A0"/>
                  </a:solidFill>
                  <a:latin typeface="나눔스퀘어 ExtraBold" panose="020B0600000101010101" pitchFamily="50" charset="-127"/>
                  <a:ea typeface="나눔스퀘어 ExtraBold" panose="020B0600000101010101" pitchFamily="50" charset="-127"/>
                </a:rPr>
                <a:t>]</a:t>
              </a:r>
              <a:endParaRPr lang="en-US" altLang="ko-KR" dirty="0">
                <a:latin typeface="에스코어 드림 5 Medium" panose="020B0503030302020204" pitchFamily="34" charset="-127"/>
                <a:ea typeface="에스코어 드림 5 Medium" panose="020B0503030302020204" pitchFamily="34" charset="-127"/>
              </a:endParaRPr>
            </a:p>
          </p:txBody>
        </p:sp>
        <p:sp>
          <p:nvSpPr>
            <p:cNvPr id="44" name="TextBox 43">
              <a:extLst>
                <a:ext uri="{FF2B5EF4-FFF2-40B4-BE49-F238E27FC236}">
                  <a16:creationId xmlns:a16="http://schemas.microsoft.com/office/drawing/2014/main" xmlns="" id="{9FFADEF9-67FD-4429-B051-C2A48606CF6E}"/>
                </a:ext>
              </a:extLst>
            </p:cNvPr>
            <p:cNvSpPr txBox="1"/>
            <p:nvPr/>
          </p:nvSpPr>
          <p:spPr>
            <a:xfrm>
              <a:off x="6621497" y="3896930"/>
              <a:ext cx="1055686" cy="369332"/>
            </a:xfrm>
            <a:prstGeom prst="rect">
              <a:avLst/>
            </a:prstGeom>
            <a:solidFill>
              <a:srgbClr val="C00000"/>
            </a:solidFill>
          </p:spPr>
          <p:txBody>
            <a:bodyPr wrap="none" rtlCol="0">
              <a:spAutoFit/>
            </a:bodyPr>
            <a:lstStyle/>
            <a:p>
              <a:pPr algn="ctr"/>
              <a:r>
                <a:rPr lang="ko-KR" altLang="en-US" dirty="0">
                  <a:solidFill>
                    <a:schemeClr val="bg1"/>
                  </a:solidFill>
                  <a:latin typeface="나눔스퀘어 ExtraBold" panose="020B0600000101010101" pitchFamily="50" charset="-127"/>
                  <a:ea typeface="나눔스퀘어 ExtraBold" panose="020B0600000101010101" pitchFamily="50" charset="-127"/>
                </a:rPr>
                <a:t>접근경로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5707931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그림 8">
            <a:extLst>
              <a:ext uri="{FF2B5EF4-FFF2-40B4-BE49-F238E27FC236}">
                <a16:creationId xmlns:a16="http://schemas.microsoft.com/office/drawing/2014/main" xmlns="" id="{3B1A5D79-5902-41C8-BAED-76B0149ED52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848" b="16848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5" name="직사각형 14">
            <a:extLst>
              <a:ext uri="{FF2B5EF4-FFF2-40B4-BE49-F238E27FC236}">
                <a16:creationId xmlns:a16="http://schemas.microsoft.com/office/drawing/2014/main" xmlns="" id="{39C3FB4B-F226-430B-9EBB-5D4F094A1BBA}"/>
              </a:ext>
            </a:extLst>
          </p:cNvPr>
          <p:cNvSpPr/>
          <p:nvPr/>
        </p:nvSpPr>
        <p:spPr>
          <a:xfrm>
            <a:off x="0" y="-7867"/>
            <a:ext cx="12192000" cy="6857992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5959">
                <a:schemeClr val="bg1">
                  <a:alpha val="38000"/>
                </a:schemeClr>
              </a:gs>
              <a:gs pos="49000">
                <a:schemeClr val="bg1">
                  <a:alpha val="89000"/>
                </a:schemeClr>
              </a:gs>
              <a:gs pos="100000">
                <a:schemeClr val="bg1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pic>
        <p:nvPicPr>
          <p:cNvPr id="5" name="그림 4">
            <a:extLst>
              <a:ext uri="{FF2B5EF4-FFF2-40B4-BE49-F238E27FC236}">
                <a16:creationId xmlns:a16="http://schemas.microsoft.com/office/drawing/2014/main" xmlns="" id="{93872858-2D68-4A83-9BD0-9C2EA538F38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698" t="8727" r="17865"/>
          <a:stretch/>
        </p:blipFill>
        <p:spPr>
          <a:xfrm>
            <a:off x="824541" y="958256"/>
            <a:ext cx="4433104" cy="5899743"/>
          </a:xfrm>
          <a:prstGeom prst="rect">
            <a:avLst/>
          </a:prstGeom>
          <a:effectLst>
            <a:outerShdw blurRad="330200" dist="38100" dir="2700000" sx="104000" sy="104000" algn="tl" rotWithShape="0">
              <a:prstClr val="black">
                <a:alpha val="40000"/>
              </a:prstClr>
            </a:outerShdw>
          </a:effec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C27AA8DE-18FF-4E76-899C-3C33EB553E52}"/>
              </a:ext>
            </a:extLst>
          </p:cNvPr>
          <p:cNvSpPr txBox="1"/>
          <p:nvPr/>
        </p:nvSpPr>
        <p:spPr>
          <a:xfrm>
            <a:off x="1906908" y="2451633"/>
            <a:ext cx="1130438" cy="19389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sz="4000" spc="-150" dirty="0">
                <a:solidFill>
                  <a:schemeClr val="bg1"/>
                </a:solidFill>
                <a:effectLst>
                  <a:outerShdw blurRad="114300" dist="38100" dir="2700000" sx="103000" sy="103000" algn="tl" rotWithShape="0">
                    <a:prstClr val="black">
                      <a:alpha val="40000"/>
                    </a:prstClr>
                  </a:outerShdw>
                </a:effectLst>
                <a:latin typeface="에스코어 드림 8 Heavy" panose="020B0903030302020204" pitchFamily="34" charset="-127"/>
                <a:ea typeface="에스코어 드림 8 Heavy" panose="020B0903030302020204" pitchFamily="34" charset="-127"/>
              </a:rPr>
              <a:t>신고</a:t>
            </a:r>
            <a:endParaRPr lang="en-US" altLang="ko-KR" sz="4000" spc="-150" dirty="0">
              <a:solidFill>
                <a:schemeClr val="bg1"/>
              </a:solidFill>
              <a:effectLst>
                <a:outerShdw blurRad="114300" dist="38100" dir="2700000" sx="103000" sy="103000" algn="tl" rotWithShape="0">
                  <a:prstClr val="black">
                    <a:alpha val="40000"/>
                  </a:prstClr>
                </a:outerShdw>
              </a:effectLst>
              <a:latin typeface="에스코어 드림 8 Heavy" panose="020B0903030302020204" pitchFamily="34" charset="-127"/>
              <a:ea typeface="에스코어 드림 8 Heavy" panose="020B0903030302020204" pitchFamily="34" charset="-127"/>
            </a:endParaRPr>
          </a:p>
          <a:p>
            <a:r>
              <a:rPr lang="ko-KR" altLang="en-US" sz="4000" spc="-150" dirty="0">
                <a:solidFill>
                  <a:schemeClr val="bg1"/>
                </a:solidFill>
                <a:effectLst>
                  <a:outerShdw blurRad="114300" dist="38100" dir="2700000" sx="103000" sy="103000" algn="tl" rotWithShape="0">
                    <a:prstClr val="black">
                      <a:alpha val="40000"/>
                    </a:prstClr>
                  </a:outerShdw>
                </a:effectLst>
                <a:latin typeface="에스코어 드림 8 Heavy" panose="020B0903030302020204" pitchFamily="34" charset="-127"/>
                <a:ea typeface="에스코어 드림 8 Heavy" panose="020B0903030302020204" pitchFamily="34" charset="-127"/>
              </a:rPr>
              <a:t>지원</a:t>
            </a:r>
            <a:endParaRPr lang="en-US" altLang="ko-KR" sz="4000" spc="-150" dirty="0">
              <a:solidFill>
                <a:schemeClr val="bg1"/>
              </a:solidFill>
              <a:effectLst>
                <a:outerShdw blurRad="114300" dist="38100" dir="2700000" sx="103000" sy="103000" algn="tl" rotWithShape="0">
                  <a:prstClr val="black">
                    <a:alpha val="40000"/>
                  </a:prstClr>
                </a:outerShdw>
              </a:effectLst>
              <a:latin typeface="에스코어 드림 8 Heavy" panose="020B0903030302020204" pitchFamily="34" charset="-127"/>
              <a:ea typeface="에스코어 드림 8 Heavy" panose="020B0903030302020204" pitchFamily="34" charset="-127"/>
            </a:endParaRPr>
          </a:p>
          <a:p>
            <a:r>
              <a:rPr lang="ko-KR" altLang="en-US" sz="4000" spc="-150" dirty="0">
                <a:solidFill>
                  <a:schemeClr val="bg1"/>
                </a:solidFill>
                <a:effectLst>
                  <a:outerShdw blurRad="114300" dist="38100" dir="2700000" sx="103000" sy="103000" algn="tl" rotWithShape="0">
                    <a:prstClr val="black">
                      <a:alpha val="40000"/>
                    </a:prstClr>
                  </a:outerShdw>
                </a:effectLst>
                <a:latin typeface="에스코어 드림 8 Heavy" panose="020B0903030302020204" pitchFamily="34" charset="-127"/>
                <a:ea typeface="에스코어 드림 8 Heavy" panose="020B0903030302020204" pitchFamily="34" charset="-127"/>
              </a:rPr>
              <a:t>방향</a:t>
            </a:r>
          </a:p>
        </p:txBody>
      </p:sp>
      <p:grpSp>
        <p:nvGrpSpPr>
          <p:cNvPr id="27" name="그룹 26">
            <a:extLst>
              <a:ext uri="{FF2B5EF4-FFF2-40B4-BE49-F238E27FC236}">
                <a16:creationId xmlns:a16="http://schemas.microsoft.com/office/drawing/2014/main" xmlns="" id="{93657B91-3BA7-46AC-8A17-D0E802620394}"/>
              </a:ext>
            </a:extLst>
          </p:cNvPr>
          <p:cNvGrpSpPr/>
          <p:nvPr/>
        </p:nvGrpSpPr>
        <p:grpSpPr>
          <a:xfrm>
            <a:off x="6095998" y="2052271"/>
            <a:ext cx="3742469" cy="599312"/>
            <a:chOff x="6337320" y="-865290"/>
            <a:chExt cx="316897" cy="436404"/>
          </a:xfrm>
        </p:grpSpPr>
        <p:sp>
          <p:nvSpPr>
            <p:cNvPr id="26" name="타원 25">
              <a:extLst>
                <a:ext uri="{FF2B5EF4-FFF2-40B4-BE49-F238E27FC236}">
                  <a16:creationId xmlns:a16="http://schemas.microsoft.com/office/drawing/2014/main" xmlns="" id="{D682ADB8-52CB-41FC-A92B-72ADDB4A3C8C}"/>
                </a:ext>
              </a:extLst>
            </p:cNvPr>
            <p:cNvSpPr/>
            <p:nvPr/>
          </p:nvSpPr>
          <p:spPr>
            <a:xfrm>
              <a:off x="6337320" y="-865290"/>
              <a:ext cx="316897" cy="436404"/>
            </a:xfrm>
            <a:prstGeom prst="roundRect">
              <a:avLst>
                <a:gd name="adj" fmla="val 50000"/>
              </a:avLst>
            </a:prstGeom>
            <a:solidFill>
              <a:srgbClr val="0C1C36">
                <a:alpha val="51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25" name="타원 24">
              <a:extLst>
                <a:ext uri="{FF2B5EF4-FFF2-40B4-BE49-F238E27FC236}">
                  <a16:creationId xmlns:a16="http://schemas.microsoft.com/office/drawing/2014/main" xmlns="" id="{26D7CD63-05C0-4B91-BB14-E6F46A4F3F0F}"/>
                </a:ext>
              </a:extLst>
            </p:cNvPr>
            <p:cNvSpPr/>
            <p:nvPr/>
          </p:nvSpPr>
          <p:spPr>
            <a:xfrm>
              <a:off x="6386350" y="-858244"/>
              <a:ext cx="267867" cy="423280"/>
            </a:xfrm>
            <a:prstGeom prst="roundRect">
              <a:avLst>
                <a:gd name="adj" fmla="val 50000"/>
              </a:avLst>
            </a:prstGeom>
            <a:solidFill>
              <a:srgbClr val="0C1C3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</p:grpSp>
      <p:pic>
        <p:nvPicPr>
          <p:cNvPr id="4" name="그림 3">
            <a:extLst>
              <a:ext uri="{FF2B5EF4-FFF2-40B4-BE49-F238E27FC236}">
                <a16:creationId xmlns:a16="http://schemas.microsoft.com/office/drawing/2014/main" xmlns="" id="{C9BCA64D-037A-49F7-A300-3CB2DC9B6C0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3687" y="216311"/>
            <a:ext cx="1382808" cy="515466"/>
          </a:xfrm>
          <a:prstGeom prst="rect">
            <a:avLst/>
          </a:prstGeom>
        </p:spPr>
      </p:pic>
      <p:pic>
        <p:nvPicPr>
          <p:cNvPr id="14" name="그림 13">
            <a:extLst>
              <a:ext uri="{FF2B5EF4-FFF2-40B4-BE49-F238E27FC236}">
                <a16:creationId xmlns:a16="http://schemas.microsoft.com/office/drawing/2014/main" xmlns="" id="{0D9592AB-2BA6-4E77-9EDF-C43A691759C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472482" y="6387904"/>
            <a:ext cx="1525434" cy="355996"/>
          </a:xfrm>
          <a:prstGeom prst="rect">
            <a:avLst/>
          </a:prstGeom>
        </p:spPr>
      </p:pic>
      <p:grpSp>
        <p:nvGrpSpPr>
          <p:cNvPr id="3" name="그룹 2">
            <a:extLst>
              <a:ext uri="{FF2B5EF4-FFF2-40B4-BE49-F238E27FC236}">
                <a16:creationId xmlns:a16="http://schemas.microsoft.com/office/drawing/2014/main" xmlns="" id="{71B1A78A-BC62-4784-A33A-02676FF8E0AF}"/>
              </a:ext>
            </a:extLst>
          </p:cNvPr>
          <p:cNvGrpSpPr/>
          <p:nvPr/>
        </p:nvGrpSpPr>
        <p:grpSpPr>
          <a:xfrm>
            <a:off x="2241936" y="1770372"/>
            <a:ext cx="460382" cy="464622"/>
            <a:chOff x="-628591" y="3079266"/>
            <a:chExt cx="460382" cy="464622"/>
          </a:xfrm>
        </p:grpSpPr>
        <p:sp>
          <p:nvSpPr>
            <p:cNvPr id="2" name="타원 1">
              <a:extLst>
                <a:ext uri="{FF2B5EF4-FFF2-40B4-BE49-F238E27FC236}">
                  <a16:creationId xmlns:a16="http://schemas.microsoft.com/office/drawing/2014/main" xmlns="" id="{F5DE94F0-CAFA-403B-B4DA-38EDC1EA7B4F}"/>
                </a:ext>
              </a:extLst>
            </p:cNvPr>
            <p:cNvSpPr/>
            <p:nvPr/>
          </p:nvSpPr>
          <p:spPr>
            <a:xfrm>
              <a:off x="-628591" y="3083506"/>
              <a:ext cx="460382" cy="460382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xmlns="" id="{E198762C-30EF-491F-B604-7C413691865C}"/>
                </a:ext>
              </a:extLst>
            </p:cNvPr>
            <p:cNvSpPr txBox="1"/>
            <p:nvPr/>
          </p:nvSpPr>
          <p:spPr>
            <a:xfrm>
              <a:off x="-628591" y="3079266"/>
              <a:ext cx="460382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ko-KR" sz="2400" spc="-150" dirty="0">
                  <a:solidFill>
                    <a:srgbClr val="1C2D4A"/>
                  </a:solidFill>
                  <a:effectLst>
                    <a:outerShdw blurRad="114300" dist="38100" dir="2700000" sx="103000" sy="103000" algn="tl" rotWithShape="0">
                      <a:prstClr val="black">
                        <a:alpha val="40000"/>
                      </a:prstClr>
                    </a:outerShdw>
                  </a:effectLst>
                  <a:latin typeface="에스코어 드림 8 Heavy" panose="020B0903030302020204" pitchFamily="34" charset="-127"/>
                  <a:ea typeface="에스코어 드림 8 Heavy" panose="020B0903030302020204" pitchFamily="34" charset="-127"/>
                </a:rPr>
                <a:t>Ⅰ</a:t>
              </a:r>
              <a:endParaRPr lang="ko-KR" altLang="en-US" sz="2400" spc="-150" dirty="0">
                <a:solidFill>
                  <a:srgbClr val="1C2D4A"/>
                </a:solidFill>
                <a:effectLst>
                  <a:outerShdw blurRad="114300" dist="38100" dir="2700000" sx="103000" sy="103000" algn="tl" rotWithShape="0">
                    <a:prstClr val="black">
                      <a:alpha val="40000"/>
                    </a:prstClr>
                  </a:outerShdw>
                </a:effectLst>
                <a:latin typeface="에스코어 드림 8 Heavy" panose="020B0903030302020204" pitchFamily="34" charset="-127"/>
                <a:ea typeface="에스코어 드림 8 Heavy" panose="020B0903030302020204" pitchFamily="34" charset="-127"/>
              </a:endParaRPr>
            </a:p>
          </p:txBody>
        </p:sp>
      </p:grpSp>
      <p:sp>
        <p:nvSpPr>
          <p:cNvPr id="39" name="직사각형 38">
            <a:extLst>
              <a:ext uri="{FF2B5EF4-FFF2-40B4-BE49-F238E27FC236}">
                <a16:creationId xmlns:a16="http://schemas.microsoft.com/office/drawing/2014/main" xmlns="" id="{8E9185FE-4A70-4075-BBA4-BCE6BF4B41BB}"/>
              </a:ext>
            </a:extLst>
          </p:cNvPr>
          <p:cNvSpPr/>
          <p:nvPr/>
        </p:nvSpPr>
        <p:spPr>
          <a:xfrm>
            <a:off x="6755824" y="808446"/>
            <a:ext cx="2444900" cy="430887"/>
          </a:xfrm>
          <a:prstGeom prst="rect">
            <a:avLst/>
          </a:prstGeom>
          <a:noFill/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91440" tIns="45720" rIns="91440" bIns="45720" numCol="1" spcCol="0" rtlCol="0" fromWordArt="0" anchor="ctr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altLang="ko-KR" sz="2000" dirty="0">
                <a:solidFill>
                  <a:srgbClr val="334457"/>
                </a:solidFill>
                <a:latin typeface="에스코어 드림 4 Regular" panose="020B0503030302020204" pitchFamily="34" charset="-127"/>
                <a:ea typeface="에스코어 드림 4 Regular" panose="020B0503030302020204" pitchFamily="34" charset="-127"/>
              </a:rPr>
              <a:t>①  </a:t>
            </a:r>
            <a:r>
              <a:rPr lang="ko-KR" altLang="en-US" sz="2000" dirty="0">
                <a:solidFill>
                  <a:srgbClr val="334457"/>
                </a:solidFill>
                <a:latin typeface="에스코어 드림 4 Regular" panose="020B0503030302020204" pitchFamily="34" charset="-127"/>
                <a:ea typeface="에스코어 드림 4 Regular" panose="020B0503030302020204" pitchFamily="34" charset="-127"/>
              </a:rPr>
              <a:t>신고</a:t>
            </a:r>
            <a:r>
              <a:rPr lang="en-US" altLang="ko-KR" sz="2000" dirty="0">
                <a:solidFill>
                  <a:srgbClr val="334457"/>
                </a:solidFill>
                <a:latin typeface="에스코어 드림 4 Regular" panose="020B0503030302020204" pitchFamily="34" charset="-127"/>
                <a:ea typeface="에스코어 드림 4 Regular" panose="020B0503030302020204" pitchFamily="34" charset="-127"/>
              </a:rPr>
              <a:t>·</a:t>
            </a:r>
            <a:r>
              <a:rPr lang="ko-KR" altLang="en-US" sz="2000" dirty="0">
                <a:solidFill>
                  <a:srgbClr val="334457"/>
                </a:solidFill>
                <a:latin typeface="에스코어 드림 4 Regular" panose="020B0503030302020204" pitchFamily="34" charset="-127"/>
                <a:ea typeface="에스코어 드림 4 Regular" panose="020B0503030302020204" pitchFamily="34" charset="-127"/>
              </a:rPr>
              <a:t>납부 안내</a:t>
            </a:r>
            <a:endParaRPr lang="en-US" altLang="ko-KR" sz="2000" dirty="0">
              <a:solidFill>
                <a:srgbClr val="334457"/>
              </a:solidFill>
              <a:latin typeface="에스코어 드림 4 Regular" panose="020B0503030302020204" pitchFamily="34" charset="-127"/>
              <a:ea typeface="에스코어 드림 4 Regular" panose="020B0503030302020204" pitchFamily="34" charset="-127"/>
            </a:endParaRPr>
          </a:p>
        </p:txBody>
      </p:sp>
      <p:sp>
        <p:nvSpPr>
          <p:cNvPr id="43" name="직사각형 42">
            <a:extLst>
              <a:ext uri="{FF2B5EF4-FFF2-40B4-BE49-F238E27FC236}">
                <a16:creationId xmlns:a16="http://schemas.microsoft.com/office/drawing/2014/main" xmlns="" id="{58F35FCB-8465-4007-8D7D-8B06121845FE}"/>
              </a:ext>
            </a:extLst>
          </p:cNvPr>
          <p:cNvSpPr/>
          <p:nvPr/>
        </p:nvSpPr>
        <p:spPr>
          <a:xfrm>
            <a:off x="6755824" y="1477380"/>
            <a:ext cx="3448380" cy="400110"/>
          </a:xfrm>
          <a:prstGeom prst="rect">
            <a:avLst/>
          </a:prstGeom>
          <a:noFill/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91440" tIns="45720" rIns="91440" bIns="45720" numCol="1" spcCol="0" rtlCol="0" fromWordArt="0" anchor="ctr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altLang="ko-KR" sz="2000" dirty="0">
                <a:solidFill>
                  <a:srgbClr val="334457"/>
                </a:solidFill>
                <a:latin typeface="에스코어 드림 4 Regular" panose="020B0503030302020204" pitchFamily="34" charset="-127"/>
                <a:ea typeface="에스코어 드림 4 Regular" panose="020B0503030302020204" pitchFamily="34" charset="-127"/>
              </a:rPr>
              <a:t>②  </a:t>
            </a:r>
            <a:r>
              <a:rPr lang="ko-KR" altLang="en-US" sz="2000" dirty="0">
                <a:solidFill>
                  <a:srgbClr val="334457"/>
                </a:solidFill>
                <a:latin typeface="에스코어 드림 4 Regular" panose="020B0503030302020204" pitchFamily="34" charset="-127"/>
                <a:ea typeface="에스코어 드림 4 Regular" panose="020B0503030302020204" pitchFamily="34" charset="-127"/>
              </a:rPr>
              <a:t>다양한 </a:t>
            </a:r>
            <a:r>
              <a:rPr lang="ko-KR" altLang="en-US" sz="2000" dirty="0" err="1">
                <a:solidFill>
                  <a:srgbClr val="334457"/>
                </a:solidFill>
                <a:latin typeface="에스코어 드림 4 Regular" panose="020B0503030302020204" pitchFamily="34" charset="-127"/>
                <a:ea typeface="에스코어 드림 4 Regular" panose="020B0503030302020204" pitchFamily="34" charset="-127"/>
              </a:rPr>
              <a:t>신고도움자료</a:t>
            </a:r>
            <a:r>
              <a:rPr lang="ko-KR" altLang="en-US" sz="2000" dirty="0">
                <a:solidFill>
                  <a:srgbClr val="334457"/>
                </a:solidFill>
                <a:latin typeface="에스코어 드림 4 Regular" panose="020B0503030302020204" pitchFamily="34" charset="-127"/>
                <a:ea typeface="에스코어 드림 4 Regular" panose="020B0503030302020204" pitchFamily="34" charset="-127"/>
              </a:rPr>
              <a:t> 제공</a:t>
            </a:r>
            <a:endParaRPr lang="en-US" altLang="ko-KR" sz="2000" dirty="0">
              <a:solidFill>
                <a:srgbClr val="334457"/>
              </a:solidFill>
              <a:latin typeface="에스코어 드림 4 Regular" panose="020B0503030302020204" pitchFamily="34" charset="-127"/>
              <a:ea typeface="에스코어 드림 4 Regular" panose="020B0503030302020204" pitchFamily="34" charset="-127"/>
            </a:endParaRPr>
          </a:p>
        </p:txBody>
      </p:sp>
      <p:sp>
        <p:nvSpPr>
          <p:cNvPr id="46" name="직사각형 45">
            <a:extLst>
              <a:ext uri="{FF2B5EF4-FFF2-40B4-BE49-F238E27FC236}">
                <a16:creationId xmlns:a16="http://schemas.microsoft.com/office/drawing/2014/main" xmlns="" id="{9D0C91E0-857E-404D-8993-32C1D87B9789}"/>
              </a:ext>
            </a:extLst>
          </p:cNvPr>
          <p:cNvSpPr/>
          <p:nvPr/>
        </p:nvSpPr>
        <p:spPr>
          <a:xfrm>
            <a:off x="6755824" y="2115538"/>
            <a:ext cx="2986715" cy="430887"/>
          </a:xfrm>
          <a:prstGeom prst="rect">
            <a:avLst/>
          </a:prstGeom>
          <a:noFill/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91440" tIns="45720" rIns="91440" bIns="45720" numCol="1" spcCol="0" rtlCol="0" fromWordArt="0" anchor="ctr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altLang="ko-KR" sz="2200" dirty="0">
                <a:solidFill>
                  <a:schemeClr val="bg1"/>
                </a:solidFill>
                <a:latin typeface="에스코어 드림 7 ExtraBold" panose="020B0803030302020204" pitchFamily="34" charset="-127"/>
                <a:ea typeface="에스코어 드림 7 ExtraBold" panose="020B0803030302020204" pitchFamily="34" charset="-127"/>
              </a:rPr>
              <a:t>③  </a:t>
            </a:r>
            <a:r>
              <a:rPr lang="ko-KR" altLang="en-US" sz="2200" dirty="0">
                <a:solidFill>
                  <a:schemeClr val="bg1"/>
                </a:solidFill>
                <a:latin typeface="에스코어 드림 7 ExtraBold" panose="020B0803030302020204" pitchFamily="34" charset="-127"/>
                <a:ea typeface="에스코어 드림 7 ExtraBold" panose="020B0803030302020204" pitchFamily="34" charset="-127"/>
              </a:rPr>
              <a:t>공제</a:t>
            </a:r>
            <a:r>
              <a:rPr lang="en-US" altLang="ko-KR" sz="2200" dirty="0">
                <a:solidFill>
                  <a:schemeClr val="bg1"/>
                </a:solidFill>
                <a:latin typeface="에스코어 드림 7 ExtraBold" panose="020B0803030302020204" pitchFamily="34" charset="-127"/>
                <a:ea typeface="에스코어 드림 7 ExtraBold" panose="020B0803030302020204" pitchFamily="34" charset="-127"/>
              </a:rPr>
              <a:t>·</a:t>
            </a:r>
            <a:r>
              <a:rPr lang="ko-KR" altLang="en-US" sz="2200" dirty="0">
                <a:solidFill>
                  <a:schemeClr val="bg1"/>
                </a:solidFill>
                <a:latin typeface="에스코어 드림 7 ExtraBold" panose="020B0803030302020204" pitchFamily="34" charset="-127"/>
                <a:ea typeface="에스코어 드림 7 ExtraBold" panose="020B0803030302020204" pitchFamily="34" charset="-127"/>
              </a:rPr>
              <a:t>감면 적극안내</a:t>
            </a:r>
            <a:endParaRPr lang="en-US" altLang="ko-KR" sz="2200" dirty="0">
              <a:solidFill>
                <a:schemeClr val="bg1"/>
              </a:solidFill>
              <a:latin typeface="에스코어 드림 7 ExtraBold" panose="020B0803030302020204" pitchFamily="34" charset="-127"/>
              <a:ea typeface="에스코어 드림 7 ExtraBold" panose="020B0803030302020204" pitchFamily="34" charset="-127"/>
            </a:endParaRPr>
          </a:p>
        </p:txBody>
      </p:sp>
      <p:sp>
        <p:nvSpPr>
          <p:cNvPr id="48" name="직사각형 47">
            <a:extLst>
              <a:ext uri="{FF2B5EF4-FFF2-40B4-BE49-F238E27FC236}">
                <a16:creationId xmlns:a16="http://schemas.microsoft.com/office/drawing/2014/main" xmlns="" id="{3F252B3D-8075-4180-96E9-25820E4821A9}"/>
              </a:ext>
            </a:extLst>
          </p:cNvPr>
          <p:cNvSpPr/>
          <p:nvPr/>
        </p:nvSpPr>
        <p:spPr>
          <a:xfrm>
            <a:off x="6755824" y="2784472"/>
            <a:ext cx="2138727" cy="400110"/>
          </a:xfrm>
          <a:prstGeom prst="rect">
            <a:avLst/>
          </a:prstGeom>
          <a:noFill/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91440" tIns="45720" rIns="91440" bIns="45720" numCol="1" spcCol="0" rtlCol="0" fromWordArt="0" anchor="ctr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altLang="ko-KR" sz="2000" dirty="0">
                <a:solidFill>
                  <a:srgbClr val="334457"/>
                </a:solidFill>
                <a:latin typeface="에스코어 드림 4 Regular" panose="020B0503030302020204" pitchFamily="34" charset="-127"/>
                <a:ea typeface="에스코어 드림 4 Regular" panose="020B0503030302020204" pitchFamily="34" charset="-127"/>
              </a:rPr>
              <a:t>④  </a:t>
            </a:r>
            <a:r>
              <a:rPr lang="ko-KR" altLang="en-US" sz="2000" dirty="0">
                <a:solidFill>
                  <a:srgbClr val="334457"/>
                </a:solidFill>
                <a:latin typeface="에스코어 드림 4 Regular" panose="020B0503030302020204" pitchFamily="34" charset="-127"/>
                <a:ea typeface="에스코어 드림 4 Regular" panose="020B0503030302020204" pitchFamily="34" charset="-127"/>
              </a:rPr>
              <a:t>세정지원 방안</a:t>
            </a:r>
            <a:endParaRPr lang="en-US" altLang="ko-KR" sz="2000" dirty="0">
              <a:solidFill>
                <a:srgbClr val="334457"/>
              </a:solidFill>
              <a:latin typeface="에스코어 드림 4 Regular" panose="020B0503030302020204" pitchFamily="34" charset="-127"/>
              <a:ea typeface="에스코어 드림 4 Regular" panose="020B0503030302020204" pitchFamily="34" charset="-127"/>
            </a:endParaRPr>
          </a:p>
        </p:txBody>
      </p:sp>
      <p:sp>
        <p:nvSpPr>
          <p:cNvPr id="49" name="직사각형 48">
            <a:extLst>
              <a:ext uri="{FF2B5EF4-FFF2-40B4-BE49-F238E27FC236}">
                <a16:creationId xmlns:a16="http://schemas.microsoft.com/office/drawing/2014/main" xmlns="" id="{EE072202-9F79-4214-8F12-5AC9708EBA3F}"/>
              </a:ext>
            </a:extLst>
          </p:cNvPr>
          <p:cNvSpPr/>
          <p:nvPr/>
        </p:nvSpPr>
        <p:spPr>
          <a:xfrm>
            <a:off x="6755824" y="3438018"/>
            <a:ext cx="4538422" cy="400110"/>
          </a:xfrm>
          <a:prstGeom prst="rect">
            <a:avLst/>
          </a:prstGeom>
          <a:noFill/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91440" tIns="45720" rIns="91440" bIns="45720" numCol="1" spcCol="0" rtlCol="0" fromWordArt="0" anchor="ctr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altLang="ko-KR" sz="2000" dirty="0">
                <a:solidFill>
                  <a:srgbClr val="334457"/>
                </a:solidFill>
                <a:latin typeface="에스코어 드림 4 Regular" panose="020B0503030302020204" pitchFamily="34" charset="-127"/>
                <a:ea typeface="에스코어 드림 4 Regular" panose="020B0503030302020204" pitchFamily="34" charset="-127"/>
              </a:rPr>
              <a:t>⑤  </a:t>
            </a:r>
            <a:r>
              <a:rPr lang="ko-KR" altLang="en-US" sz="2000" dirty="0">
                <a:solidFill>
                  <a:srgbClr val="334457"/>
                </a:solidFill>
                <a:latin typeface="에스코어 드림 4 Regular" panose="020B0503030302020204" pitchFamily="34" charset="-127"/>
                <a:ea typeface="에스코어 드림 4 Regular" panose="020B0503030302020204" pitchFamily="34" charset="-127"/>
              </a:rPr>
              <a:t>연구</a:t>
            </a:r>
            <a:r>
              <a:rPr lang="en-US" altLang="ko-KR" sz="2000" dirty="0">
                <a:solidFill>
                  <a:srgbClr val="334457"/>
                </a:solidFill>
                <a:latin typeface="에스코어 드림 4 Regular" panose="020B0503030302020204" pitchFamily="34" charset="-127"/>
                <a:ea typeface="에스코어 드림 4 Regular" panose="020B0503030302020204" pitchFamily="34" charset="-127"/>
              </a:rPr>
              <a:t>·</a:t>
            </a:r>
            <a:r>
              <a:rPr lang="ko-KR" altLang="en-US" sz="2000" dirty="0">
                <a:solidFill>
                  <a:srgbClr val="334457"/>
                </a:solidFill>
                <a:latin typeface="에스코어 드림 4 Regular" panose="020B0503030302020204" pitchFamily="34" charset="-127"/>
                <a:ea typeface="에스코어 드림 4 Regular" panose="020B0503030302020204" pitchFamily="34" charset="-127"/>
              </a:rPr>
              <a:t>인력개발비 세액공제 사전심사</a:t>
            </a:r>
            <a:endParaRPr lang="en-US" altLang="ko-KR" sz="2000" dirty="0">
              <a:solidFill>
                <a:srgbClr val="334457"/>
              </a:solidFill>
              <a:latin typeface="에스코어 드림 4 Regular" panose="020B0503030302020204" pitchFamily="34" charset="-127"/>
              <a:ea typeface="에스코어 드림 4 Regular" panose="020B0503030302020204" pitchFamily="34" charset="-127"/>
            </a:endParaRPr>
          </a:p>
        </p:txBody>
      </p:sp>
      <p:sp>
        <p:nvSpPr>
          <p:cNvPr id="50" name="직사각형 49">
            <a:extLst>
              <a:ext uri="{FF2B5EF4-FFF2-40B4-BE49-F238E27FC236}">
                <a16:creationId xmlns:a16="http://schemas.microsoft.com/office/drawing/2014/main" xmlns="" id="{6D00CFC0-5E59-4D33-A4E5-6FF493FDF22D}"/>
              </a:ext>
            </a:extLst>
          </p:cNvPr>
          <p:cNvSpPr/>
          <p:nvPr/>
        </p:nvSpPr>
        <p:spPr>
          <a:xfrm>
            <a:off x="6755824" y="4091564"/>
            <a:ext cx="2632452" cy="400110"/>
          </a:xfrm>
          <a:prstGeom prst="rect">
            <a:avLst/>
          </a:prstGeom>
          <a:noFill/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91440" tIns="45720" rIns="91440" bIns="45720" numCol="1" spcCol="0" rtlCol="0" fromWordArt="0" anchor="ctr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altLang="ko-KR" sz="2000" dirty="0">
                <a:solidFill>
                  <a:srgbClr val="334457"/>
                </a:solidFill>
                <a:latin typeface="에스코어 드림 4 Regular" panose="020B0503030302020204" pitchFamily="34" charset="-127"/>
                <a:ea typeface="에스코어 드림 4 Regular" panose="020B0503030302020204" pitchFamily="34" charset="-127"/>
              </a:rPr>
              <a:t>⑥  </a:t>
            </a:r>
            <a:r>
              <a:rPr lang="ko-KR" altLang="en-US" sz="2000" dirty="0">
                <a:solidFill>
                  <a:srgbClr val="334457"/>
                </a:solidFill>
                <a:latin typeface="에스코어 드림 4 Regular" panose="020B0503030302020204" pitchFamily="34" charset="-127"/>
                <a:ea typeface="에스코어 드림 4 Regular" panose="020B0503030302020204" pitchFamily="34" charset="-127"/>
              </a:rPr>
              <a:t>공익법인 서류제출</a:t>
            </a:r>
            <a:endParaRPr lang="en-US" altLang="ko-KR" sz="2000" dirty="0">
              <a:solidFill>
                <a:srgbClr val="334457"/>
              </a:solidFill>
              <a:latin typeface="에스코어 드림 4 Regular" panose="020B0503030302020204" pitchFamily="34" charset="-127"/>
              <a:ea typeface="에스코어 드림 4 Regular" panose="020B0503030302020204" pitchFamily="34" charset="-127"/>
            </a:endParaRPr>
          </a:p>
        </p:txBody>
      </p:sp>
      <p:sp>
        <p:nvSpPr>
          <p:cNvPr id="51" name="직사각형 50">
            <a:extLst>
              <a:ext uri="{FF2B5EF4-FFF2-40B4-BE49-F238E27FC236}">
                <a16:creationId xmlns:a16="http://schemas.microsoft.com/office/drawing/2014/main" xmlns="" id="{23214A9B-A3F8-45E9-ADFA-7E437922AA62}"/>
              </a:ext>
            </a:extLst>
          </p:cNvPr>
          <p:cNvSpPr/>
          <p:nvPr/>
        </p:nvSpPr>
        <p:spPr>
          <a:xfrm>
            <a:off x="6755824" y="4745110"/>
            <a:ext cx="3201517" cy="400110"/>
          </a:xfrm>
          <a:prstGeom prst="rect">
            <a:avLst/>
          </a:prstGeom>
          <a:noFill/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91440" tIns="45720" rIns="91440" bIns="45720" numCol="1" spcCol="0" rtlCol="0" fromWordArt="0" anchor="ctr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altLang="ko-KR" sz="2000" dirty="0">
                <a:solidFill>
                  <a:srgbClr val="334457"/>
                </a:solidFill>
                <a:latin typeface="에스코어 드림 4 Regular" panose="020B0503030302020204" pitchFamily="34" charset="-127"/>
                <a:ea typeface="에스코어 드림 4 Regular" panose="020B0503030302020204" pitchFamily="34" charset="-127"/>
              </a:rPr>
              <a:t>⑦  </a:t>
            </a:r>
            <a:r>
              <a:rPr lang="ko-KR" altLang="en-US" sz="2000" dirty="0" err="1">
                <a:solidFill>
                  <a:srgbClr val="334457"/>
                </a:solidFill>
                <a:latin typeface="에스코어 드림 4 Regular" panose="020B0503030302020204" pitchFamily="34" charset="-127"/>
                <a:ea typeface="에스코어 드림 4 Regular" panose="020B0503030302020204" pitchFamily="34" charset="-127"/>
              </a:rPr>
              <a:t>중소법인</a:t>
            </a:r>
            <a:r>
              <a:rPr lang="ko-KR" altLang="en-US" sz="2000" dirty="0">
                <a:solidFill>
                  <a:srgbClr val="334457"/>
                </a:solidFill>
                <a:latin typeface="에스코어 드림 4 Regular" panose="020B0503030302020204" pitchFamily="34" charset="-127"/>
                <a:ea typeface="에스코어 드림 4 Regular" panose="020B0503030302020204" pitchFamily="34" charset="-127"/>
              </a:rPr>
              <a:t> </a:t>
            </a:r>
            <a:r>
              <a:rPr lang="ko-KR" altLang="en-US" sz="2000" dirty="0" err="1">
                <a:solidFill>
                  <a:srgbClr val="334457"/>
                </a:solidFill>
                <a:latin typeface="에스코어 드림 4 Regular" panose="020B0503030302020204" pitchFamily="34" charset="-127"/>
                <a:ea typeface="에스코어 드림 4 Regular" panose="020B0503030302020204" pitchFamily="34" charset="-127"/>
              </a:rPr>
              <a:t>신고편의</a:t>
            </a:r>
            <a:r>
              <a:rPr lang="ko-KR" altLang="en-US" sz="2000" dirty="0">
                <a:solidFill>
                  <a:srgbClr val="334457"/>
                </a:solidFill>
                <a:latin typeface="에스코어 드림 4 Regular" panose="020B0503030302020204" pitchFamily="34" charset="-127"/>
                <a:ea typeface="에스코어 드림 4 Regular" panose="020B0503030302020204" pitchFamily="34" charset="-127"/>
              </a:rPr>
              <a:t> 제공</a:t>
            </a:r>
            <a:endParaRPr lang="en-US" altLang="ko-KR" sz="2000" dirty="0">
              <a:solidFill>
                <a:srgbClr val="334457"/>
              </a:solidFill>
              <a:latin typeface="에스코어 드림 4 Regular" panose="020B0503030302020204" pitchFamily="34" charset="-127"/>
              <a:ea typeface="에스코어 드림 4 Regular" panose="020B0503030302020204" pitchFamily="34" charset="-127"/>
            </a:endParaRPr>
          </a:p>
        </p:txBody>
      </p:sp>
      <p:sp>
        <p:nvSpPr>
          <p:cNvPr id="52" name="직사각형 51">
            <a:extLst>
              <a:ext uri="{FF2B5EF4-FFF2-40B4-BE49-F238E27FC236}">
                <a16:creationId xmlns:a16="http://schemas.microsoft.com/office/drawing/2014/main" xmlns="" id="{547E59F0-ED62-432E-8199-E8E1586B48BD}"/>
              </a:ext>
            </a:extLst>
          </p:cNvPr>
          <p:cNvSpPr/>
          <p:nvPr/>
        </p:nvSpPr>
        <p:spPr>
          <a:xfrm>
            <a:off x="6755824" y="5398658"/>
            <a:ext cx="4758034" cy="400110"/>
          </a:xfrm>
          <a:prstGeom prst="rect">
            <a:avLst/>
          </a:prstGeom>
          <a:noFill/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91440" tIns="45720" rIns="91440" bIns="45720" numCol="1" spcCol="0" rtlCol="0" fromWordArt="0" anchor="ctr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altLang="ko-KR" sz="2000" dirty="0">
                <a:solidFill>
                  <a:srgbClr val="334457"/>
                </a:solidFill>
                <a:latin typeface="에스코어 드림 4 Regular" panose="020B0503030302020204" pitchFamily="34" charset="-127"/>
                <a:ea typeface="에스코어 드림 4 Regular" panose="020B0503030302020204" pitchFamily="34" charset="-127"/>
              </a:rPr>
              <a:t>⑧  </a:t>
            </a:r>
            <a:r>
              <a:rPr lang="ko-KR" altLang="en-US" sz="2000" dirty="0" err="1">
                <a:solidFill>
                  <a:srgbClr val="334457"/>
                </a:solidFill>
                <a:latin typeface="에스코어 드림 4 Regular" panose="020B0503030302020204" pitchFamily="34" charset="-127"/>
                <a:ea typeface="에스코어 드림 4 Regular" panose="020B0503030302020204" pitchFamily="34" charset="-127"/>
              </a:rPr>
              <a:t>성실신고와</a:t>
            </a:r>
            <a:r>
              <a:rPr lang="ko-KR" altLang="en-US" sz="2000" dirty="0">
                <a:solidFill>
                  <a:srgbClr val="334457"/>
                </a:solidFill>
                <a:latin typeface="에스코어 드림 4 Regular" panose="020B0503030302020204" pitchFamily="34" charset="-127"/>
                <a:ea typeface="에스코어 드림 4 Regular" panose="020B0503030302020204" pitchFamily="34" charset="-127"/>
              </a:rPr>
              <a:t> 연계한 신고내용확인 실시</a:t>
            </a:r>
            <a:endParaRPr lang="en-US" altLang="ko-KR" sz="2000" dirty="0">
              <a:solidFill>
                <a:srgbClr val="334457"/>
              </a:solidFill>
              <a:latin typeface="에스코어 드림 4 Regular" panose="020B0503030302020204" pitchFamily="34" charset="-127"/>
              <a:ea typeface="에스코어 드림 4 Regular" panose="020B0503030302020204" pitchFamily="34" charset="-127"/>
            </a:endParaRPr>
          </a:p>
        </p:txBody>
      </p:sp>
      <p:pic>
        <p:nvPicPr>
          <p:cNvPr id="54" name="그림 53">
            <a:extLst>
              <a:ext uri="{FF2B5EF4-FFF2-40B4-BE49-F238E27FC236}">
                <a16:creationId xmlns:a16="http://schemas.microsoft.com/office/drawing/2014/main" xmlns="" id="{28436A22-40A9-4328-8177-74F75788DDED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53186" y="2131770"/>
            <a:ext cx="381000" cy="3751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42885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그림 8">
            <a:extLst>
              <a:ext uri="{FF2B5EF4-FFF2-40B4-BE49-F238E27FC236}">
                <a16:creationId xmlns:a16="http://schemas.microsoft.com/office/drawing/2014/main" xmlns="" id="{3B1A5D79-5902-41C8-BAED-76B0149ED52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848" b="16848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3" name="사각형: 둥근 모서리 12">
            <a:extLst>
              <a:ext uri="{FF2B5EF4-FFF2-40B4-BE49-F238E27FC236}">
                <a16:creationId xmlns:a16="http://schemas.microsoft.com/office/drawing/2014/main" xmlns="" id="{B0AAEF71-D79C-4536-A1D5-3BE6B62106F3}"/>
              </a:ext>
            </a:extLst>
          </p:cNvPr>
          <p:cNvSpPr/>
          <p:nvPr/>
        </p:nvSpPr>
        <p:spPr>
          <a:xfrm>
            <a:off x="195654" y="631460"/>
            <a:ext cx="11788030" cy="5796236"/>
          </a:xfrm>
          <a:prstGeom prst="roundRect">
            <a:avLst>
              <a:gd name="adj" fmla="val 3684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dirty="0">
                <a:solidFill>
                  <a:srgbClr val="0A1834"/>
                </a:solidFill>
              </a:rPr>
              <a:t>									</a:t>
            </a:r>
            <a:endParaRPr lang="ko-KR" altLang="en-US" dirty="0">
              <a:solidFill>
                <a:srgbClr val="0A1834"/>
              </a:solidFill>
            </a:endParaRPr>
          </a:p>
        </p:txBody>
      </p:sp>
      <p:pic>
        <p:nvPicPr>
          <p:cNvPr id="4" name="그림 3">
            <a:extLst>
              <a:ext uri="{FF2B5EF4-FFF2-40B4-BE49-F238E27FC236}">
                <a16:creationId xmlns:a16="http://schemas.microsoft.com/office/drawing/2014/main" xmlns="" id="{C9BCA64D-037A-49F7-A300-3CB2DC9B6C0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212245" y="0"/>
            <a:ext cx="1785671" cy="552517"/>
          </a:xfrm>
          <a:prstGeom prst="rect">
            <a:avLst/>
          </a:prstGeom>
        </p:spPr>
      </p:pic>
      <p:pic>
        <p:nvPicPr>
          <p:cNvPr id="14" name="그림 13">
            <a:extLst>
              <a:ext uri="{FF2B5EF4-FFF2-40B4-BE49-F238E27FC236}">
                <a16:creationId xmlns:a16="http://schemas.microsoft.com/office/drawing/2014/main" xmlns="" id="{0D9592AB-2BA6-4E77-9EDF-C43A691759C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07896" y="6459624"/>
            <a:ext cx="1525434" cy="355996"/>
          </a:xfrm>
          <a:prstGeom prst="rect">
            <a:avLst/>
          </a:prstGeom>
        </p:spPr>
      </p:pic>
      <p:grpSp>
        <p:nvGrpSpPr>
          <p:cNvPr id="18" name="Group 27">
            <a:extLst>
              <a:ext uri="{FF2B5EF4-FFF2-40B4-BE49-F238E27FC236}">
                <a16:creationId xmlns:a16="http://schemas.microsoft.com/office/drawing/2014/main" xmlns="" id="{4E4079C8-3933-48AE-97CC-D87E6C3ADF95}"/>
              </a:ext>
            </a:extLst>
          </p:cNvPr>
          <p:cNvGrpSpPr/>
          <p:nvPr/>
        </p:nvGrpSpPr>
        <p:grpSpPr>
          <a:xfrm>
            <a:off x="3902079" y="853766"/>
            <a:ext cx="8083741" cy="813687"/>
            <a:chOff x="4598833" y="1806565"/>
            <a:chExt cx="6573143" cy="829894"/>
          </a:xfrm>
        </p:grpSpPr>
        <p:sp>
          <p:nvSpPr>
            <p:cNvPr id="20" name="Rectangle 28">
              <a:extLst>
                <a:ext uri="{FF2B5EF4-FFF2-40B4-BE49-F238E27FC236}">
                  <a16:creationId xmlns:a16="http://schemas.microsoft.com/office/drawing/2014/main" xmlns="" id="{13C6C221-9BEC-4831-93AF-F28135C13101}"/>
                </a:ext>
              </a:extLst>
            </p:cNvPr>
            <p:cNvSpPr/>
            <p:nvPr/>
          </p:nvSpPr>
          <p:spPr>
            <a:xfrm>
              <a:off x="4780729" y="2174794"/>
              <a:ext cx="6391247" cy="461665"/>
            </a:xfrm>
            <a:prstGeom prst="rect">
              <a:avLst/>
            </a:prstGeom>
            <a:solidFill>
              <a:schemeClr val="accent4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ko-KR" altLang="en-US" sz="2000" dirty="0">
                  <a:latin typeface="에스코어 드림 6 Bold" panose="020B0703030302020204" pitchFamily="34" charset="-127"/>
                  <a:ea typeface="에스코어 드림 6 Bold" panose="020B0703030302020204" pitchFamily="34" charset="-127"/>
                </a:rPr>
                <a:t>           분납기한</a:t>
              </a:r>
              <a:endParaRPr lang="en-US" sz="2000" dirty="0">
                <a:latin typeface="에스코어 드림 6 Bold" panose="020B0703030302020204" pitchFamily="34" charset="-127"/>
                <a:ea typeface="에스코어 드림 6 Bold" panose="020B0703030302020204" pitchFamily="34" charset="-127"/>
              </a:endParaRPr>
            </a:p>
          </p:txBody>
        </p:sp>
        <p:sp>
          <p:nvSpPr>
            <p:cNvPr id="27" name="Parallelogram 31">
              <a:extLst>
                <a:ext uri="{FF2B5EF4-FFF2-40B4-BE49-F238E27FC236}">
                  <a16:creationId xmlns:a16="http://schemas.microsoft.com/office/drawing/2014/main" xmlns="" id="{B71355F8-A94F-4623-9480-E677254B5377}"/>
                </a:ext>
              </a:extLst>
            </p:cNvPr>
            <p:cNvSpPr/>
            <p:nvPr/>
          </p:nvSpPr>
          <p:spPr>
            <a:xfrm rot="5400000" flipH="1">
              <a:off x="4636437" y="1996338"/>
              <a:ext cx="777696" cy="489893"/>
            </a:xfrm>
            <a:prstGeom prst="parallelogram">
              <a:avLst>
                <a:gd name="adj" fmla="val 55606"/>
              </a:avLst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" name="Arrow: Pentagon 29">
              <a:extLst>
                <a:ext uri="{FF2B5EF4-FFF2-40B4-BE49-F238E27FC236}">
                  <a16:creationId xmlns:a16="http://schemas.microsoft.com/office/drawing/2014/main" xmlns="" id="{9B2F891B-6C2B-4B74-89D4-2CC311307C39}"/>
                </a:ext>
              </a:extLst>
            </p:cNvPr>
            <p:cNvSpPr/>
            <p:nvPr/>
          </p:nvSpPr>
          <p:spPr>
            <a:xfrm flipH="1">
              <a:off x="4598833" y="1838843"/>
              <a:ext cx="668642" cy="452912"/>
            </a:xfrm>
            <a:prstGeom prst="homePlate">
              <a:avLst>
                <a:gd name="adj" fmla="val 43906"/>
              </a:avLst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xmlns="" id="{1AA7F4B3-A4D6-4955-9848-BE08033EBCFB}"/>
                </a:ext>
              </a:extLst>
            </p:cNvPr>
            <p:cNvSpPr txBox="1"/>
            <p:nvPr/>
          </p:nvSpPr>
          <p:spPr>
            <a:xfrm>
              <a:off x="4751064" y="1806565"/>
              <a:ext cx="489894" cy="47086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ko-KR" sz="2400" b="1" dirty="0">
                  <a:solidFill>
                    <a:schemeClr val="bg1"/>
                  </a:solidFill>
                  <a:cs typeface="Arial" pitchFamily="34" charset="0"/>
                </a:rPr>
                <a:t>01</a:t>
              </a:r>
              <a:endParaRPr lang="ko-KR" altLang="en-US" sz="2400" b="1" dirty="0">
                <a:solidFill>
                  <a:schemeClr val="bg1"/>
                </a:solidFill>
                <a:cs typeface="Arial" pitchFamily="34" charset="0"/>
              </a:endParaRPr>
            </a:p>
          </p:txBody>
        </p:sp>
      </p:grpSp>
      <p:grpSp>
        <p:nvGrpSpPr>
          <p:cNvPr id="21" name="그룹 20">
            <a:extLst>
              <a:ext uri="{FF2B5EF4-FFF2-40B4-BE49-F238E27FC236}">
                <a16:creationId xmlns:a16="http://schemas.microsoft.com/office/drawing/2014/main" xmlns="" id="{58B0C87D-524A-4CF3-9A06-5116FA8FFADA}"/>
              </a:ext>
            </a:extLst>
          </p:cNvPr>
          <p:cNvGrpSpPr/>
          <p:nvPr/>
        </p:nvGrpSpPr>
        <p:grpSpPr>
          <a:xfrm>
            <a:off x="3902079" y="880656"/>
            <a:ext cx="8083741" cy="786796"/>
            <a:chOff x="3902079" y="880656"/>
            <a:chExt cx="8083741" cy="786796"/>
          </a:xfrm>
        </p:grpSpPr>
        <p:grpSp>
          <p:nvGrpSpPr>
            <p:cNvPr id="22" name="Group 27">
              <a:extLst>
                <a:ext uri="{FF2B5EF4-FFF2-40B4-BE49-F238E27FC236}">
                  <a16:creationId xmlns:a16="http://schemas.microsoft.com/office/drawing/2014/main" xmlns="" id="{867F450B-20C8-4725-B206-264C77D8D8EE}"/>
                </a:ext>
              </a:extLst>
            </p:cNvPr>
            <p:cNvGrpSpPr/>
            <p:nvPr/>
          </p:nvGrpSpPr>
          <p:grpSpPr>
            <a:xfrm>
              <a:off x="3902079" y="885413"/>
              <a:ext cx="8083741" cy="782039"/>
              <a:chOff x="4598833" y="1838843"/>
              <a:chExt cx="6573143" cy="797616"/>
            </a:xfrm>
          </p:grpSpPr>
          <p:sp>
            <p:nvSpPr>
              <p:cNvPr id="24" name="Rectangle 28">
                <a:extLst>
                  <a:ext uri="{FF2B5EF4-FFF2-40B4-BE49-F238E27FC236}">
                    <a16:creationId xmlns:a16="http://schemas.microsoft.com/office/drawing/2014/main" xmlns="" id="{3F92AFB6-DB36-4C6B-A613-222008B19A08}"/>
                  </a:ext>
                </a:extLst>
              </p:cNvPr>
              <p:cNvSpPr/>
              <p:nvPr/>
            </p:nvSpPr>
            <p:spPr>
              <a:xfrm>
                <a:off x="4780729" y="2174794"/>
                <a:ext cx="6391247" cy="461665"/>
              </a:xfrm>
              <a:prstGeom prst="rect">
                <a:avLst/>
              </a:prstGeom>
              <a:solidFill>
                <a:schemeClr val="accent4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r>
                  <a:rPr lang="ko-KR" altLang="en-US" sz="2000" dirty="0">
                    <a:latin typeface="에스코어 드림 6 Bold" panose="020B0703030302020204" pitchFamily="34" charset="-127"/>
                    <a:ea typeface="에스코어 드림 6 Bold" panose="020B0703030302020204" pitchFamily="34" charset="-127"/>
                  </a:rPr>
                  <a:t>           </a:t>
                </a:r>
                <a:r>
                  <a:rPr lang="en-US" altLang="ko-KR" sz="2000" dirty="0">
                    <a:latin typeface="에스코어 드림 6 Bold" panose="020B0703030302020204" pitchFamily="34" charset="-127"/>
                    <a:ea typeface="에스코어 드림 6 Bold" panose="020B0703030302020204" pitchFamily="34" charset="-127"/>
                  </a:rPr>
                  <a:t>5.</a:t>
                </a:r>
                <a:r>
                  <a:rPr lang="ko-KR" altLang="en-US" sz="2000" dirty="0">
                    <a:latin typeface="에스코어 드림 6 Bold" panose="020B0703030302020204" pitchFamily="34" charset="-127"/>
                    <a:ea typeface="에스코어 드림 6 Bold" panose="020B0703030302020204" pitchFamily="34" charset="-127"/>
                  </a:rPr>
                  <a:t>분납기한</a:t>
                </a:r>
                <a:endParaRPr lang="en-US" sz="2000" dirty="0">
                  <a:latin typeface="에스코어 드림 6 Bold" panose="020B0703030302020204" pitchFamily="34" charset="-127"/>
                  <a:ea typeface="에스코어 드림 6 Bold" panose="020B0703030302020204" pitchFamily="34" charset="-127"/>
                </a:endParaRPr>
              </a:p>
            </p:txBody>
          </p:sp>
          <p:sp>
            <p:nvSpPr>
              <p:cNvPr id="26" name="Parallelogram 31">
                <a:extLst>
                  <a:ext uri="{FF2B5EF4-FFF2-40B4-BE49-F238E27FC236}">
                    <a16:creationId xmlns:a16="http://schemas.microsoft.com/office/drawing/2014/main" xmlns="" id="{7DCCE267-6790-40BB-854E-B73CB16C7088}"/>
                  </a:ext>
                </a:extLst>
              </p:cNvPr>
              <p:cNvSpPr/>
              <p:nvPr/>
            </p:nvSpPr>
            <p:spPr>
              <a:xfrm rot="5400000" flipH="1">
                <a:off x="4636437" y="1996338"/>
                <a:ext cx="777696" cy="489893"/>
              </a:xfrm>
              <a:prstGeom prst="parallelogram">
                <a:avLst>
                  <a:gd name="adj" fmla="val 55606"/>
                </a:avLst>
              </a:prstGeom>
              <a:solidFill>
                <a:schemeClr val="accent4">
                  <a:lumMod val="60000"/>
                  <a:lumOff val="4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9" name="Arrow: Pentagon 29">
                <a:extLst>
                  <a:ext uri="{FF2B5EF4-FFF2-40B4-BE49-F238E27FC236}">
                    <a16:creationId xmlns:a16="http://schemas.microsoft.com/office/drawing/2014/main" xmlns="" id="{C00CC81D-BD35-4A7D-8217-59CB67559F5F}"/>
                  </a:ext>
                </a:extLst>
              </p:cNvPr>
              <p:cNvSpPr/>
              <p:nvPr/>
            </p:nvSpPr>
            <p:spPr>
              <a:xfrm flipH="1">
                <a:off x="4598833" y="1838843"/>
                <a:ext cx="668642" cy="452912"/>
              </a:xfrm>
              <a:prstGeom prst="homePlate">
                <a:avLst>
                  <a:gd name="adj" fmla="val 43906"/>
                </a:avLst>
              </a:prstGeom>
              <a:solidFill>
                <a:schemeClr val="accent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xmlns="" id="{21A27364-0CF3-440D-8BE7-678B5ACEB03C}"/>
                </a:ext>
              </a:extLst>
            </p:cNvPr>
            <p:cNvSpPr txBox="1"/>
            <p:nvPr/>
          </p:nvSpPr>
          <p:spPr>
            <a:xfrm>
              <a:off x="4098255" y="880656"/>
              <a:ext cx="602478" cy="46166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ko-KR" sz="2400" b="1" dirty="0">
                  <a:solidFill>
                    <a:schemeClr val="bg1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  <a:cs typeface="Arial" pitchFamily="34" charset="0"/>
                </a:rPr>
                <a:t>Ⅰ</a:t>
              </a:r>
              <a:endParaRPr lang="ko-KR" altLang="en-US" sz="2400" b="1" dirty="0">
                <a:solidFill>
                  <a:schemeClr val="bg1"/>
                </a:solidFill>
                <a:cs typeface="Arial" pitchFamily="34" charset="0"/>
              </a:endParaRPr>
            </a:p>
          </p:txBody>
        </p:sp>
      </p:grpSp>
      <p:grpSp>
        <p:nvGrpSpPr>
          <p:cNvPr id="2" name="그룹 1">
            <a:extLst>
              <a:ext uri="{FF2B5EF4-FFF2-40B4-BE49-F238E27FC236}">
                <a16:creationId xmlns:a16="http://schemas.microsoft.com/office/drawing/2014/main" xmlns="" id="{71EB7B1A-1AA7-45A6-AC5C-99246DA4C15D}"/>
              </a:ext>
            </a:extLst>
          </p:cNvPr>
          <p:cNvGrpSpPr/>
          <p:nvPr/>
        </p:nvGrpSpPr>
        <p:grpSpPr>
          <a:xfrm>
            <a:off x="784863" y="871698"/>
            <a:ext cx="11323796" cy="1502773"/>
            <a:chOff x="784863" y="871698"/>
            <a:chExt cx="11323796" cy="1502773"/>
          </a:xfrm>
        </p:grpSpPr>
        <p:grpSp>
          <p:nvGrpSpPr>
            <p:cNvPr id="3" name="그룹 2">
              <a:extLst>
                <a:ext uri="{FF2B5EF4-FFF2-40B4-BE49-F238E27FC236}">
                  <a16:creationId xmlns:a16="http://schemas.microsoft.com/office/drawing/2014/main" xmlns="" id="{CD4A7D94-CC2F-4777-A589-BC101D060BD2}"/>
                </a:ext>
              </a:extLst>
            </p:cNvPr>
            <p:cNvGrpSpPr/>
            <p:nvPr/>
          </p:nvGrpSpPr>
          <p:grpSpPr>
            <a:xfrm>
              <a:off x="784863" y="871698"/>
              <a:ext cx="11323796" cy="1502773"/>
              <a:chOff x="784863" y="871698"/>
              <a:chExt cx="11323796" cy="1502773"/>
            </a:xfrm>
          </p:grpSpPr>
          <p:grpSp>
            <p:nvGrpSpPr>
              <p:cNvPr id="30" name="그룹 29">
                <a:extLst>
                  <a:ext uri="{FF2B5EF4-FFF2-40B4-BE49-F238E27FC236}">
                    <a16:creationId xmlns:a16="http://schemas.microsoft.com/office/drawing/2014/main" xmlns="" id="{F7286302-26A9-40CA-9FCD-FEA63B169CC7}"/>
                  </a:ext>
                </a:extLst>
              </p:cNvPr>
              <p:cNvGrpSpPr/>
              <p:nvPr/>
            </p:nvGrpSpPr>
            <p:grpSpPr>
              <a:xfrm>
                <a:off x="3910467" y="871698"/>
                <a:ext cx="8198192" cy="997426"/>
                <a:chOff x="3910467" y="871698"/>
                <a:chExt cx="8198192" cy="997426"/>
              </a:xfrm>
            </p:grpSpPr>
            <p:grpSp>
              <p:nvGrpSpPr>
                <p:cNvPr id="31" name="Group 27">
                  <a:extLst>
                    <a:ext uri="{FF2B5EF4-FFF2-40B4-BE49-F238E27FC236}">
                      <a16:creationId xmlns:a16="http://schemas.microsoft.com/office/drawing/2014/main" xmlns="" id="{CB05BB93-CB0E-4BF9-869D-749A4155AEEC}"/>
                    </a:ext>
                  </a:extLst>
                </p:cNvPr>
                <p:cNvGrpSpPr/>
                <p:nvPr/>
              </p:nvGrpSpPr>
              <p:grpSpPr>
                <a:xfrm>
                  <a:off x="3910467" y="871698"/>
                  <a:ext cx="8075352" cy="795757"/>
                  <a:chOff x="4605654" y="1824853"/>
                  <a:chExt cx="6566322" cy="811606"/>
                </a:xfrm>
              </p:grpSpPr>
              <p:sp>
                <p:nvSpPr>
                  <p:cNvPr id="33" name="Rectangle 28">
                    <a:extLst>
                      <a:ext uri="{FF2B5EF4-FFF2-40B4-BE49-F238E27FC236}">
                        <a16:creationId xmlns:a16="http://schemas.microsoft.com/office/drawing/2014/main" xmlns="" id="{7F462D01-51E8-46C8-9FEF-664E932F6FC1}"/>
                      </a:ext>
                    </a:extLst>
                  </p:cNvPr>
                  <p:cNvSpPr/>
                  <p:nvPr/>
                </p:nvSpPr>
                <p:spPr>
                  <a:xfrm>
                    <a:off x="4780729" y="2174794"/>
                    <a:ext cx="6391247" cy="461665"/>
                  </a:xfrm>
                  <a:prstGeom prst="rect">
                    <a:avLst/>
                  </a:prstGeom>
                  <a:solidFill>
                    <a:schemeClr val="accent4">
                      <a:lumMod val="75000"/>
                    </a:schemeClr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r>
                      <a:rPr lang="ko-KR" altLang="en-US" sz="2000" dirty="0">
                        <a:latin typeface="에스코어 드림 6 Bold" panose="020B0703030302020204" pitchFamily="34" charset="-127"/>
                        <a:ea typeface="에스코어 드림 6 Bold" panose="020B0703030302020204" pitchFamily="34" charset="-127"/>
                      </a:rPr>
                      <a:t>           안내용 </a:t>
                    </a:r>
                    <a:r>
                      <a:rPr lang="en-US" altLang="ko-KR" sz="2000" dirty="0">
                        <a:latin typeface="에스코어 드림 6 Bold" panose="020B0703030302020204" pitchFamily="34" charset="-127"/>
                        <a:ea typeface="에스코어 드림 6 Bold" panose="020B0703030302020204" pitchFamily="34" charset="-127"/>
                      </a:rPr>
                      <a:t>PPT </a:t>
                    </a:r>
                    <a:r>
                      <a:rPr lang="ko-KR" altLang="en-US" sz="2000" dirty="0">
                        <a:latin typeface="에스코어 드림 6 Bold" panose="020B0703030302020204" pitchFamily="34" charset="-127"/>
                        <a:ea typeface="에스코어 드림 6 Bold" panose="020B0703030302020204" pitchFamily="34" charset="-127"/>
                      </a:rPr>
                      <a:t>제공</a:t>
                    </a:r>
                    <a:endParaRPr lang="en-US" sz="2000" dirty="0">
                      <a:latin typeface="에스코어 드림 6 Bold" panose="020B0703030302020204" pitchFamily="34" charset="-127"/>
                      <a:ea typeface="에스코어 드림 6 Bold" panose="020B0703030302020204" pitchFamily="34" charset="-127"/>
                    </a:endParaRPr>
                  </a:p>
                </p:txBody>
              </p:sp>
              <p:sp>
                <p:nvSpPr>
                  <p:cNvPr id="34" name="Parallelogram 31">
                    <a:extLst>
                      <a:ext uri="{FF2B5EF4-FFF2-40B4-BE49-F238E27FC236}">
                        <a16:creationId xmlns:a16="http://schemas.microsoft.com/office/drawing/2014/main" xmlns="" id="{5E1A03A6-EEDC-4E98-9668-D9046CF37090}"/>
                      </a:ext>
                    </a:extLst>
                  </p:cNvPr>
                  <p:cNvSpPr/>
                  <p:nvPr/>
                </p:nvSpPr>
                <p:spPr>
                  <a:xfrm rot="5400000" flipH="1">
                    <a:off x="4636437" y="1996338"/>
                    <a:ext cx="777696" cy="489893"/>
                  </a:xfrm>
                  <a:prstGeom prst="parallelogram">
                    <a:avLst>
                      <a:gd name="adj" fmla="val 55606"/>
                    </a:avLst>
                  </a:prstGeom>
                  <a:solidFill>
                    <a:schemeClr val="accent4">
                      <a:lumMod val="60000"/>
                      <a:lumOff val="40000"/>
                    </a:schemeClr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35" name="Arrow: Pentagon 29">
                    <a:extLst>
                      <a:ext uri="{FF2B5EF4-FFF2-40B4-BE49-F238E27FC236}">
                        <a16:creationId xmlns:a16="http://schemas.microsoft.com/office/drawing/2014/main" xmlns="" id="{4B97320D-A192-4290-B97C-324F24256BA8}"/>
                      </a:ext>
                    </a:extLst>
                  </p:cNvPr>
                  <p:cNvSpPr/>
                  <p:nvPr/>
                </p:nvSpPr>
                <p:spPr>
                  <a:xfrm flipH="1">
                    <a:off x="4605654" y="1838843"/>
                    <a:ext cx="668642" cy="452912"/>
                  </a:xfrm>
                  <a:prstGeom prst="homePlate">
                    <a:avLst>
                      <a:gd name="adj" fmla="val 43906"/>
                    </a:avLst>
                  </a:prstGeom>
                  <a:solidFill>
                    <a:schemeClr val="accent4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36" name="TextBox 35">
                    <a:extLst>
                      <a:ext uri="{FF2B5EF4-FFF2-40B4-BE49-F238E27FC236}">
                        <a16:creationId xmlns:a16="http://schemas.microsoft.com/office/drawing/2014/main" xmlns="" id="{3E2BABB1-15EF-4CAB-8AEE-439A6E28F147}"/>
                      </a:ext>
                    </a:extLst>
                  </p:cNvPr>
                  <p:cNvSpPr txBox="1"/>
                  <p:nvPr/>
                </p:nvSpPr>
                <p:spPr>
                  <a:xfrm>
                    <a:off x="4758354" y="1824853"/>
                    <a:ext cx="489894" cy="470862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pPr algn="ctr"/>
                    <a:r>
                      <a:rPr lang="en-US" altLang="ko-KR" sz="2400" b="1" dirty="0">
                        <a:solidFill>
                          <a:schemeClr val="bg1"/>
                        </a:solidFill>
                        <a:latin typeface="맑은 고딕" panose="020B0503020000020004" pitchFamily="50" charset="-127"/>
                        <a:ea typeface="맑은 고딕" panose="020B0503020000020004" pitchFamily="50" charset="-127"/>
                        <a:cs typeface="Arial" pitchFamily="34" charset="0"/>
                      </a:rPr>
                      <a:t>Ⅰ</a:t>
                    </a:r>
                    <a:endParaRPr lang="ko-KR" altLang="en-US" sz="2400" b="1" dirty="0">
                      <a:solidFill>
                        <a:schemeClr val="bg1"/>
                      </a:solidFill>
                      <a:cs typeface="Arial" pitchFamily="34" charset="0"/>
                    </a:endParaRPr>
                  </a:p>
                </p:txBody>
              </p:sp>
            </p:grpSp>
            <p:sp>
              <p:nvSpPr>
                <p:cNvPr id="32" name="TextBox 31">
                  <a:extLst>
                    <a:ext uri="{FF2B5EF4-FFF2-40B4-BE49-F238E27FC236}">
                      <a16:creationId xmlns:a16="http://schemas.microsoft.com/office/drawing/2014/main" xmlns="" id="{726B2E3F-EA49-46BA-A858-04FD61F71E22}"/>
                    </a:ext>
                  </a:extLst>
                </p:cNvPr>
                <p:cNvSpPr txBox="1"/>
                <p:nvPr/>
              </p:nvSpPr>
              <p:spPr>
                <a:xfrm>
                  <a:off x="10602834" y="1407459"/>
                  <a:ext cx="1505825" cy="46166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ko-KR" altLang="en-US" sz="1200" dirty="0">
                      <a:solidFill>
                        <a:schemeClr val="bg1"/>
                      </a:solidFill>
                      <a:latin typeface="에스코어 드림 6 Bold" panose="020B0703030302020204" pitchFamily="34" charset="-127"/>
                      <a:ea typeface="에스코어 드림 6 Bold" panose="020B0703030302020204" pitchFamily="34" charset="-127"/>
                    </a:rPr>
                    <a:t>공제감면 적극 안내</a:t>
                  </a:r>
                  <a:endParaRPr lang="ko-KR" altLang="en-US" dirty="0">
                    <a:solidFill>
                      <a:schemeClr val="bg1"/>
                    </a:solidFill>
                    <a:latin typeface="에스코어 드림 6 Bold" panose="020B0703030302020204" pitchFamily="34" charset="-127"/>
                    <a:ea typeface="에스코어 드림 6 Bold" panose="020B0703030302020204" pitchFamily="34" charset="-127"/>
                  </a:endParaRPr>
                </a:p>
              </p:txBody>
            </p:sp>
          </p:grpSp>
          <p:sp>
            <p:nvSpPr>
              <p:cNvPr id="107" name="TextBox 106">
                <a:extLst>
                  <a:ext uri="{FF2B5EF4-FFF2-40B4-BE49-F238E27FC236}">
                    <a16:creationId xmlns:a16="http://schemas.microsoft.com/office/drawing/2014/main" xmlns="" id="{0ADA17A1-42E2-47DB-8346-18481E793C65}"/>
                  </a:ext>
                </a:extLst>
              </p:cNvPr>
              <p:cNvSpPr txBox="1"/>
              <p:nvPr/>
            </p:nvSpPr>
            <p:spPr>
              <a:xfrm>
                <a:off x="784863" y="1820473"/>
                <a:ext cx="10792566" cy="55399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>
                  <a:lnSpc>
                    <a:spcPct val="150000"/>
                  </a:lnSpc>
                  <a:buClr>
                    <a:srgbClr val="334457"/>
                  </a:buClr>
                </a:pPr>
                <a:r>
                  <a:rPr lang="ko-KR" altLang="en-US" sz="2000" dirty="0">
                    <a:solidFill>
                      <a:srgbClr val="334457"/>
                    </a:solidFill>
                    <a:latin typeface="나눔스퀘어 ExtraBold" panose="020B0600000101010101" pitchFamily="50" charset="-127"/>
                    <a:ea typeface="나눔스퀘어 ExtraBold" panose="020B0600000101010101" pitchFamily="50" charset="-127"/>
                  </a:rPr>
                  <a:t>알아두면 유익한 </a:t>
                </a:r>
                <a:r>
                  <a:rPr lang="en-US" altLang="ko-KR" sz="2000" dirty="0" smtClean="0">
                    <a:solidFill>
                      <a:srgbClr val="C00000"/>
                    </a:solidFill>
                    <a:latin typeface="나눔스퀘어 ExtraBold" panose="020B0600000101010101" pitchFamily="50" charset="-127"/>
                    <a:ea typeface="나눔스퀘어 ExtraBold" panose="020B0600000101010101" pitchFamily="50" charset="-127"/>
                  </a:rPr>
                  <a:t>18</a:t>
                </a:r>
                <a:r>
                  <a:rPr lang="ko-KR" altLang="en-US" sz="2000" dirty="0" smtClean="0">
                    <a:solidFill>
                      <a:srgbClr val="C00000"/>
                    </a:solidFill>
                    <a:latin typeface="나눔스퀘어 ExtraBold" panose="020B0600000101010101" pitchFamily="50" charset="-127"/>
                    <a:ea typeface="나눔스퀘어 ExtraBold" panose="020B0600000101010101" pitchFamily="50" charset="-127"/>
                  </a:rPr>
                  <a:t>가지 </a:t>
                </a:r>
                <a:r>
                  <a:rPr lang="ko-KR" altLang="en-US" sz="2000" dirty="0">
                    <a:solidFill>
                      <a:srgbClr val="C00000"/>
                    </a:solidFill>
                    <a:latin typeface="나눔스퀘어 ExtraBold" panose="020B0600000101010101" pitchFamily="50" charset="-127"/>
                    <a:ea typeface="나눔스퀘어 ExtraBold" panose="020B0600000101010101" pitchFamily="50" charset="-127"/>
                  </a:rPr>
                  <a:t>공제</a:t>
                </a:r>
                <a:r>
                  <a:rPr lang="en-US" altLang="ko-KR" sz="2000" dirty="0">
                    <a:solidFill>
                      <a:srgbClr val="C00000"/>
                    </a:solidFill>
                    <a:latin typeface="나눔스퀘어 ExtraBold" panose="020B0600000101010101" pitchFamily="50" charset="-127"/>
                    <a:ea typeface="나눔스퀘어 ExtraBold" panose="020B0600000101010101" pitchFamily="50" charset="-127"/>
                  </a:rPr>
                  <a:t>·</a:t>
                </a:r>
                <a:r>
                  <a:rPr lang="ko-KR" altLang="en-US" sz="2000" dirty="0">
                    <a:solidFill>
                      <a:srgbClr val="C00000"/>
                    </a:solidFill>
                    <a:latin typeface="나눔스퀘어 ExtraBold" panose="020B0600000101010101" pitchFamily="50" charset="-127"/>
                    <a:ea typeface="나눔스퀘어 ExtraBold" panose="020B0600000101010101" pitchFamily="50" charset="-127"/>
                  </a:rPr>
                  <a:t>감면제도 </a:t>
                </a:r>
                <a:r>
                  <a:rPr lang="ko-KR" altLang="en-US" sz="2000" dirty="0">
                    <a:solidFill>
                      <a:srgbClr val="334457"/>
                    </a:solidFill>
                    <a:latin typeface="나눔스퀘어 ExtraBold" panose="020B0600000101010101" pitchFamily="50" charset="-127"/>
                    <a:ea typeface="나눔스퀘어 ExtraBold" panose="020B0600000101010101" pitchFamily="50" charset="-127"/>
                  </a:rPr>
                  <a:t>안내</a:t>
                </a:r>
                <a:endParaRPr lang="ko-KR" altLang="en-US" sz="2400" dirty="0">
                  <a:solidFill>
                    <a:srgbClr val="334457"/>
                  </a:solidFill>
                  <a:latin typeface="나눔스퀘어 ExtraBold" panose="020B0600000101010101" pitchFamily="50" charset="-127"/>
                  <a:ea typeface="나눔스퀘어 ExtraBold" panose="020B0600000101010101" pitchFamily="50" charset="-127"/>
                </a:endParaRPr>
              </a:p>
            </p:txBody>
          </p:sp>
          <p:cxnSp>
            <p:nvCxnSpPr>
              <p:cNvPr id="109" name="직선 연결선 108">
                <a:extLst>
                  <a:ext uri="{FF2B5EF4-FFF2-40B4-BE49-F238E27FC236}">
                    <a16:creationId xmlns:a16="http://schemas.microsoft.com/office/drawing/2014/main" xmlns="" id="{94FB8800-DE53-41DA-AC1D-507F38D7E184}"/>
                  </a:ext>
                </a:extLst>
              </p:cNvPr>
              <p:cNvCxnSpPr/>
              <p:nvPr/>
            </p:nvCxnSpPr>
            <p:spPr>
              <a:xfrm>
                <a:off x="1360025" y="2356004"/>
                <a:ext cx="9637015" cy="0"/>
              </a:xfrm>
              <a:prstGeom prst="line">
                <a:avLst/>
              </a:prstGeom>
              <a:ln>
                <a:solidFill>
                  <a:srgbClr val="334457"/>
                </a:solidFill>
                <a:prstDash val="sys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39" name="그룹 38">
              <a:extLst>
                <a:ext uri="{FF2B5EF4-FFF2-40B4-BE49-F238E27FC236}">
                  <a16:creationId xmlns:a16="http://schemas.microsoft.com/office/drawing/2014/main" xmlns="" id="{47560114-DDA9-40D9-BFCC-5E4830F3CCAD}"/>
                </a:ext>
              </a:extLst>
            </p:cNvPr>
            <p:cNvGrpSpPr/>
            <p:nvPr/>
          </p:nvGrpSpPr>
          <p:grpSpPr>
            <a:xfrm>
              <a:off x="2608311" y="885415"/>
              <a:ext cx="2125067" cy="444066"/>
              <a:chOff x="2608311" y="885415"/>
              <a:chExt cx="2125067" cy="444066"/>
            </a:xfrm>
          </p:grpSpPr>
          <p:sp>
            <p:nvSpPr>
              <p:cNvPr id="40" name="Arrow: Pentagon 29">
                <a:extLst>
                  <a:ext uri="{FF2B5EF4-FFF2-40B4-BE49-F238E27FC236}">
                    <a16:creationId xmlns:a16="http://schemas.microsoft.com/office/drawing/2014/main" xmlns="" id="{32DA38A6-6AB3-40EE-B644-2470D4C25900}"/>
                  </a:ext>
                </a:extLst>
              </p:cNvPr>
              <p:cNvSpPr/>
              <p:nvPr/>
            </p:nvSpPr>
            <p:spPr>
              <a:xfrm flipH="1">
                <a:off x="2608311" y="885415"/>
                <a:ext cx="2125067" cy="444066"/>
              </a:xfrm>
              <a:prstGeom prst="homePlate">
                <a:avLst>
                  <a:gd name="adj" fmla="val 43906"/>
                </a:avLst>
              </a:prstGeom>
              <a:solidFill>
                <a:schemeClr val="accent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41" name="TextBox 40">
                <a:extLst>
                  <a:ext uri="{FF2B5EF4-FFF2-40B4-BE49-F238E27FC236}">
                    <a16:creationId xmlns:a16="http://schemas.microsoft.com/office/drawing/2014/main" xmlns="" id="{88F15016-A9AD-4031-81B8-4F2171C16C83}"/>
                  </a:ext>
                </a:extLst>
              </p:cNvPr>
              <p:cNvSpPr txBox="1"/>
              <p:nvPr/>
            </p:nvSpPr>
            <p:spPr>
              <a:xfrm>
                <a:off x="2706150" y="922032"/>
                <a:ext cx="1964449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altLang="ko-KR" b="1" dirty="0">
                    <a:solidFill>
                      <a:schemeClr val="bg1"/>
                    </a:solidFill>
                    <a:latin typeface="맑은 고딕" panose="020B0503020000020004" pitchFamily="50" charset="-127"/>
                    <a:ea typeface="맑은 고딕" panose="020B0503020000020004" pitchFamily="50" charset="-127"/>
                    <a:cs typeface="Arial" pitchFamily="34" charset="0"/>
                  </a:rPr>
                  <a:t>Ⅰ. </a:t>
                </a:r>
                <a:r>
                  <a:rPr lang="ko-KR" altLang="en-US" b="1" dirty="0">
                    <a:solidFill>
                      <a:schemeClr val="bg1"/>
                    </a:solidFill>
                    <a:latin typeface="맑은 고딕" panose="020B0503020000020004" pitchFamily="50" charset="-127"/>
                    <a:ea typeface="맑은 고딕" panose="020B0503020000020004" pitchFamily="50" charset="-127"/>
                    <a:cs typeface="Arial" pitchFamily="34" charset="0"/>
                  </a:rPr>
                  <a:t>신고지원방향</a:t>
                </a:r>
                <a:endParaRPr lang="ko-KR" altLang="en-US" b="1" dirty="0">
                  <a:solidFill>
                    <a:schemeClr val="bg1"/>
                  </a:solidFill>
                  <a:cs typeface="Arial" pitchFamily="34" charset="0"/>
                </a:endParaRPr>
              </a:p>
            </p:txBody>
          </p:sp>
        </p:grpSp>
      </p:grpSp>
      <p:sp>
        <p:nvSpPr>
          <p:cNvPr id="38" name="TextBox 37">
            <a:extLst>
              <a:ext uri="{FF2B5EF4-FFF2-40B4-BE49-F238E27FC236}">
                <a16:creationId xmlns:a16="http://schemas.microsoft.com/office/drawing/2014/main" xmlns="" id="{660A4DE1-CF8E-482E-910B-B111ABA97CDE}"/>
              </a:ext>
            </a:extLst>
          </p:cNvPr>
          <p:cNvSpPr txBox="1"/>
          <p:nvPr/>
        </p:nvSpPr>
        <p:spPr>
          <a:xfrm>
            <a:off x="5486398" y="2781333"/>
            <a:ext cx="6407047" cy="25391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  <a:buClr>
                <a:srgbClr val="334457"/>
              </a:buClr>
            </a:pPr>
            <a:r>
              <a:rPr lang="ko-KR" altLang="en-US" sz="1600" dirty="0">
                <a:solidFill>
                  <a:srgbClr val="333F50"/>
                </a:solidFill>
                <a:latin typeface="나눔스퀘어 ExtraBold" panose="020B0600000101010101" pitchFamily="50" charset="-127"/>
                <a:ea typeface="나눔스퀘어 ExtraBold" panose="020B0600000101010101" pitchFamily="50" charset="-127"/>
              </a:rPr>
              <a:t> </a:t>
            </a:r>
            <a:r>
              <a:rPr lang="en-US" altLang="ko-KR" dirty="0">
                <a:solidFill>
                  <a:schemeClr val="accent5">
                    <a:lumMod val="75000"/>
                  </a:schemeClr>
                </a:solidFill>
                <a:latin typeface="나눔스퀘어 ExtraBold" panose="020B0600000101010101" pitchFamily="50" charset="-127"/>
                <a:ea typeface="나눔스퀘어 ExtraBold" panose="020B0600000101010101" pitchFamily="50" charset="-127"/>
              </a:rPr>
              <a:t>[</a:t>
            </a:r>
            <a:r>
              <a:rPr lang="ko-KR" altLang="en-US" dirty="0">
                <a:solidFill>
                  <a:schemeClr val="accent5">
                    <a:lumMod val="75000"/>
                  </a:schemeClr>
                </a:solidFill>
                <a:latin typeface="나눔스퀘어 ExtraBold" panose="020B0600000101010101" pitchFamily="50" charset="-127"/>
                <a:ea typeface="나눔스퀘어 ExtraBold" panose="020B0600000101010101" pitchFamily="50" charset="-127"/>
              </a:rPr>
              <a:t>고용지원</a:t>
            </a:r>
            <a:r>
              <a:rPr lang="en-US" altLang="ko-KR" dirty="0">
                <a:solidFill>
                  <a:schemeClr val="accent5">
                    <a:lumMod val="75000"/>
                  </a:schemeClr>
                </a:solidFill>
                <a:latin typeface="나눔스퀘어 ExtraBold" panose="020B0600000101010101" pitchFamily="50" charset="-127"/>
                <a:ea typeface="나눔스퀘어 ExtraBold" panose="020B0600000101010101" pitchFamily="50" charset="-127"/>
              </a:rPr>
              <a:t>]</a:t>
            </a:r>
            <a:r>
              <a:rPr lang="en-US" altLang="ko-KR" sz="1600" dirty="0">
                <a:solidFill>
                  <a:srgbClr val="333F50"/>
                </a:solidFill>
                <a:latin typeface="나눔스퀘어 ExtraBold" panose="020B0600000101010101" pitchFamily="50" charset="-127"/>
                <a:ea typeface="나눔스퀘어 ExtraBold" panose="020B0600000101010101" pitchFamily="50" charset="-127"/>
              </a:rPr>
              <a:t> </a:t>
            </a:r>
            <a:r>
              <a:rPr lang="ko-KR" altLang="en-US" sz="1600" dirty="0">
                <a:solidFill>
                  <a:srgbClr val="333F50"/>
                </a:solidFill>
                <a:latin typeface="나눔스퀘어 ExtraBold" panose="020B0600000101010101" pitchFamily="50" charset="-127"/>
                <a:ea typeface="나눔스퀘어 ExtraBold" panose="020B0600000101010101" pitchFamily="50" charset="-127"/>
              </a:rPr>
              <a:t>고용증대세액공제</a:t>
            </a:r>
            <a:r>
              <a:rPr lang="en-US" altLang="ko-KR" sz="1600" dirty="0">
                <a:solidFill>
                  <a:srgbClr val="333F50"/>
                </a:solidFill>
                <a:latin typeface="나눔스퀘어 ExtraBold" panose="020B0600000101010101" pitchFamily="50" charset="-127"/>
                <a:ea typeface="나눔스퀘어 ExtraBold" panose="020B0600000101010101" pitchFamily="50" charset="-127"/>
              </a:rPr>
              <a:t>, </a:t>
            </a:r>
            <a:r>
              <a:rPr lang="ko-KR" altLang="en-US" sz="1600" dirty="0">
                <a:solidFill>
                  <a:srgbClr val="333F50"/>
                </a:solidFill>
                <a:latin typeface="나눔스퀘어 ExtraBold" panose="020B0600000101010101" pitchFamily="50" charset="-127"/>
                <a:ea typeface="나눔스퀘어 ExtraBold" panose="020B0600000101010101" pitchFamily="50" charset="-127"/>
              </a:rPr>
              <a:t>중소기업 사회보험료 세액공제 등</a:t>
            </a:r>
            <a:endParaRPr lang="en-US" altLang="ko-KR" sz="1600" dirty="0">
              <a:solidFill>
                <a:srgbClr val="333F50"/>
              </a:solidFill>
              <a:latin typeface="나눔스퀘어 ExtraBold" panose="020B0600000101010101" pitchFamily="50" charset="-127"/>
              <a:ea typeface="나눔스퀘어 ExtraBold" panose="020B0600000101010101" pitchFamily="50" charset="-127"/>
            </a:endParaRPr>
          </a:p>
          <a:p>
            <a:pPr>
              <a:lnSpc>
                <a:spcPct val="150000"/>
              </a:lnSpc>
            </a:pPr>
            <a:r>
              <a:rPr lang="ko-KR" altLang="en-US" sz="1600" dirty="0">
                <a:solidFill>
                  <a:srgbClr val="333F50"/>
                </a:solidFill>
                <a:latin typeface="나눔스퀘어 ExtraBold" panose="020B0600000101010101" pitchFamily="50" charset="-127"/>
                <a:ea typeface="나눔스퀘어 ExtraBold" panose="020B0600000101010101" pitchFamily="50" charset="-127"/>
              </a:rPr>
              <a:t> </a:t>
            </a:r>
            <a:r>
              <a:rPr lang="en-US" altLang="ko-KR" dirty="0">
                <a:solidFill>
                  <a:schemeClr val="accent5">
                    <a:lumMod val="75000"/>
                  </a:schemeClr>
                </a:solidFill>
                <a:latin typeface="나눔스퀘어 ExtraBold" panose="020B0600000101010101" pitchFamily="50" charset="-127"/>
                <a:ea typeface="나눔스퀘어 ExtraBold" panose="020B0600000101010101" pitchFamily="50" charset="-127"/>
              </a:rPr>
              <a:t>[</a:t>
            </a:r>
            <a:r>
              <a:rPr lang="ko-KR" altLang="en-US" dirty="0">
                <a:solidFill>
                  <a:schemeClr val="accent5">
                    <a:lumMod val="75000"/>
                  </a:schemeClr>
                </a:solidFill>
                <a:latin typeface="나눔스퀘어 ExtraBold" panose="020B0600000101010101" pitchFamily="50" charset="-127"/>
                <a:ea typeface="나눔스퀘어 ExtraBold" panose="020B0600000101010101" pitchFamily="50" charset="-127"/>
              </a:rPr>
              <a:t>투자촉진</a:t>
            </a:r>
            <a:r>
              <a:rPr lang="en-US" altLang="ko-KR" dirty="0">
                <a:solidFill>
                  <a:schemeClr val="accent5">
                    <a:lumMod val="75000"/>
                  </a:schemeClr>
                </a:solidFill>
                <a:latin typeface="나눔스퀘어 ExtraBold" panose="020B0600000101010101" pitchFamily="50" charset="-127"/>
                <a:ea typeface="나눔스퀘어 ExtraBold" panose="020B0600000101010101" pitchFamily="50" charset="-127"/>
              </a:rPr>
              <a:t>] </a:t>
            </a:r>
            <a:r>
              <a:rPr lang="ko-KR" altLang="en-US" sz="1600" dirty="0">
                <a:solidFill>
                  <a:srgbClr val="333F50"/>
                </a:solidFill>
                <a:latin typeface="나눔스퀘어 ExtraBold" panose="020B0600000101010101" pitchFamily="50" charset="-127"/>
                <a:ea typeface="나눔스퀘어 ExtraBold" panose="020B0600000101010101" pitchFamily="50" charset="-127"/>
              </a:rPr>
              <a:t>통합투자세액공제</a:t>
            </a:r>
            <a:r>
              <a:rPr lang="en-US" altLang="ko-KR" sz="1600" dirty="0">
                <a:solidFill>
                  <a:srgbClr val="333F50"/>
                </a:solidFill>
                <a:latin typeface="나눔스퀘어 ExtraBold" panose="020B0600000101010101" pitchFamily="50" charset="-127"/>
                <a:ea typeface="나눔스퀘어 ExtraBold" panose="020B0600000101010101" pitchFamily="50" charset="-127"/>
              </a:rPr>
              <a:t>, </a:t>
            </a:r>
            <a:r>
              <a:rPr lang="ko-KR" altLang="en-US" sz="1600" dirty="0" err="1">
                <a:solidFill>
                  <a:srgbClr val="333F50"/>
                </a:solidFill>
                <a:latin typeface="나눔스퀘어 ExtraBold" panose="020B0600000101010101" pitchFamily="50" charset="-127"/>
                <a:ea typeface="나눔스퀘어 ExtraBold" panose="020B0600000101010101" pitchFamily="50" charset="-127"/>
              </a:rPr>
              <a:t>영상콘텐츠</a:t>
            </a:r>
            <a:r>
              <a:rPr lang="ko-KR" altLang="en-US" sz="1600" dirty="0">
                <a:solidFill>
                  <a:srgbClr val="333F50"/>
                </a:solidFill>
                <a:latin typeface="나눔스퀘어 ExtraBold" panose="020B0600000101010101" pitchFamily="50" charset="-127"/>
                <a:ea typeface="나눔스퀘어 ExtraBold" panose="020B0600000101010101" pitchFamily="50" charset="-127"/>
              </a:rPr>
              <a:t> 제작비용에 대한 세액공제</a:t>
            </a:r>
            <a:endParaRPr lang="en-US" altLang="ko-KR" sz="1600" dirty="0">
              <a:solidFill>
                <a:srgbClr val="333F50"/>
              </a:solidFill>
              <a:latin typeface="나눔스퀘어 ExtraBold" panose="020B0600000101010101" pitchFamily="50" charset="-127"/>
              <a:ea typeface="나눔스퀘어 ExtraBold" panose="020B0600000101010101" pitchFamily="50" charset="-127"/>
            </a:endParaRPr>
          </a:p>
          <a:p>
            <a:pPr>
              <a:lnSpc>
                <a:spcPct val="150000"/>
              </a:lnSpc>
            </a:pPr>
            <a:r>
              <a:rPr lang="ko-KR" altLang="en-US" sz="1600" dirty="0">
                <a:solidFill>
                  <a:srgbClr val="333F50"/>
                </a:solidFill>
                <a:latin typeface="나눔스퀘어 ExtraBold" panose="020B0600000101010101" pitchFamily="50" charset="-127"/>
                <a:ea typeface="나눔스퀘어 ExtraBold" panose="020B0600000101010101" pitchFamily="50" charset="-127"/>
              </a:rPr>
              <a:t> </a:t>
            </a:r>
            <a:r>
              <a:rPr lang="en-US" altLang="ko-KR" dirty="0">
                <a:solidFill>
                  <a:schemeClr val="accent5">
                    <a:lumMod val="75000"/>
                  </a:schemeClr>
                </a:solidFill>
                <a:latin typeface="나눔스퀘어 ExtraBold" panose="020B0600000101010101" pitchFamily="50" charset="-127"/>
                <a:ea typeface="나눔스퀘어 ExtraBold" panose="020B0600000101010101" pitchFamily="50" charset="-127"/>
              </a:rPr>
              <a:t>[</a:t>
            </a:r>
            <a:r>
              <a:rPr lang="ko-KR" altLang="en-US" dirty="0">
                <a:solidFill>
                  <a:schemeClr val="accent5">
                    <a:lumMod val="75000"/>
                  </a:schemeClr>
                </a:solidFill>
                <a:latin typeface="나눔스퀘어 ExtraBold" panose="020B0600000101010101" pitchFamily="50" charset="-127"/>
                <a:ea typeface="나눔스퀘어 ExtraBold" panose="020B0600000101010101" pitchFamily="50" charset="-127"/>
              </a:rPr>
              <a:t>중소기업 지원</a:t>
            </a:r>
            <a:r>
              <a:rPr lang="en-US" altLang="ko-KR" dirty="0">
                <a:solidFill>
                  <a:schemeClr val="accent5">
                    <a:lumMod val="75000"/>
                  </a:schemeClr>
                </a:solidFill>
                <a:latin typeface="나눔스퀘어 ExtraBold" panose="020B0600000101010101" pitchFamily="50" charset="-127"/>
                <a:ea typeface="나눔스퀘어 ExtraBold" panose="020B0600000101010101" pitchFamily="50" charset="-127"/>
              </a:rPr>
              <a:t>]</a:t>
            </a:r>
            <a:r>
              <a:rPr lang="en-US" altLang="ko-KR" sz="1600" dirty="0">
                <a:solidFill>
                  <a:srgbClr val="333F50"/>
                </a:solidFill>
                <a:latin typeface="나눔스퀘어 ExtraBold" panose="020B0600000101010101" pitchFamily="50" charset="-127"/>
                <a:ea typeface="나눔스퀘어 ExtraBold" panose="020B0600000101010101" pitchFamily="50" charset="-127"/>
              </a:rPr>
              <a:t> </a:t>
            </a:r>
            <a:r>
              <a:rPr lang="ko-KR" altLang="en-US" sz="1600" dirty="0">
                <a:solidFill>
                  <a:srgbClr val="333F50"/>
                </a:solidFill>
                <a:latin typeface="나눔스퀘어 ExtraBold" panose="020B0600000101010101" pitchFamily="50" charset="-127"/>
                <a:ea typeface="나눔스퀘어 ExtraBold" panose="020B0600000101010101" pitchFamily="50" charset="-127"/>
              </a:rPr>
              <a:t>중소기업 특별세액감면</a:t>
            </a:r>
            <a:r>
              <a:rPr lang="en-US" altLang="ko-KR" sz="1600" dirty="0">
                <a:solidFill>
                  <a:srgbClr val="333F50"/>
                </a:solidFill>
                <a:latin typeface="나눔스퀘어 ExtraBold" panose="020B0600000101010101" pitchFamily="50" charset="-127"/>
                <a:ea typeface="나눔스퀘어 ExtraBold" panose="020B0600000101010101" pitchFamily="50" charset="-127"/>
              </a:rPr>
              <a:t>, </a:t>
            </a:r>
            <a:r>
              <a:rPr lang="ko-KR" altLang="en-US" sz="1600" dirty="0">
                <a:solidFill>
                  <a:srgbClr val="333F50"/>
                </a:solidFill>
                <a:latin typeface="나눔스퀘어 ExtraBold" panose="020B0600000101010101" pitchFamily="50" charset="-127"/>
                <a:ea typeface="나눔스퀘어 ExtraBold" panose="020B0600000101010101" pitchFamily="50" charset="-127"/>
              </a:rPr>
              <a:t>창업중소기업 세액감면 등</a:t>
            </a:r>
            <a:endParaRPr lang="en-US" altLang="ko-KR" sz="1600" dirty="0">
              <a:solidFill>
                <a:srgbClr val="333F50"/>
              </a:solidFill>
              <a:latin typeface="나눔스퀘어 ExtraBold" panose="020B0600000101010101" pitchFamily="50" charset="-127"/>
              <a:ea typeface="나눔스퀘어 ExtraBold" panose="020B0600000101010101" pitchFamily="50" charset="-127"/>
            </a:endParaRPr>
          </a:p>
          <a:p>
            <a:pPr>
              <a:lnSpc>
                <a:spcPct val="150000"/>
              </a:lnSpc>
            </a:pPr>
            <a:r>
              <a:rPr lang="ko-KR" altLang="en-US" sz="1600" dirty="0">
                <a:solidFill>
                  <a:srgbClr val="333F50"/>
                </a:solidFill>
                <a:latin typeface="나눔스퀘어 ExtraBold" panose="020B0600000101010101" pitchFamily="50" charset="-127"/>
                <a:ea typeface="나눔스퀘어 ExtraBold" panose="020B0600000101010101" pitchFamily="50" charset="-127"/>
              </a:rPr>
              <a:t> </a:t>
            </a:r>
            <a:r>
              <a:rPr lang="en-US" altLang="ko-KR" dirty="0">
                <a:solidFill>
                  <a:schemeClr val="accent5">
                    <a:lumMod val="75000"/>
                  </a:schemeClr>
                </a:solidFill>
                <a:latin typeface="나눔스퀘어 ExtraBold" panose="020B0600000101010101" pitchFamily="50" charset="-127"/>
                <a:ea typeface="나눔스퀘어 ExtraBold" panose="020B0600000101010101" pitchFamily="50" charset="-127"/>
              </a:rPr>
              <a:t>[</a:t>
            </a:r>
            <a:r>
              <a:rPr lang="ko-KR" altLang="en-US" dirty="0">
                <a:solidFill>
                  <a:schemeClr val="accent5">
                    <a:lumMod val="75000"/>
                  </a:schemeClr>
                </a:solidFill>
                <a:latin typeface="나눔스퀘어 ExtraBold" panose="020B0600000101010101" pitchFamily="50" charset="-127"/>
                <a:ea typeface="나눔스퀘어 ExtraBold" panose="020B0600000101010101" pitchFamily="50" charset="-127"/>
              </a:rPr>
              <a:t>연구인력 개발</a:t>
            </a:r>
            <a:r>
              <a:rPr lang="en-US" altLang="ko-KR" dirty="0">
                <a:solidFill>
                  <a:schemeClr val="accent5">
                    <a:lumMod val="75000"/>
                  </a:schemeClr>
                </a:solidFill>
                <a:latin typeface="나눔스퀘어 ExtraBold" panose="020B0600000101010101" pitchFamily="50" charset="-127"/>
                <a:ea typeface="나눔스퀘어 ExtraBold" panose="020B0600000101010101" pitchFamily="50" charset="-127"/>
              </a:rPr>
              <a:t>]</a:t>
            </a:r>
            <a:r>
              <a:rPr lang="en-US" altLang="ko-KR" sz="1600" dirty="0">
                <a:solidFill>
                  <a:srgbClr val="333F50"/>
                </a:solidFill>
                <a:latin typeface="나눔스퀘어 ExtraBold" panose="020B0600000101010101" pitchFamily="50" charset="-127"/>
                <a:ea typeface="나눔스퀘어 ExtraBold" panose="020B0600000101010101" pitchFamily="50" charset="-127"/>
              </a:rPr>
              <a:t> </a:t>
            </a:r>
            <a:r>
              <a:rPr lang="ko-KR" altLang="en-US" sz="1600" dirty="0">
                <a:solidFill>
                  <a:srgbClr val="333F50"/>
                </a:solidFill>
                <a:latin typeface="나눔스퀘어 ExtraBold" panose="020B0600000101010101" pitchFamily="50" charset="-127"/>
                <a:ea typeface="나눔스퀘어 ExtraBold" panose="020B0600000101010101" pitchFamily="50" charset="-127"/>
              </a:rPr>
              <a:t>연구인력개발비 세액공제</a:t>
            </a:r>
            <a:r>
              <a:rPr lang="en-US" altLang="ko-KR" sz="1600" dirty="0">
                <a:solidFill>
                  <a:srgbClr val="333F50"/>
                </a:solidFill>
                <a:latin typeface="나눔스퀘어 ExtraBold" panose="020B0600000101010101" pitchFamily="50" charset="-127"/>
                <a:ea typeface="나눔스퀘어 ExtraBold" panose="020B0600000101010101" pitchFamily="50" charset="-127"/>
              </a:rPr>
              <a:t>, </a:t>
            </a:r>
          </a:p>
          <a:p>
            <a:pPr>
              <a:lnSpc>
                <a:spcPct val="150000"/>
              </a:lnSpc>
            </a:pPr>
            <a:r>
              <a:rPr lang="en-US" altLang="ko-KR" sz="1600" dirty="0">
                <a:solidFill>
                  <a:srgbClr val="333F50"/>
                </a:solidFill>
                <a:latin typeface="나눔스퀘어 ExtraBold" panose="020B0600000101010101" pitchFamily="50" charset="-127"/>
                <a:ea typeface="나눔스퀘어 ExtraBold" panose="020B0600000101010101" pitchFamily="50" charset="-127"/>
              </a:rPr>
              <a:t>                                </a:t>
            </a:r>
            <a:r>
              <a:rPr lang="ko-KR" altLang="en-US" sz="1600" dirty="0">
                <a:solidFill>
                  <a:srgbClr val="333F50"/>
                </a:solidFill>
                <a:latin typeface="나눔스퀘어 ExtraBold" panose="020B0600000101010101" pitchFamily="50" charset="-127"/>
                <a:ea typeface="나눔스퀘어 ExtraBold" panose="020B0600000101010101" pitchFamily="50" charset="-127"/>
              </a:rPr>
              <a:t>성과공유 중소기업 경영성과급 세액공제 등</a:t>
            </a:r>
            <a:endParaRPr lang="en-US" altLang="ko-KR" sz="1600" dirty="0">
              <a:solidFill>
                <a:srgbClr val="333F50"/>
              </a:solidFill>
              <a:latin typeface="나눔스퀘어 ExtraBold" panose="020B0600000101010101" pitchFamily="50" charset="-127"/>
              <a:ea typeface="나눔스퀘어 ExtraBold" panose="020B0600000101010101" pitchFamily="50" charset="-127"/>
            </a:endParaRPr>
          </a:p>
          <a:p>
            <a:pPr>
              <a:lnSpc>
                <a:spcPct val="150000"/>
              </a:lnSpc>
            </a:pPr>
            <a:r>
              <a:rPr lang="ko-KR" altLang="en-US" sz="1600" dirty="0">
                <a:solidFill>
                  <a:srgbClr val="333F50"/>
                </a:solidFill>
                <a:latin typeface="나눔스퀘어 ExtraBold" panose="020B0600000101010101" pitchFamily="50" charset="-127"/>
                <a:ea typeface="나눔스퀘어 ExtraBold" panose="020B0600000101010101" pitchFamily="50" charset="-127"/>
              </a:rPr>
              <a:t> </a:t>
            </a:r>
            <a:r>
              <a:rPr lang="en-US" altLang="ko-KR" dirty="0">
                <a:solidFill>
                  <a:schemeClr val="accent5">
                    <a:lumMod val="75000"/>
                  </a:schemeClr>
                </a:solidFill>
                <a:latin typeface="나눔스퀘어 ExtraBold" panose="020B0600000101010101" pitchFamily="50" charset="-127"/>
                <a:ea typeface="나눔스퀘어 ExtraBold" panose="020B0600000101010101" pitchFamily="50" charset="-127"/>
              </a:rPr>
              <a:t>[</a:t>
            </a:r>
            <a:r>
              <a:rPr lang="ko-KR" altLang="en-US" dirty="0">
                <a:solidFill>
                  <a:schemeClr val="accent5">
                    <a:lumMod val="75000"/>
                  </a:schemeClr>
                </a:solidFill>
                <a:latin typeface="나눔스퀘어 ExtraBold" panose="020B0600000101010101" pitchFamily="50" charset="-127"/>
                <a:ea typeface="나눔스퀘어 ExtraBold" panose="020B0600000101010101" pitchFamily="50" charset="-127"/>
              </a:rPr>
              <a:t>참고자료</a:t>
            </a:r>
            <a:r>
              <a:rPr lang="en-US" altLang="ko-KR" dirty="0">
                <a:solidFill>
                  <a:schemeClr val="accent5">
                    <a:lumMod val="75000"/>
                  </a:schemeClr>
                </a:solidFill>
                <a:latin typeface="나눔스퀘어 ExtraBold" panose="020B0600000101010101" pitchFamily="50" charset="-127"/>
                <a:ea typeface="나눔스퀘어 ExtraBold" panose="020B0600000101010101" pitchFamily="50" charset="-127"/>
              </a:rPr>
              <a:t>]</a:t>
            </a:r>
            <a:r>
              <a:rPr lang="ko-KR" altLang="en-US" sz="1600" dirty="0">
                <a:solidFill>
                  <a:srgbClr val="333F50"/>
                </a:solidFill>
                <a:latin typeface="나눔스퀘어 ExtraBold" panose="020B0600000101010101" pitchFamily="50" charset="-127"/>
                <a:ea typeface="나눔스퀘어 ExtraBold" panose="020B0600000101010101" pitchFamily="50" charset="-127"/>
              </a:rPr>
              <a:t> 상시근로자 개념 및 제외대상 등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xmlns="" id="{36A3F2E2-7D53-457F-81F9-0F4CA3E124A0}"/>
              </a:ext>
            </a:extLst>
          </p:cNvPr>
          <p:cNvSpPr txBox="1"/>
          <p:nvPr/>
        </p:nvSpPr>
        <p:spPr>
          <a:xfrm>
            <a:off x="1201100" y="5770783"/>
            <a:ext cx="1024639" cy="369332"/>
          </a:xfrm>
          <a:prstGeom prst="rect">
            <a:avLst/>
          </a:prstGeom>
          <a:solidFill>
            <a:srgbClr val="C00000"/>
          </a:solidFill>
        </p:spPr>
        <p:txBody>
          <a:bodyPr wrap="none" rtlCol="0">
            <a:spAutoFit/>
          </a:bodyPr>
          <a:lstStyle/>
          <a:p>
            <a:r>
              <a:rPr lang="ko-KR" altLang="en-US" dirty="0">
                <a:solidFill>
                  <a:schemeClr val="bg1"/>
                </a:solidFill>
                <a:latin typeface="나눔스퀘어 ExtraBold" panose="020B0600000101010101" pitchFamily="50" charset="-127"/>
                <a:ea typeface="나눔스퀘어 ExtraBold" panose="020B0600000101010101" pitchFamily="50" charset="-127"/>
              </a:rPr>
              <a:t>접근경로</a:t>
            </a:r>
          </a:p>
        </p:txBody>
      </p:sp>
      <p:sp>
        <p:nvSpPr>
          <p:cNvPr id="43" name="직사각형 42">
            <a:extLst>
              <a:ext uri="{FF2B5EF4-FFF2-40B4-BE49-F238E27FC236}">
                <a16:creationId xmlns:a16="http://schemas.microsoft.com/office/drawing/2014/main" xmlns="" id="{F6889F15-785C-41A7-9F69-0CC069A7DC42}"/>
              </a:ext>
            </a:extLst>
          </p:cNvPr>
          <p:cNvSpPr/>
          <p:nvPr/>
        </p:nvSpPr>
        <p:spPr>
          <a:xfrm>
            <a:off x="2287658" y="5770783"/>
            <a:ext cx="905090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ko-KR" dirty="0">
                <a:solidFill>
                  <a:srgbClr val="7030A0"/>
                </a:solidFill>
                <a:latin typeface="나눔스퀘어 ExtraBold" panose="020B0600000101010101" pitchFamily="50" charset="-127"/>
                <a:ea typeface="나눔스퀘어 ExtraBold" panose="020B0600000101010101" pitchFamily="50" charset="-127"/>
              </a:rPr>
              <a:t>[</a:t>
            </a:r>
            <a:r>
              <a:rPr lang="ko-KR" altLang="en-US" dirty="0">
                <a:solidFill>
                  <a:srgbClr val="7030A0"/>
                </a:solidFill>
                <a:latin typeface="나눔스퀘어 ExtraBold" panose="020B0600000101010101" pitchFamily="50" charset="-127"/>
                <a:ea typeface="나눔스퀘어 ExtraBold" panose="020B0600000101010101" pitchFamily="50" charset="-127"/>
              </a:rPr>
              <a:t>국세청 </a:t>
            </a:r>
            <a:r>
              <a:rPr lang="ko-KR" altLang="en-US" dirty="0" err="1">
                <a:solidFill>
                  <a:srgbClr val="7030A0"/>
                </a:solidFill>
                <a:latin typeface="나눔스퀘어 ExtraBold" panose="020B0600000101010101" pitchFamily="50" charset="-127"/>
                <a:ea typeface="나눔스퀘어 ExtraBold" panose="020B0600000101010101" pitchFamily="50" charset="-127"/>
              </a:rPr>
              <a:t>누리집</a:t>
            </a:r>
            <a:r>
              <a:rPr lang="ko-KR" altLang="en-US" dirty="0">
                <a:solidFill>
                  <a:srgbClr val="7030A0"/>
                </a:solidFill>
                <a:latin typeface="나눔스퀘어 ExtraBold" panose="020B0600000101010101" pitchFamily="50" charset="-127"/>
                <a:ea typeface="나눔스퀘어 ExtraBold" panose="020B0600000101010101" pitchFamily="50" charset="-127"/>
              </a:rPr>
              <a:t> </a:t>
            </a:r>
            <a:r>
              <a:rPr lang="en-US" altLang="ko-KR" dirty="0">
                <a:solidFill>
                  <a:srgbClr val="7030A0"/>
                </a:solidFill>
                <a:latin typeface="나눔스퀘어 ExtraBold" panose="020B0600000101010101" pitchFamily="50" charset="-127"/>
                <a:ea typeface="나눔스퀘어 ExtraBold" panose="020B0600000101010101" pitchFamily="50" charset="-127"/>
              </a:rPr>
              <a:t>www.nts.go.kr] → [</a:t>
            </a:r>
            <a:r>
              <a:rPr lang="ko-KR" altLang="en-US" dirty="0">
                <a:solidFill>
                  <a:srgbClr val="7030A0"/>
                </a:solidFill>
                <a:latin typeface="나눔스퀘어 ExtraBold" panose="020B0600000101010101" pitchFamily="50" charset="-127"/>
                <a:ea typeface="나눔스퀘어 ExtraBold" panose="020B0600000101010101" pitchFamily="50" charset="-127"/>
              </a:rPr>
              <a:t>국세신고안내</a:t>
            </a:r>
            <a:r>
              <a:rPr lang="en-US" altLang="ko-KR" dirty="0">
                <a:solidFill>
                  <a:srgbClr val="7030A0"/>
                </a:solidFill>
                <a:latin typeface="나눔스퀘어 ExtraBold" panose="020B0600000101010101" pitchFamily="50" charset="-127"/>
                <a:ea typeface="나눔스퀘어 ExtraBold" panose="020B0600000101010101" pitchFamily="50" charset="-127"/>
              </a:rPr>
              <a:t>] → [</a:t>
            </a:r>
            <a:r>
              <a:rPr lang="ko-KR" altLang="en-US" dirty="0">
                <a:solidFill>
                  <a:srgbClr val="7030A0"/>
                </a:solidFill>
                <a:latin typeface="나눔스퀘어 ExtraBold" panose="020B0600000101010101" pitchFamily="50" charset="-127"/>
                <a:ea typeface="나눔스퀘어 ExtraBold" panose="020B0600000101010101" pitchFamily="50" charset="-127"/>
              </a:rPr>
              <a:t>법인신고안내</a:t>
            </a:r>
            <a:r>
              <a:rPr lang="en-US" altLang="ko-KR" dirty="0">
                <a:solidFill>
                  <a:srgbClr val="7030A0"/>
                </a:solidFill>
                <a:latin typeface="나눔스퀘어 ExtraBold" panose="020B0600000101010101" pitchFamily="50" charset="-127"/>
                <a:ea typeface="나눔스퀘어 ExtraBold" panose="020B0600000101010101" pitchFamily="50" charset="-127"/>
              </a:rPr>
              <a:t>] → [</a:t>
            </a:r>
            <a:r>
              <a:rPr lang="ko-KR" altLang="en-US" dirty="0">
                <a:solidFill>
                  <a:srgbClr val="7030A0"/>
                </a:solidFill>
                <a:latin typeface="나눔스퀘어 ExtraBold" panose="020B0600000101010101" pitchFamily="50" charset="-127"/>
                <a:ea typeface="나눔스퀘어 ExtraBold" panose="020B0600000101010101" pitchFamily="50" charset="-127"/>
              </a:rPr>
              <a:t>법인세</a:t>
            </a:r>
            <a:r>
              <a:rPr lang="en-US" altLang="ko-KR" dirty="0">
                <a:solidFill>
                  <a:srgbClr val="7030A0"/>
                </a:solidFill>
                <a:latin typeface="나눔스퀘어 ExtraBold" panose="020B0600000101010101" pitchFamily="50" charset="-127"/>
                <a:ea typeface="나눔스퀘어 ExtraBold" panose="020B0600000101010101" pitchFamily="50" charset="-127"/>
              </a:rPr>
              <a:t>]</a:t>
            </a:r>
            <a:endParaRPr lang="ko-KR" altLang="en-US" dirty="0">
              <a:solidFill>
                <a:srgbClr val="7030A0"/>
              </a:solidFill>
            </a:endParaRPr>
          </a:p>
        </p:txBody>
      </p:sp>
      <p:pic>
        <p:nvPicPr>
          <p:cNvPr id="6" name="그림 5">
            <a:extLst>
              <a:ext uri="{FF2B5EF4-FFF2-40B4-BE49-F238E27FC236}">
                <a16:creationId xmlns:a16="http://schemas.microsoft.com/office/drawing/2014/main" xmlns="" id="{D7EB87CC-214D-4918-A87B-C02316647B90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0128" y="2683271"/>
            <a:ext cx="5018532" cy="28003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74291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그림 8">
            <a:extLst>
              <a:ext uri="{FF2B5EF4-FFF2-40B4-BE49-F238E27FC236}">
                <a16:creationId xmlns:a16="http://schemas.microsoft.com/office/drawing/2014/main" xmlns="" id="{3B1A5D79-5902-41C8-BAED-76B0149ED52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848" b="16848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5" name="직사각형 14">
            <a:extLst>
              <a:ext uri="{FF2B5EF4-FFF2-40B4-BE49-F238E27FC236}">
                <a16:creationId xmlns:a16="http://schemas.microsoft.com/office/drawing/2014/main" xmlns="" id="{39C3FB4B-F226-430B-9EBB-5D4F094A1BBA}"/>
              </a:ext>
            </a:extLst>
          </p:cNvPr>
          <p:cNvSpPr/>
          <p:nvPr/>
        </p:nvSpPr>
        <p:spPr>
          <a:xfrm>
            <a:off x="0" y="8"/>
            <a:ext cx="12192000" cy="6857992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5959">
                <a:schemeClr val="bg1">
                  <a:alpha val="38000"/>
                </a:schemeClr>
              </a:gs>
              <a:gs pos="49000">
                <a:schemeClr val="bg1">
                  <a:alpha val="89000"/>
                </a:schemeClr>
              </a:gs>
              <a:gs pos="100000">
                <a:schemeClr val="bg1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grpSp>
        <p:nvGrpSpPr>
          <p:cNvPr id="13" name="그룹 12">
            <a:extLst>
              <a:ext uri="{FF2B5EF4-FFF2-40B4-BE49-F238E27FC236}">
                <a16:creationId xmlns:a16="http://schemas.microsoft.com/office/drawing/2014/main" xmlns="" id="{5332EC9B-5271-46C0-A41B-306116851B14}"/>
              </a:ext>
            </a:extLst>
          </p:cNvPr>
          <p:cNvGrpSpPr/>
          <p:nvPr/>
        </p:nvGrpSpPr>
        <p:grpSpPr>
          <a:xfrm>
            <a:off x="841319" y="949867"/>
            <a:ext cx="4433105" cy="5899743"/>
            <a:chOff x="1345036" y="958256"/>
            <a:chExt cx="4433104" cy="5899743"/>
          </a:xfrm>
        </p:grpSpPr>
        <p:pic>
          <p:nvPicPr>
            <p:cNvPr id="5" name="그림 4">
              <a:extLst>
                <a:ext uri="{FF2B5EF4-FFF2-40B4-BE49-F238E27FC236}">
                  <a16:creationId xmlns:a16="http://schemas.microsoft.com/office/drawing/2014/main" xmlns="" id="{93872858-2D68-4A83-9BD0-9C2EA538F38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0698" t="8727" r="17865"/>
            <a:stretch/>
          </p:blipFill>
          <p:spPr>
            <a:xfrm>
              <a:off x="1345036" y="958256"/>
              <a:ext cx="4433104" cy="5899743"/>
            </a:xfrm>
            <a:prstGeom prst="rect">
              <a:avLst/>
            </a:prstGeom>
            <a:effectLst>
              <a:outerShdw blurRad="330200" dist="38100" dir="2700000" sx="104000" sy="104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6" name="TextBox 5">
              <a:extLst>
                <a:ext uri="{FF2B5EF4-FFF2-40B4-BE49-F238E27FC236}">
                  <a16:creationId xmlns:a16="http://schemas.microsoft.com/office/drawing/2014/main" xmlns="" id="{C27AA8DE-18FF-4E76-899C-3C33EB553E52}"/>
                </a:ext>
              </a:extLst>
            </p:cNvPr>
            <p:cNvSpPr txBox="1"/>
            <p:nvPr/>
          </p:nvSpPr>
          <p:spPr>
            <a:xfrm>
              <a:off x="2427403" y="2013995"/>
              <a:ext cx="1168910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ko-KR" altLang="en-US" sz="4000" spc="-150" dirty="0">
                  <a:solidFill>
                    <a:schemeClr val="bg1"/>
                  </a:solidFill>
                  <a:latin typeface="에스코어 드림 8 Heavy" panose="020B0903030302020204" pitchFamily="34" charset="-127"/>
                  <a:ea typeface="에스코어 드림 8 Heavy" panose="020B0903030302020204" pitchFamily="34" charset="-127"/>
                </a:rPr>
                <a:t>목차</a:t>
              </a: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xmlns="" id="{ADF59FD6-8117-495B-9876-253ED068514C}"/>
                </a:ext>
              </a:extLst>
            </p:cNvPr>
            <p:cNvSpPr txBox="1"/>
            <p:nvPr/>
          </p:nvSpPr>
          <p:spPr>
            <a:xfrm>
              <a:off x="2458598" y="2800461"/>
              <a:ext cx="1106521" cy="35394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ko-KR" sz="1700" dirty="0">
                  <a:solidFill>
                    <a:schemeClr val="bg1"/>
                  </a:solidFill>
                  <a:latin typeface="에스코어 드림 3 Light" panose="020B0303030302020204" pitchFamily="34" charset="-127"/>
                  <a:ea typeface="에스코어 드림 3 Light" panose="020B0303030302020204" pitchFamily="34" charset="-127"/>
                </a:rPr>
                <a:t>Contents</a:t>
              </a:r>
              <a:endParaRPr lang="ko-KR" altLang="en-US" sz="1700" dirty="0">
                <a:solidFill>
                  <a:schemeClr val="bg1"/>
                </a:solidFill>
                <a:latin typeface="에스코어 드림 3 Light" panose="020B0303030302020204" pitchFamily="34" charset="-127"/>
                <a:ea typeface="에스코어 드림 3 Light" panose="020B0303030302020204" pitchFamily="34" charset="-127"/>
              </a:endParaRPr>
            </a:p>
          </p:txBody>
        </p:sp>
        <p:cxnSp>
          <p:nvCxnSpPr>
            <p:cNvPr id="8" name="직선 연결선 7">
              <a:extLst>
                <a:ext uri="{FF2B5EF4-FFF2-40B4-BE49-F238E27FC236}">
                  <a16:creationId xmlns:a16="http://schemas.microsoft.com/office/drawing/2014/main" xmlns="" id="{6F924E91-96FA-4238-84C3-C4CDBFA8D638}"/>
                </a:ext>
              </a:extLst>
            </p:cNvPr>
            <p:cNvCxnSpPr/>
            <p:nvPr/>
          </p:nvCxnSpPr>
          <p:spPr>
            <a:xfrm>
              <a:off x="2551610" y="2721881"/>
              <a:ext cx="920496" cy="0"/>
            </a:xfrm>
            <a:prstGeom prst="line">
              <a:avLst/>
            </a:prstGeom>
            <a:ln w="127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2" name="TextBox 21">
            <a:extLst>
              <a:ext uri="{FF2B5EF4-FFF2-40B4-BE49-F238E27FC236}">
                <a16:creationId xmlns:a16="http://schemas.microsoft.com/office/drawing/2014/main" xmlns="" id="{5B40EF28-BFA2-4233-94AA-73956F7931CF}"/>
              </a:ext>
            </a:extLst>
          </p:cNvPr>
          <p:cNvSpPr txBox="1"/>
          <p:nvPr/>
        </p:nvSpPr>
        <p:spPr>
          <a:xfrm>
            <a:off x="6784880" y="3747514"/>
            <a:ext cx="232307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sz="2800" spc="-150" dirty="0">
                <a:solidFill>
                  <a:srgbClr val="0B1B32"/>
                </a:solidFill>
                <a:latin typeface="KoPubWorld돋움체 Medium" panose="00000600000000000000" pitchFamily="2" charset="-127"/>
                <a:ea typeface="KoPubWorld돋움체 Medium" panose="00000600000000000000" pitchFamily="2" charset="-127"/>
                <a:cs typeface="KoPubWorld돋움체 Medium" panose="00000600000000000000" pitchFamily="2" charset="-127"/>
              </a:rPr>
              <a:t>신고도움 서비스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xmlns="" id="{35C1EDD2-5515-4DCF-96F1-4514126FE1F2}"/>
              </a:ext>
            </a:extLst>
          </p:cNvPr>
          <p:cNvSpPr txBox="1"/>
          <p:nvPr/>
        </p:nvSpPr>
        <p:spPr>
          <a:xfrm>
            <a:off x="6768514" y="4997298"/>
            <a:ext cx="433804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sz="2800" spc="-150" dirty="0">
                <a:solidFill>
                  <a:srgbClr val="0B1B32"/>
                </a:solidFill>
                <a:latin typeface="KoPubWorld돋움체 Medium" panose="00000600000000000000" pitchFamily="2" charset="-127"/>
                <a:ea typeface="KoPubWorld돋움체 Medium" panose="00000600000000000000" pitchFamily="2" charset="-127"/>
                <a:cs typeface="KoPubWorld돋움체 Medium" panose="00000600000000000000" pitchFamily="2" charset="-127"/>
              </a:rPr>
              <a:t>신고내용 확인 및 조사 추징사례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xmlns="" id="{C1C2E7E5-565D-4B57-9A97-378F3BAA5532}"/>
              </a:ext>
            </a:extLst>
          </p:cNvPr>
          <p:cNvSpPr txBox="1"/>
          <p:nvPr/>
        </p:nvSpPr>
        <p:spPr>
          <a:xfrm>
            <a:off x="6784880" y="2505824"/>
            <a:ext cx="211468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sz="2800" spc="-150" dirty="0">
                <a:solidFill>
                  <a:srgbClr val="0B1B32"/>
                </a:solidFill>
                <a:latin typeface="KoPubWorld돋움체 Medium" panose="00000600000000000000" pitchFamily="2" charset="-127"/>
                <a:ea typeface="KoPubWorld돋움체 Medium" panose="00000600000000000000" pitchFamily="2" charset="-127"/>
                <a:cs typeface="KoPubWorld돋움체 Medium" panose="00000600000000000000" pitchFamily="2" charset="-127"/>
              </a:rPr>
              <a:t>신고 지원 방향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xmlns="" id="{27B65E37-1B49-413E-B3F9-1E4A413A1ABA}"/>
              </a:ext>
            </a:extLst>
          </p:cNvPr>
          <p:cNvSpPr txBox="1"/>
          <p:nvPr/>
        </p:nvSpPr>
        <p:spPr>
          <a:xfrm>
            <a:off x="6784880" y="1271450"/>
            <a:ext cx="481413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sz="2800" spc="-150" dirty="0">
                <a:solidFill>
                  <a:srgbClr val="0B1B32"/>
                </a:solidFill>
                <a:latin typeface="조선일보명조" panose="02030304000000000000" pitchFamily="18" charset="-127"/>
                <a:ea typeface="조선일보명조" panose="02030304000000000000" pitchFamily="18" charset="-127"/>
                <a:cs typeface="조선일보명조" panose="02030304000000000000" pitchFamily="18" charset="-127"/>
              </a:rPr>
              <a:t>국민의 국세청</a:t>
            </a:r>
            <a:r>
              <a:rPr lang="en-US" altLang="ko-KR" sz="2800" spc="-150" dirty="0">
                <a:solidFill>
                  <a:srgbClr val="0B1B32"/>
                </a:solidFill>
                <a:latin typeface="조선일보명조" panose="02030304000000000000" pitchFamily="18" charset="-127"/>
                <a:ea typeface="조선일보명조" panose="02030304000000000000" pitchFamily="18" charset="-127"/>
                <a:cs typeface="조선일보명조" panose="02030304000000000000" pitchFamily="18" charset="-127"/>
              </a:rPr>
              <a:t>, </a:t>
            </a:r>
            <a:r>
              <a:rPr lang="ko-KR" altLang="en-US" sz="2800" spc="-150" dirty="0">
                <a:solidFill>
                  <a:srgbClr val="0B1B32"/>
                </a:solidFill>
                <a:latin typeface="조선일보명조" panose="02030304000000000000" pitchFamily="18" charset="-127"/>
                <a:ea typeface="조선일보명조" panose="02030304000000000000" pitchFamily="18" charset="-127"/>
                <a:cs typeface="조선일보명조" panose="02030304000000000000" pitchFamily="18" charset="-127"/>
              </a:rPr>
              <a:t>신뢰받는 국세행정</a:t>
            </a:r>
          </a:p>
        </p:txBody>
      </p:sp>
      <p:grpSp>
        <p:nvGrpSpPr>
          <p:cNvPr id="41" name="그룹 40">
            <a:extLst>
              <a:ext uri="{FF2B5EF4-FFF2-40B4-BE49-F238E27FC236}">
                <a16:creationId xmlns:a16="http://schemas.microsoft.com/office/drawing/2014/main" xmlns="" id="{99493AB7-3960-4472-8977-278DDF2A5E30}"/>
              </a:ext>
            </a:extLst>
          </p:cNvPr>
          <p:cNvGrpSpPr/>
          <p:nvPr/>
        </p:nvGrpSpPr>
        <p:grpSpPr>
          <a:xfrm>
            <a:off x="5521554" y="1426043"/>
            <a:ext cx="290137" cy="5431957"/>
            <a:chOff x="6631258" y="1426043"/>
            <a:chExt cx="290137" cy="5431957"/>
          </a:xfrm>
        </p:grpSpPr>
        <p:cxnSp>
          <p:nvCxnSpPr>
            <p:cNvPr id="40" name="직선 연결선 39">
              <a:extLst>
                <a:ext uri="{FF2B5EF4-FFF2-40B4-BE49-F238E27FC236}">
                  <a16:creationId xmlns:a16="http://schemas.microsoft.com/office/drawing/2014/main" xmlns="" id="{78606F33-688E-4425-A975-2387647339E9}"/>
                </a:ext>
              </a:extLst>
            </p:cNvPr>
            <p:cNvCxnSpPr/>
            <p:nvPr/>
          </p:nvCxnSpPr>
          <p:spPr>
            <a:xfrm>
              <a:off x="6762541" y="1577591"/>
              <a:ext cx="0" cy="5280409"/>
            </a:xfrm>
            <a:prstGeom prst="line">
              <a:avLst/>
            </a:prstGeom>
            <a:ln>
              <a:solidFill>
                <a:srgbClr val="0C1C3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27" name="그룹 26">
              <a:extLst>
                <a:ext uri="{FF2B5EF4-FFF2-40B4-BE49-F238E27FC236}">
                  <a16:creationId xmlns:a16="http://schemas.microsoft.com/office/drawing/2014/main" xmlns="" id="{93657B91-3BA7-46AC-8A17-D0E802620394}"/>
                </a:ext>
              </a:extLst>
            </p:cNvPr>
            <p:cNvGrpSpPr/>
            <p:nvPr/>
          </p:nvGrpSpPr>
          <p:grpSpPr>
            <a:xfrm>
              <a:off x="6631258" y="1426043"/>
              <a:ext cx="290137" cy="290137"/>
              <a:chOff x="6337320" y="-865290"/>
              <a:chExt cx="436404" cy="436404"/>
            </a:xfrm>
          </p:grpSpPr>
          <p:sp>
            <p:nvSpPr>
              <p:cNvPr id="26" name="타원 25">
                <a:extLst>
                  <a:ext uri="{FF2B5EF4-FFF2-40B4-BE49-F238E27FC236}">
                    <a16:creationId xmlns:a16="http://schemas.microsoft.com/office/drawing/2014/main" xmlns="" id="{D682ADB8-52CB-41FC-A92B-72ADDB4A3C8C}"/>
                  </a:ext>
                </a:extLst>
              </p:cNvPr>
              <p:cNvSpPr/>
              <p:nvPr/>
            </p:nvSpPr>
            <p:spPr>
              <a:xfrm>
                <a:off x="6337320" y="-865290"/>
                <a:ext cx="436404" cy="436404"/>
              </a:xfrm>
              <a:prstGeom prst="ellipse">
                <a:avLst/>
              </a:prstGeom>
              <a:solidFill>
                <a:srgbClr val="0C1C36">
                  <a:alpha val="51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sp>
            <p:nvSpPr>
              <p:cNvPr id="25" name="타원 24">
                <a:extLst>
                  <a:ext uri="{FF2B5EF4-FFF2-40B4-BE49-F238E27FC236}">
                    <a16:creationId xmlns:a16="http://schemas.microsoft.com/office/drawing/2014/main" xmlns="" id="{26D7CD63-05C0-4B91-BB14-E6F46A4F3F0F}"/>
                  </a:ext>
                </a:extLst>
              </p:cNvPr>
              <p:cNvSpPr/>
              <p:nvPr/>
            </p:nvSpPr>
            <p:spPr>
              <a:xfrm>
                <a:off x="6389428" y="-813182"/>
                <a:ext cx="332187" cy="332187"/>
              </a:xfrm>
              <a:prstGeom prst="ellipse">
                <a:avLst/>
              </a:prstGeom>
              <a:solidFill>
                <a:srgbClr val="0C1C3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</p:grpSp>
        <p:grpSp>
          <p:nvGrpSpPr>
            <p:cNvPr id="28" name="그룹 27">
              <a:extLst>
                <a:ext uri="{FF2B5EF4-FFF2-40B4-BE49-F238E27FC236}">
                  <a16:creationId xmlns:a16="http://schemas.microsoft.com/office/drawing/2014/main" xmlns="" id="{EF7B6613-49CE-45D5-BFFF-ACFAB508BAA5}"/>
                </a:ext>
              </a:extLst>
            </p:cNvPr>
            <p:cNvGrpSpPr/>
            <p:nvPr/>
          </p:nvGrpSpPr>
          <p:grpSpPr>
            <a:xfrm>
              <a:off x="6631258" y="2576812"/>
              <a:ext cx="290137" cy="290137"/>
              <a:chOff x="6337320" y="-865290"/>
              <a:chExt cx="436404" cy="436404"/>
            </a:xfrm>
          </p:grpSpPr>
          <p:sp>
            <p:nvSpPr>
              <p:cNvPr id="29" name="타원 28">
                <a:extLst>
                  <a:ext uri="{FF2B5EF4-FFF2-40B4-BE49-F238E27FC236}">
                    <a16:creationId xmlns:a16="http://schemas.microsoft.com/office/drawing/2014/main" xmlns="" id="{222A6B9C-CCBB-4BFE-A909-75B3ADA099D6}"/>
                  </a:ext>
                </a:extLst>
              </p:cNvPr>
              <p:cNvSpPr/>
              <p:nvPr/>
            </p:nvSpPr>
            <p:spPr>
              <a:xfrm>
                <a:off x="6337320" y="-865290"/>
                <a:ext cx="436404" cy="436404"/>
              </a:xfrm>
              <a:prstGeom prst="ellipse">
                <a:avLst/>
              </a:prstGeom>
              <a:solidFill>
                <a:srgbClr val="0C1C36">
                  <a:alpha val="51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sp>
            <p:nvSpPr>
              <p:cNvPr id="30" name="타원 29">
                <a:extLst>
                  <a:ext uri="{FF2B5EF4-FFF2-40B4-BE49-F238E27FC236}">
                    <a16:creationId xmlns:a16="http://schemas.microsoft.com/office/drawing/2014/main" xmlns="" id="{0C3E16D7-536A-4EC4-B422-C8B1FECFAFF2}"/>
                  </a:ext>
                </a:extLst>
              </p:cNvPr>
              <p:cNvSpPr/>
              <p:nvPr/>
            </p:nvSpPr>
            <p:spPr>
              <a:xfrm>
                <a:off x="6389428" y="-813182"/>
                <a:ext cx="332188" cy="332188"/>
              </a:xfrm>
              <a:prstGeom prst="ellipse">
                <a:avLst/>
              </a:prstGeom>
              <a:solidFill>
                <a:srgbClr val="0C1C3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</p:grpSp>
        <p:grpSp>
          <p:nvGrpSpPr>
            <p:cNvPr id="31" name="그룹 30">
              <a:extLst>
                <a:ext uri="{FF2B5EF4-FFF2-40B4-BE49-F238E27FC236}">
                  <a16:creationId xmlns:a16="http://schemas.microsoft.com/office/drawing/2014/main" xmlns="" id="{32199295-528D-45AB-9E99-1E82836EA6EE}"/>
                </a:ext>
              </a:extLst>
            </p:cNvPr>
            <p:cNvGrpSpPr/>
            <p:nvPr/>
          </p:nvGrpSpPr>
          <p:grpSpPr>
            <a:xfrm>
              <a:off x="6631258" y="3851884"/>
              <a:ext cx="290137" cy="290137"/>
              <a:chOff x="6337320" y="-865290"/>
              <a:chExt cx="436404" cy="436404"/>
            </a:xfrm>
          </p:grpSpPr>
          <p:sp>
            <p:nvSpPr>
              <p:cNvPr id="32" name="타원 31">
                <a:extLst>
                  <a:ext uri="{FF2B5EF4-FFF2-40B4-BE49-F238E27FC236}">
                    <a16:creationId xmlns:a16="http://schemas.microsoft.com/office/drawing/2014/main" xmlns="" id="{8F752579-DBD2-4F04-A14C-3FCB691FEA65}"/>
                  </a:ext>
                </a:extLst>
              </p:cNvPr>
              <p:cNvSpPr/>
              <p:nvPr/>
            </p:nvSpPr>
            <p:spPr>
              <a:xfrm>
                <a:off x="6337320" y="-865290"/>
                <a:ext cx="436404" cy="436404"/>
              </a:xfrm>
              <a:prstGeom prst="ellipse">
                <a:avLst/>
              </a:prstGeom>
              <a:solidFill>
                <a:srgbClr val="0C1C36">
                  <a:alpha val="51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sp>
            <p:nvSpPr>
              <p:cNvPr id="33" name="타원 32">
                <a:extLst>
                  <a:ext uri="{FF2B5EF4-FFF2-40B4-BE49-F238E27FC236}">
                    <a16:creationId xmlns:a16="http://schemas.microsoft.com/office/drawing/2014/main" xmlns="" id="{473A4A98-934F-4C27-A807-82B0B804E911}"/>
                  </a:ext>
                </a:extLst>
              </p:cNvPr>
              <p:cNvSpPr/>
              <p:nvPr/>
            </p:nvSpPr>
            <p:spPr>
              <a:xfrm>
                <a:off x="6389428" y="-813182"/>
                <a:ext cx="332188" cy="332188"/>
              </a:xfrm>
              <a:prstGeom prst="ellipse">
                <a:avLst/>
              </a:prstGeom>
              <a:solidFill>
                <a:srgbClr val="0C1C3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</p:grpSp>
        <p:grpSp>
          <p:nvGrpSpPr>
            <p:cNvPr id="34" name="그룹 33">
              <a:extLst>
                <a:ext uri="{FF2B5EF4-FFF2-40B4-BE49-F238E27FC236}">
                  <a16:creationId xmlns:a16="http://schemas.microsoft.com/office/drawing/2014/main" xmlns="" id="{B65ABB8D-B232-45C8-84E4-E96ADA35D8E5}"/>
                </a:ext>
              </a:extLst>
            </p:cNvPr>
            <p:cNvGrpSpPr/>
            <p:nvPr/>
          </p:nvGrpSpPr>
          <p:grpSpPr>
            <a:xfrm>
              <a:off x="6631258" y="5107177"/>
              <a:ext cx="290137" cy="290137"/>
              <a:chOff x="6337320" y="-865290"/>
              <a:chExt cx="436404" cy="436404"/>
            </a:xfrm>
          </p:grpSpPr>
          <p:sp>
            <p:nvSpPr>
              <p:cNvPr id="35" name="타원 34">
                <a:extLst>
                  <a:ext uri="{FF2B5EF4-FFF2-40B4-BE49-F238E27FC236}">
                    <a16:creationId xmlns:a16="http://schemas.microsoft.com/office/drawing/2014/main" xmlns="" id="{6F181B16-89C3-4440-AF76-137183EB7EF8}"/>
                  </a:ext>
                </a:extLst>
              </p:cNvPr>
              <p:cNvSpPr/>
              <p:nvPr/>
            </p:nvSpPr>
            <p:spPr>
              <a:xfrm>
                <a:off x="6337320" y="-865290"/>
                <a:ext cx="436404" cy="436404"/>
              </a:xfrm>
              <a:prstGeom prst="ellipse">
                <a:avLst/>
              </a:prstGeom>
              <a:solidFill>
                <a:srgbClr val="0C1C36">
                  <a:alpha val="51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sp>
            <p:nvSpPr>
              <p:cNvPr id="36" name="타원 35">
                <a:extLst>
                  <a:ext uri="{FF2B5EF4-FFF2-40B4-BE49-F238E27FC236}">
                    <a16:creationId xmlns:a16="http://schemas.microsoft.com/office/drawing/2014/main" xmlns="" id="{4EA0E9ED-F053-4DC7-B52B-6608E7BCDDA7}"/>
                  </a:ext>
                </a:extLst>
              </p:cNvPr>
              <p:cNvSpPr/>
              <p:nvPr/>
            </p:nvSpPr>
            <p:spPr>
              <a:xfrm>
                <a:off x="6389428" y="-813182"/>
                <a:ext cx="332188" cy="332188"/>
              </a:xfrm>
              <a:prstGeom prst="ellipse">
                <a:avLst/>
              </a:prstGeom>
              <a:solidFill>
                <a:srgbClr val="0C1C3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</p:grpSp>
      </p:grpSp>
      <p:sp>
        <p:nvSpPr>
          <p:cNvPr id="42" name="직사각형 41">
            <a:extLst>
              <a:ext uri="{FF2B5EF4-FFF2-40B4-BE49-F238E27FC236}">
                <a16:creationId xmlns:a16="http://schemas.microsoft.com/office/drawing/2014/main" xmlns="" id="{4AA9E2EE-0369-4185-BBBF-BE4CAEEC83B9}"/>
              </a:ext>
            </a:extLst>
          </p:cNvPr>
          <p:cNvSpPr/>
          <p:nvPr/>
        </p:nvSpPr>
        <p:spPr>
          <a:xfrm>
            <a:off x="5985382" y="2576812"/>
            <a:ext cx="763143" cy="325145"/>
          </a:xfrm>
          <a:prstGeom prst="rect">
            <a:avLst/>
          </a:prstGeom>
          <a:solidFill>
            <a:srgbClr val="0C1C3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1600" dirty="0">
                <a:latin typeface="KoPubWorld돋움체 Light" panose="00000300000000000000" pitchFamily="2" charset="-127"/>
                <a:ea typeface="KoPubWorld돋움체 Light" panose="00000300000000000000" pitchFamily="2" charset="-127"/>
                <a:cs typeface="KoPubWorld돋움체 Light" panose="00000300000000000000" pitchFamily="2" charset="-127"/>
              </a:rPr>
              <a:t>Part 1.</a:t>
            </a:r>
            <a:endParaRPr lang="ko-KR" altLang="en-US" sz="1600" dirty="0">
              <a:latin typeface="KoPubWorld돋움체 Light" panose="00000300000000000000" pitchFamily="2" charset="-127"/>
              <a:ea typeface="KoPubWorld돋움체 Light" panose="00000300000000000000" pitchFamily="2" charset="-127"/>
              <a:cs typeface="KoPubWorld돋움체 Light" panose="00000300000000000000" pitchFamily="2" charset="-127"/>
            </a:endParaRPr>
          </a:p>
        </p:txBody>
      </p:sp>
      <p:sp>
        <p:nvSpPr>
          <p:cNvPr id="44" name="직사각형 43">
            <a:extLst>
              <a:ext uri="{FF2B5EF4-FFF2-40B4-BE49-F238E27FC236}">
                <a16:creationId xmlns:a16="http://schemas.microsoft.com/office/drawing/2014/main" xmlns="" id="{25C7CF31-A1A8-407A-A066-B87A02B09E82}"/>
              </a:ext>
            </a:extLst>
          </p:cNvPr>
          <p:cNvSpPr/>
          <p:nvPr/>
        </p:nvSpPr>
        <p:spPr>
          <a:xfrm>
            <a:off x="5985382" y="3801045"/>
            <a:ext cx="763143" cy="325145"/>
          </a:xfrm>
          <a:prstGeom prst="rect">
            <a:avLst/>
          </a:prstGeom>
          <a:solidFill>
            <a:srgbClr val="0C1C3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1600" dirty="0">
                <a:latin typeface="KoPubWorld돋움체 Light" panose="00000300000000000000" pitchFamily="2" charset="-127"/>
                <a:ea typeface="KoPubWorld돋움체 Light" panose="00000300000000000000" pitchFamily="2" charset="-127"/>
                <a:cs typeface="KoPubWorld돋움체 Light" panose="00000300000000000000" pitchFamily="2" charset="-127"/>
              </a:rPr>
              <a:t>Part 2.</a:t>
            </a:r>
            <a:endParaRPr lang="ko-KR" altLang="en-US" sz="1600" dirty="0">
              <a:latin typeface="KoPubWorld돋움체 Light" panose="00000300000000000000" pitchFamily="2" charset="-127"/>
              <a:ea typeface="KoPubWorld돋움체 Light" panose="00000300000000000000" pitchFamily="2" charset="-127"/>
              <a:cs typeface="KoPubWorld돋움체 Light" panose="00000300000000000000" pitchFamily="2" charset="-127"/>
            </a:endParaRPr>
          </a:p>
        </p:txBody>
      </p:sp>
      <p:sp>
        <p:nvSpPr>
          <p:cNvPr id="45" name="직사각형 44">
            <a:extLst>
              <a:ext uri="{FF2B5EF4-FFF2-40B4-BE49-F238E27FC236}">
                <a16:creationId xmlns:a16="http://schemas.microsoft.com/office/drawing/2014/main" xmlns="" id="{1111040B-A7AD-425D-8B59-BF6B8560ED75}"/>
              </a:ext>
            </a:extLst>
          </p:cNvPr>
          <p:cNvSpPr/>
          <p:nvPr/>
        </p:nvSpPr>
        <p:spPr>
          <a:xfrm>
            <a:off x="5985382" y="5072169"/>
            <a:ext cx="763143" cy="325145"/>
          </a:xfrm>
          <a:prstGeom prst="rect">
            <a:avLst/>
          </a:prstGeom>
          <a:solidFill>
            <a:srgbClr val="0C1C3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1600" dirty="0">
                <a:latin typeface="KoPubWorld돋움체 Light" panose="00000300000000000000" pitchFamily="2" charset="-127"/>
                <a:ea typeface="KoPubWorld돋움체 Light" panose="00000300000000000000" pitchFamily="2" charset="-127"/>
                <a:cs typeface="KoPubWorld돋움체 Light" panose="00000300000000000000" pitchFamily="2" charset="-127"/>
              </a:rPr>
              <a:t>Part 3.</a:t>
            </a:r>
            <a:endParaRPr lang="ko-KR" altLang="en-US" sz="1600" dirty="0">
              <a:latin typeface="KoPubWorld돋움체 Light" panose="00000300000000000000" pitchFamily="2" charset="-127"/>
              <a:ea typeface="KoPubWorld돋움체 Light" panose="00000300000000000000" pitchFamily="2" charset="-127"/>
              <a:cs typeface="KoPubWorld돋움체 Light" panose="00000300000000000000" pitchFamily="2" charset="-127"/>
            </a:endParaRPr>
          </a:p>
        </p:txBody>
      </p:sp>
      <p:sp>
        <p:nvSpPr>
          <p:cNvPr id="47" name="직사각형 46">
            <a:extLst>
              <a:ext uri="{FF2B5EF4-FFF2-40B4-BE49-F238E27FC236}">
                <a16:creationId xmlns:a16="http://schemas.microsoft.com/office/drawing/2014/main" xmlns="" id="{74B94A30-40FC-4BC8-877B-F42D63979FE4}"/>
              </a:ext>
            </a:extLst>
          </p:cNvPr>
          <p:cNvSpPr/>
          <p:nvPr/>
        </p:nvSpPr>
        <p:spPr>
          <a:xfrm>
            <a:off x="5985382" y="1426043"/>
            <a:ext cx="763143" cy="325145"/>
          </a:xfrm>
          <a:prstGeom prst="rect">
            <a:avLst/>
          </a:prstGeom>
          <a:solidFill>
            <a:srgbClr val="0C1C3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1200" dirty="0">
                <a:latin typeface="KoPubWorld돋움체 Light" panose="00000300000000000000" pitchFamily="2" charset="-127"/>
                <a:ea typeface="KoPubWorld돋움체 Light" panose="00000300000000000000" pitchFamily="2" charset="-127"/>
                <a:cs typeface="KoPubWorld돋움체 Light" panose="00000300000000000000" pitchFamily="2" charset="-127"/>
              </a:rPr>
              <a:t>VISION</a:t>
            </a:r>
            <a:endParaRPr lang="ko-KR" altLang="en-US" sz="1200" dirty="0">
              <a:latin typeface="KoPubWorld돋움체 Light" panose="00000300000000000000" pitchFamily="2" charset="-127"/>
              <a:ea typeface="KoPubWorld돋움체 Light" panose="00000300000000000000" pitchFamily="2" charset="-127"/>
              <a:cs typeface="KoPubWorld돋움체 Light" panose="00000300000000000000" pitchFamily="2" charset="-127"/>
            </a:endParaRPr>
          </a:p>
        </p:txBody>
      </p:sp>
      <p:pic>
        <p:nvPicPr>
          <p:cNvPr id="4" name="그림 3">
            <a:extLst>
              <a:ext uri="{FF2B5EF4-FFF2-40B4-BE49-F238E27FC236}">
                <a16:creationId xmlns:a16="http://schemas.microsoft.com/office/drawing/2014/main" xmlns="" id="{C9BCA64D-037A-49F7-A300-3CB2DC9B6C0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3687" y="216311"/>
            <a:ext cx="1382808" cy="515466"/>
          </a:xfrm>
          <a:prstGeom prst="rect">
            <a:avLst/>
          </a:prstGeom>
        </p:spPr>
      </p:pic>
      <p:pic>
        <p:nvPicPr>
          <p:cNvPr id="14" name="그림 13">
            <a:extLst>
              <a:ext uri="{FF2B5EF4-FFF2-40B4-BE49-F238E27FC236}">
                <a16:creationId xmlns:a16="http://schemas.microsoft.com/office/drawing/2014/main" xmlns="" id="{0D9592AB-2BA6-4E77-9EDF-C43A691759C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472482" y="6387904"/>
            <a:ext cx="1525434" cy="3559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8751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그림 8">
            <a:extLst>
              <a:ext uri="{FF2B5EF4-FFF2-40B4-BE49-F238E27FC236}">
                <a16:creationId xmlns:a16="http://schemas.microsoft.com/office/drawing/2014/main" xmlns="" id="{3B1A5D79-5902-41C8-BAED-76B0149ED52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848" b="16848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3" name="사각형: 둥근 모서리 12">
            <a:extLst>
              <a:ext uri="{FF2B5EF4-FFF2-40B4-BE49-F238E27FC236}">
                <a16:creationId xmlns:a16="http://schemas.microsoft.com/office/drawing/2014/main" xmlns="" id="{B0AAEF71-D79C-4536-A1D5-3BE6B62106F3}"/>
              </a:ext>
            </a:extLst>
          </p:cNvPr>
          <p:cNvSpPr/>
          <p:nvPr/>
        </p:nvSpPr>
        <p:spPr>
          <a:xfrm>
            <a:off x="195654" y="631460"/>
            <a:ext cx="11788030" cy="5796236"/>
          </a:xfrm>
          <a:prstGeom prst="roundRect">
            <a:avLst>
              <a:gd name="adj" fmla="val 3684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dirty="0">
                <a:solidFill>
                  <a:srgbClr val="0A1834"/>
                </a:solidFill>
              </a:rPr>
              <a:t>									</a:t>
            </a:r>
            <a:endParaRPr lang="ko-KR" altLang="en-US" dirty="0">
              <a:solidFill>
                <a:srgbClr val="0A1834"/>
              </a:solidFill>
            </a:endParaRPr>
          </a:p>
        </p:txBody>
      </p:sp>
      <p:pic>
        <p:nvPicPr>
          <p:cNvPr id="4" name="그림 3">
            <a:extLst>
              <a:ext uri="{FF2B5EF4-FFF2-40B4-BE49-F238E27FC236}">
                <a16:creationId xmlns:a16="http://schemas.microsoft.com/office/drawing/2014/main" xmlns="" id="{C9BCA64D-037A-49F7-A300-3CB2DC9B6C0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212245" y="0"/>
            <a:ext cx="1785671" cy="552517"/>
          </a:xfrm>
          <a:prstGeom prst="rect">
            <a:avLst/>
          </a:prstGeom>
        </p:spPr>
      </p:pic>
      <p:pic>
        <p:nvPicPr>
          <p:cNvPr id="14" name="그림 13">
            <a:extLst>
              <a:ext uri="{FF2B5EF4-FFF2-40B4-BE49-F238E27FC236}">
                <a16:creationId xmlns:a16="http://schemas.microsoft.com/office/drawing/2014/main" xmlns="" id="{0D9592AB-2BA6-4E77-9EDF-C43A691759C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07896" y="6459624"/>
            <a:ext cx="1525434" cy="355996"/>
          </a:xfrm>
          <a:prstGeom prst="rect">
            <a:avLst/>
          </a:prstGeom>
        </p:spPr>
      </p:pic>
      <p:grpSp>
        <p:nvGrpSpPr>
          <p:cNvPr id="18" name="Group 27">
            <a:extLst>
              <a:ext uri="{FF2B5EF4-FFF2-40B4-BE49-F238E27FC236}">
                <a16:creationId xmlns:a16="http://schemas.microsoft.com/office/drawing/2014/main" xmlns="" id="{4E4079C8-3933-48AE-97CC-D87E6C3ADF95}"/>
              </a:ext>
            </a:extLst>
          </p:cNvPr>
          <p:cNvGrpSpPr/>
          <p:nvPr/>
        </p:nvGrpSpPr>
        <p:grpSpPr>
          <a:xfrm>
            <a:off x="3902079" y="853766"/>
            <a:ext cx="8083741" cy="813687"/>
            <a:chOff x="4598833" y="1806565"/>
            <a:chExt cx="6573143" cy="829894"/>
          </a:xfrm>
        </p:grpSpPr>
        <p:sp>
          <p:nvSpPr>
            <p:cNvPr id="20" name="Rectangle 28">
              <a:extLst>
                <a:ext uri="{FF2B5EF4-FFF2-40B4-BE49-F238E27FC236}">
                  <a16:creationId xmlns:a16="http://schemas.microsoft.com/office/drawing/2014/main" xmlns="" id="{13C6C221-9BEC-4831-93AF-F28135C13101}"/>
                </a:ext>
              </a:extLst>
            </p:cNvPr>
            <p:cNvSpPr/>
            <p:nvPr/>
          </p:nvSpPr>
          <p:spPr>
            <a:xfrm>
              <a:off x="4780729" y="2174794"/>
              <a:ext cx="6391247" cy="461665"/>
            </a:xfrm>
            <a:prstGeom prst="rect">
              <a:avLst/>
            </a:prstGeom>
            <a:solidFill>
              <a:schemeClr val="accent4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ko-KR" altLang="en-US" sz="2000" dirty="0">
                  <a:latin typeface="에스코어 드림 6 Bold" panose="020B0703030302020204" pitchFamily="34" charset="-127"/>
                  <a:ea typeface="에스코어 드림 6 Bold" panose="020B0703030302020204" pitchFamily="34" charset="-127"/>
                </a:rPr>
                <a:t>           분납기한</a:t>
              </a:r>
              <a:endParaRPr lang="en-US" sz="2000" dirty="0">
                <a:latin typeface="에스코어 드림 6 Bold" panose="020B0703030302020204" pitchFamily="34" charset="-127"/>
                <a:ea typeface="에스코어 드림 6 Bold" panose="020B0703030302020204" pitchFamily="34" charset="-127"/>
              </a:endParaRPr>
            </a:p>
          </p:txBody>
        </p:sp>
        <p:sp>
          <p:nvSpPr>
            <p:cNvPr id="27" name="Parallelogram 31">
              <a:extLst>
                <a:ext uri="{FF2B5EF4-FFF2-40B4-BE49-F238E27FC236}">
                  <a16:creationId xmlns:a16="http://schemas.microsoft.com/office/drawing/2014/main" xmlns="" id="{B71355F8-A94F-4623-9480-E677254B5377}"/>
                </a:ext>
              </a:extLst>
            </p:cNvPr>
            <p:cNvSpPr/>
            <p:nvPr/>
          </p:nvSpPr>
          <p:spPr>
            <a:xfrm rot="5400000" flipH="1">
              <a:off x="4636437" y="1996338"/>
              <a:ext cx="777696" cy="489893"/>
            </a:xfrm>
            <a:prstGeom prst="parallelogram">
              <a:avLst>
                <a:gd name="adj" fmla="val 55606"/>
              </a:avLst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" name="Arrow: Pentagon 29">
              <a:extLst>
                <a:ext uri="{FF2B5EF4-FFF2-40B4-BE49-F238E27FC236}">
                  <a16:creationId xmlns:a16="http://schemas.microsoft.com/office/drawing/2014/main" xmlns="" id="{9B2F891B-6C2B-4B74-89D4-2CC311307C39}"/>
                </a:ext>
              </a:extLst>
            </p:cNvPr>
            <p:cNvSpPr/>
            <p:nvPr/>
          </p:nvSpPr>
          <p:spPr>
            <a:xfrm flipH="1">
              <a:off x="4598833" y="1838843"/>
              <a:ext cx="668642" cy="452912"/>
            </a:xfrm>
            <a:prstGeom prst="homePlate">
              <a:avLst>
                <a:gd name="adj" fmla="val 43906"/>
              </a:avLst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xmlns="" id="{1AA7F4B3-A4D6-4955-9848-BE08033EBCFB}"/>
                </a:ext>
              </a:extLst>
            </p:cNvPr>
            <p:cNvSpPr txBox="1"/>
            <p:nvPr/>
          </p:nvSpPr>
          <p:spPr>
            <a:xfrm>
              <a:off x="4751064" y="1806565"/>
              <a:ext cx="489894" cy="47086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ko-KR" sz="2400" b="1" dirty="0">
                  <a:solidFill>
                    <a:schemeClr val="bg1"/>
                  </a:solidFill>
                  <a:cs typeface="Arial" pitchFamily="34" charset="0"/>
                </a:rPr>
                <a:t>01</a:t>
              </a:r>
              <a:endParaRPr lang="ko-KR" altLang="en-US" sz="2400" b="1" dirty="0">
                <a:solidFill>
                  <a:schemeClr val="bg1"/>
                </a:solidFill>
                <a:cs typeface="Arial" pitchFamily="34" charset="0"/>
              </a:endParaRPr>
            </a:p>
          </p:txBody>
        </p:sp>
      </p:grpSp>
      <p:grpSp>
        <p:nvGrpSpPr>
          <p:cNvPr id="21" name="그룹 20">
            <a:extLst>
              <a:ext uri="{FF2B5EF4-FFF2-40B4-BE49-F238E27FC236}">
                <a16:creationId xmlns:a16="http://schemas.microsoft.com/office/drawing/2014/main" xmlns="" id="{58B0C87D-524A-4CF3-9A06-5116FA8FFADA}"/>
              </a:ext>
            </a:extLst>
          </p:cNvPr>
          <p:cNvGrpSpPr/>
          <p:nvPr/>
        </p:nvGrpSpPr>
        <p:grpSpPr>
          <a:xfrm>
            <a:off x="3902079" y="880656"/>
            <a:ext cx="8083741" cy="786796"/>
            <a:chOff x="3902079" y="880656"/>
            <a:chExt cx="8083741" cy="786796"/>
          </a:xfrm>
        </p:grpSpPr>
        <p:grpSp>
          <p:nvGrpSpPr>
            <p:cNvPr id="22" name="Group 27">
              <a:extLst>
                <a:ext uri="{FF2B5EF4-FFF2-40B4-BE49-F238E27FC236}">
                  <a16:creationId xmlns:a16="http://schemas.microsoft.com/office/drawing/2014/main" xmlns="" id="{867F450B-20C8-4725-B206-264C77D8D8EE}"/>
                </a:ext>
              </a:extLst>
            </p:cNvPr>
            <p:cNvGrpSpPr/>
            <p:nvPr/>
          </p:nvGrpSpPr>
          <p:grpSpPr>
            <a:xfrm>
              <a:off x="3902079" y="885413"/>
              <a:ext cx="8083741" cy="782039"/>
              <a:chOff x="4598833" y="1838843"/>
              <a:chExt cx="6573143" cy="797616"/>
            </a:xfrm>
          </p:grpSpPr>
          <p:sp>
            <p:nvSpPr>
              <p:cNvPr id="24" name="Rectangle 28">
                <a:extLst>
                  <a:ext uri="{FF2B5EF4-FFF2-40B4-BE49-F238E27FC236}">
                    <a16:creationId xmlns:a16="http://schemas.microsoft.com/office/drawing/2014/main" xmlns="" id="{3F92AFB6-DB36-4C6B-A613-222008B19A08}"/>
                  </a:ext>
                </a:extLst>
              </p:cNvPr>
              <p:cNvSpPr/>
              <p:nvPr/>
            </p:nvSpPr>
            <p:spPr>
              <a:xfrm>
                <a:off x="4780729" y="2174794"/>
                <a:ext cx="6391247" cy="461665"/>
              </a:xfrm>
              <a:prstGeom prst="rect">
                <a:avLst/>
              </a:prstGeom>
              <a:solidFill>
                <a:schemeClr val="accent4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r>
                  <a:rPr lang="ko-KR" altLang="en-US" sz="2000" dirty="0">
                    <a:latin typeface="에스코어 드림 6 Bold" panose="020B0703030302020204" pitchFamily="34" charset="-127"/>
                    <a:ea typeface="에스코어 드림 6 Bold" panose="020B0703030302020204" pitchFamily="34" charset="-127"/>
                  </a:rPr>
                  <a:t>           </a:t>
                </a:r>
                <a:r>
                  <a:rPr lang="en-US" altLang="ko-KR" sz="2000" dirty="0">
                    <a:latin typeface="에스코어 드림 6 Bold" panose="020B0703030302020204" pitchFamily="34" charset="-127"/>
                    <a:ea typeface="에스코어 드림 6 Bold" panose="020B0703030302020204" pitchFamily="34" charset="-127"/>
                  </a:rPr>
                  <a:t>5.</a:t>
                </a:r>
                <a:r>
                  <a:rPr lang="ko-KR" altLang="en-US" sz="2000" dirty="0">
                    <a:latin typeface="에스코어 드림 6 Bold" panose="020B0703030302020204" pitchFamily="34" charset="-127"/>
                    <a:ea typeface="에스코어 드림 6 Bold" panose="020B0703030302020204" pitchFamily="34" charset="-127"/>
                  </a:rPr>
                  <a:t>분납기한</a:t>
                </a:r>
                <a:endParaRPr lang="en-US" sz="2000" dirty="0">
                  <a:latin typeface="에스코어 드림 6 Bold" panose="020B0703030302020204" pitchFamily="34" charset="-127"/>
                  <a:ea typeface="에스코어 드림 6 Bold" panose="020B0703030302020204" pitchFamily="34" charset="-127"/>
                </a:endParaRPr>
              </a:p>
            </p:txBody>
          </p:sp>
          <p:sp>
            <p:nvSpPr>
              <p:cNvPr id="26" name="Parallelogram 31">
                <a:extLst>
                  <a:ext uri="{FF2B5EF4-FFF2-40B4-BE49-F238E27FC236}">
                    <a16:creationId xmlns:a16="http://schemas.microsoft.com/office/drawing/2014/main" xmlns="" id="{7DCCE267-6790-40BB-854E-B73CB16C7088}"/>
                  </a:ext>
                </a:extLst>
              </p:cNvPr>
              <p:cNvSpPr/>
              <p:nvPr/>
            </p:nvSpPr>
            <p:spPr>
              <a:xfrm rot="5400000" flipH="1">
                <a:off x="4636437" y="1996338"/>
                <a:ext cx="777696" cy="489893"/>
              </a:xfrm>
              <a:prstGeom prst="parallelogram">
                <a:avLst>
                  <a:gd name="adj" fmla="val 55606"/>
                </a:avLst>
              </a:prstGeom>
              <a:solidFill>
                <a:schemeClr val="accent4">
                  <a:lumMod val="60000"/>
                  <a:lumOff val="4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9" name="Arrow: Pentagon 29">
                <a:extLst>
                  <a:ext uri="{FF2B5EF4-FFF2-40B4-BE49-F238E27FC236}">
                    <a16:creationId xmlns:a16="http://schemas.microsoft.com/office/drawing/2014/main" xmlns="" id="{C00CC81D-BD35-4A7D-8217-59CB67559F5F}"/>
                  </a:ext>
                </a:extLst>
              </p:cNvPr>
              <p:cNvSpPr/>
              <p:nvPr/>
            </p:nvSpPr>
            <p:spPr>
              <a:xfrm flipH="1">
                <a:off x="4598833" y="1838843"/>
                <a:ext cx="668642" cy="452912"/>
              </a:xfrm>
              <a:prstGeom prst="homePlate">
                <a:avLst>
                  <a:gd name="adj" fmla="val 43906"/>
                </a:avLst>
              </a:prstGeom>
              <a:solidFill>
                <a:schemeClr val="accent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xmlns="" id="{21A27364-0CF3-440D-8BE7-678B5ACEB03C}"/>
                </a:ext>
              </a:extLst>
            </p:cNvPr>
            <p:cNvSpPr txBox="1"/>
            <p:nvPr/>
          </p:nvSpPr>
          <p:spPr>
            <a:xfrm>
              <a:off x="4098255" y="880656"/>
              <a:ext cx="602478" cy="46166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ko-KR" sz="2400" b="1" dirty="0">
                  <a:solidFill>
                    <a:schemeClr val="bg1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  <a:cs typeface="Arial" pitchFamily="34" charset="0"/>
                </a:rPr>
                <a:t>Ⅰ</a:t>
              </a:r>
              <a:endParaRPr lang="ko-KR" altLang="en-US" sz="2400" b="1" dirty="0">
                <a:solidFill>
                  <a:schemeClr val="bg1"/>
                </a:solidFill>
                <a:cs typeface="Arial" pitchFamily="34" charset="0"/>
              </a:endParaRPr>
            </a:p>
          </p:txBody>
        </p:sp>
      </p:grpSp>
      <p:grpSp>
        <p:nvGrpSpPr>
          <p:cNvPr id="2" name="그룹 1">
            <a:extLst>
              <a:ext uri="{FF2B5EF4-FFF2-40B4-BE49-F238E27FC236}">
                <a16:creationId xmlns:a16="http://schemas.microsoft.com/office/drawing/2014/main" xmlns="" id="{71EB7B1A-1AA7-45A6-AC5C-99246DA4C15D}"/>
              </a:ext>
            </a:extLst>
          </p:cNvPr>
          <p:cNvGrpSpPr/>
          <p:nvPr/>
        </p:nvGrpSpPr>
        <p:grpSpPr>
          <a:xfrm>
            <a:off x="2608311" y="871698"/>
            <a:ext cx="9377508" cy="795757"/>
            <a:chOff x="2608311" y="871698"/>
            <a:chExt cx="9377508" cy="795757"/>
          </a:xfrm>
        </p:grpSpPr>
        <p:grpSp>
          <p:nvGrpSpPr>
            <p:cNvPr id="31" name="Group 27">
              <a:extLst>
                <a:ext uri="{FF2B5EF4-FFF2-40B4-BE49-F238E27FC236}">
                  <a16:creationId xmlns:a16="http://schemas.microsoft.com/office/drawing/2014/main" xmlns="" id="{CB05BB93-CB0E-4BF9-869D-749A4155AEEC}"/>
                </a:ext>
              </a:extLst>
            </p:cNvPr>
            <p:cNvGrpSpPr/>
            <p:nvPr/>
          </p:nvGrpSpPr>
          <p:grpSpPr>
            <a:xfrm>
              <a:off x="3910467" y="871698"/>
              <a:ext cx="8075352" cy="795757"/>
              <a:chOff x="4605654" y="1824853"/>
              <a:chExt cx="6566322" cy="811606"/>
            </a:xfrm>
          </p:grpSpPr>
          <p:sp>
            <p:nvSpPr>
              <p:cNvPr id="33" name="Rectangle 28">
                <a:extLst>
                  <a:ext uri="{FF2B5EF4-FFF2-40B4-BE49-F238E27FC236}">
                    <a16:creationId xmlns:a16="http://schemas.microsoft.com/office/drawing/2014/main" xmlns="" id="{7F462D01-51E8-46C8-9FEF-664E932F6FC1}"/>
                  </a:ext>
                </a:extLst>
              </p:cNvPr>
              <p:cNvSpPr/>
              <p:nvPr/>
            </p:nvSpPr>
            <p:spPr>
              <a:xfrm>
                <a:off x="4780729" y="2174794"/>
                <a:ext cx="6391247" cy="461665"/>
              </a:xfrm>
              <a:prstGeom prst="rect">
                <a:avLst/>
              </a:prstGeom>
              <a:solidFill>
                <a:schemeClr val="accent4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r>
                  <a:rPr lang="ko-KR" altLang="en-US" sz="2000" dirty="0">
                    <a:latin typeface="에스코어 드림 6 Bold" panose="020B0703030302020204" pitchFamily="34" charset="-127"/>
                    <a:ea typeface="에스코어 드림 6 Bold" panose="020B0703030302020204" pitchFamily="34" charset="-127"/>
                  </a:rPr>
                  <a:t>           안내용 </a:t>
                </a:r>
                <a:r>
                  <a:rPr lang="en-US" altLang="ko-KR" sz="2000" dirty="0">
                    <a:latin typeface="에스코어 드림 6 Bold" panose="020B0703030302020204" pitchFamily="34" charset="-127"/>
                    <a:ea typeface="에스코어 드림 6 Bold" panose="020B0703030302020204" pitchFamily="34" charset="-127"/>
                  </a:rPr>
                  <a:t>PPT </a:t>
                </a:r>
                <a:r>
                  <a:rPr lang="ko-KR" altLang="en-US" sz="2000" dirty="0">
                    <a:latin typeface="에스코어 드림 6 Bold" panose="020B0703030302020204" pitchFamily="34" charset="-127"/>
                    <a:ea typeface="에스코어 드림 6 Bold" panose="020B0703030302020204" pitchFamily="34" charset="-127"/>
                  </a:rPr>
                  <a:t>제공</a:t>
                </a:r>
                <a:endParaRPr lang="en-US" altLang="ko-KR" sz="2000" dirty="0">
                  <a:latin typeface="에스코어 드림 6 Bold" panose="020B0703030302020204" pitchFamily="34" charset="-127"/>
                  <a:ea typeface="에스코어 드림 6 Bold" panose="020B0703030302020204" pitchFamily="34" charset="-127"/>
                </a:endParaRPr>
              </a:p>
            </p:txBody>
          </p:sp>
          <p:sp>
            <p:nvSpPr>
              <p:cNvPr id="34" name="Parallelogram 31">
                <a:extLst>
                  <a:ext uri="{FF2B5EF4-FFF2-40B4-BE49-F238E27FC236}">
                    <a16:creationId xmlns:a16="http://schemas.microsoft.com/office/drawing/2014/main" xmlns="" id="{5E1A03A6-EEDC-4E98-9668-D9046CF37090}"/>
                  </a:ext>
                </a:extLst>
              </p:cNvPr>
              <p:cNvSpPr/>
              <p:nvPr/>
            </p:nvSpPr>
            <p:spPr>
              <a:xfrm rot="5400000" flipH="1">
                <a:off x="4636437" y="1996338"/>
                <a:ext cx="777696" cy="489893"/>
              </a:xfrm>
              <a:prstGeom prst="parallelogram">
                <a:avLst>
                  <a:gd name="adj" fmla="val 55606"/>
                </a:avLst>
              </a:prstGeom>
              <a:solidFill>
                <a:schemeClr val="accent4">
                  <a:lumMod val="60000"/>
                  <a:lumOff val="4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5" name="Arrow: Pentagon 29">
                <a:extLst>
                  <a:ext uri="{FF2B5EF4-FFF2-40B4-BE49-F238E27FC236}">
                    <a16:creationId xmlns:a16="http://schemas.microsoft.com/office/drawing/2014/main" xmlns="" id="{4B97320D-A192-4290-B97C-324F24256BA8}"/>
                  </a:ext>
                </a:extLst>
              </p:cNvPr>
              <p:cNvSpPr/>
              <p:nvPr/>
            </p:nvSpPr>
            <p:spPr>
              <a:xfrm flipH="1">
                <a:off x="4605654" y="1838843"/>
                <a:ext cx="668642" cy="452912"/>
              </a:xfrm>
              <a:prstGeom prst="homePlate">
                <a:avLst>
                  <a:gd name="adj" fmla="val 43906"/>
                </a:avLst>
              </a:prstGeom>
              <a:solidFill>
                <a:schemeClr val="accent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36" name="TextBox 35">
                <a:extLst>
                  <a:ext uri="{FF2B5EF4-FFF2-40B4-BE49-F238E27FC236}">
                    <a16:creationId xmlns:a16="http://schemas.microsoft.com/office/drawing/2014/main" xmlns="" id="{3E2BABB1-15EF-4CAB-8AEE-439A6E28F147}"/>
                  </a:ext>
                </a:extLst>
              </p:cNvPr>
              <p:cNvSpPr txBox="1"/>
              <p:nvPr/>
            </p:nvSpPr>
            <p:spPr>
              <a:xfrm>
                <a:off x="4758354" y="1824853"/>
                <a:ext cx="489894" cy="47086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altLang="ko-KR" sz="2400" b="1" dirty="0">
                    <a:solidFill>
                      <a:schemeClr val="bg1"/>
                    </a:solidFill>
                    <a:latin typeface="맑은 고딕" panose="020B0503020000020004" pitchFamily="50" charset="-127"/>
                    <a:ea typeface="맑은 고딕" panose="020B0503020000020004" pitchFamily="50" charset="-127"/>
                    <a:cs typeface="Arial" pitchFamily="34" charset="0"/>
                  </a:rPr>
                  <a:t>Ⅰ</a:t>
                </a:r>
                <a:endParaRPr lang="ko-KR" altLang="en-US" sz="2400" b="1" dirty="0">
                  <a:solidFill>
                    <a:schemeClr val="bg1"/>
                  </a:solidFill>
                  <a:cs typeface="Arial" pitchFamily="34" charset="0"/>
                </a:endParaRPr>
              </a:p>
            </p:txBody>
          </p:sp>
        </p:grpSp>
        <p:grpSp>
          <p:nvGrpSpPr>
            <p:cNvPr id="39" name="그룹 38">
              <a:extLst>
                <a:ext uri="{FF2B5EF4-FFF2-40B4-BE49-F238E27FC236}">
                  <a16:creationId xmlns:a16="http://schemas.microsoft.com/office/drawing/2014/main" xmlns="" id="{47560114-DDA9-40D9-BFCC-5E4830F3CCAD}"/>
                </a:ext>
              </a:extLst>
            </p:cNvPr>
            <p:cNvGrpSpPr/>
            <p:nvPr/>
          </p:nvGrpSpPr>
          <p:grpSpPr>
            <a:xfrm>
              <a:off x="2608311" y="885415"/>
              <a:ext cx="2125067" cy="444066"/>
              <a:chOff x="2608311" y="885415"/>
              <a:chExt cx="2125067" cy="444066"/>
            </a:xfrm>
          </p:grpSpPr>
          <p:sp>
            <p:nvSpPr>
              <p:cNvPr id="40" name="Arrow: Pentagon 29">
                <a:extLst>
                  <a:ext uri="{FF2B5EF4-FFF2-40B4-BE49-F238E27FC236}">
                    <a16:creationId xmlns:a16="http://schemas.microsoft.com/office/drawing/2014/main" xmlns="" id="{32DA38A6-6AB3-40EE-B644-2470D4C25900}"/>
                  </a:ext>
                </a:extLst>
              </p:cNvPr>
              <p:cNvSpPr/>
              <p:nvPr/>
            </p:nvSpPr>
            <p:spPr>
              <a:xfrm flipH="1">
                <a:off x="2608311" y="885415"/>
                <a:ext cx="2125067" cy="444066"/>
              </a:xfrm>
              <a:prstGeom prst="homePlate">
                <a:avLst>
                  <a:gd name="adj" fmla="val 43906"/>
                </a:avLst>
              </a:prstGeom>
              <a:solidFill>
                <a:schemeClr val="accent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41" name="TextBox 40">
                <a:extLst>
                  <a:ext uri="{FF2B5EF4-FFF2-40B4-BE49-F238E27FC236}">
                    <a16:creationId xmlns:a16="http://schemas.microsoft.com/office/drawing/2014/main" xmlns="" id="{88F15016-A9AD-4031-81B8-4F2171C16C83}"/>
                  </a:ext>
                </a:extLst>
              </p:cNvPr>
              <p:cNvSpPr txBox="1"/>
              <p:nvPr/>
            </p:nvSpPr>
            <p:spPr>
              <a:xfrm>
                <a:off x="2706150" y="922032"/>
                <a:ext cx="1964449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altLang="ko-KR" b="1" dirty="0">
                    <a:solidFill>
                      <a:schemeClr val="bg1"/>
                    </a:solidFill>
                    <a:latin typeface="맑은 고딕" panose="020B0503020000020004" pitchFamily="50" charset="-127"/>
                    <a:ea typeface="맑은 고딕" panose="020B0503020000020004" pitchFamily="50" charset="-127"/>
                    <a:cs typeface="Arial" pitchFamily="34" charset="0"/>
                  </a:rPr>
                  <a:t>Ⅰ. </a:t>
                </a:r>
                <a:r>
                  <a:rPr lang="ko-KR" altLang="en-US" b="1" dirty="0">
                    <a:solidFill>
                      <a:schemeClr val="bg1"/>
                    </a:solidFill>
                    <a:latin typeface="맑은 고딕" panose="020B0503020000020004" pitchFamily="50" charset="-127"/>
                    <a:ea typeface="맑은 고딕" panose="020B0503020000020004" pitchFamily="50" charset="-127"/>
                    <a:cs typeface="Arial" pitchFamily="34" charset="0"/>
                  </a:rPr>
                  <a:t>신고지원방향</a:t>
                </a:r>
                <a:endParaRPr lang="ko-KR" altLang="en-US" b="1" dirty="0">
                  <a:solidFill>
                    <a:schemeClr val="bg1"/>
                  </a:solidFill>
                  <a:cs typeface="Arial" pitchFamily="34" charset="0"/>
                </a:endParaRPr>
              </a:p>
            </p:txBody>
          </p:sp>
        </p:grpSp>
      </p:grpSp>
      <p:sp>
        <p:nvSpPr>
          <p:cNvPr id="50" name="TextBox 49">
            <a:extLst>
              <a:ext uri="{FF2B5EF4-FFF2-40B4-BE49-F238E27FC236}">
                <a16:creationId xmlns:a16="http://schemas.microsoft.com/office/drawing/2014/main" xmlns="" id="{67E2B458-9B7F-476E-ACCD-6D2B1445E45B}"/>
              </a:ext>
            </a:extLst>
          </p:cNvPr>
          <p:cNvSpPr txBox="1"/>
          <p:nvPr/>
        </p:nvSpPr>
        <p:spPr>
          <a:xfrm>
            <a:off x="10602834" y="1407459"/>
            <a:ext cx="150582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1200" dirty="0">
                <a:solidFill>
                  <a:schemeClr val="bg1"/>
                </a:solidFill>
                <a:latin typeface="에스코어 드림 6 Bold" panose="020B0703030302020204" pitchFamily="34" charset="-127"/>
                <a:ea typeface="에스코어 드림 6 Bold" panose="020B0703030302020204" pitchFamily="34" charset="-127"/>
              </a:rPr>
              <a:t>공제감면 적극 안내</a:t>
            </a:r>
            <a:endParaRPr lang="ko-KR" altLang="en-US" dirty="0">
              <a:solidFill>
                <a:schemeClr val="bg1"/>
              </a:solidFill>
              <a:latin typeface="에스코어 드림 6 Bold" panose="020B0703030302020204" pitchFamily="34" charset="-127"/>
              <a:ea typeface="에스코어 드림 6 Bold" panose="020B0703030302020204" pitchFamily="34" charset="-127"/>
            </a:endParaRPr>
          </a:p>
        </p:txBody>
      </p:sp>
      <p:pic>
        <p:nvPicPr>
          <p:cNvPr id="6" name="그림 5">
            <a:extLst>
              <a:ext uri="{FF2B5EF4-FFF2-40B4-BE49-F238E27FC236}">
                <a16:creationId xmlns:a16="http://schemas.microsoft.com/office/drawing/2014/main" xmlns="" id="{347C1A3E-70E0-472C-92F9-52ADE9493A1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29414" y="1787936"/>
            <a:ext cx="8147507" cy="4501334"/>
          </a:xfrm>
          <a:prstGeom prst="rect">
            <a:avLst/>
          </a:prstGeom>
        </p:spPr>
      </p:pic>
      <p:pic>
        <p:nvPicPr>
          <p:cNvPr id="52" name="그림 51">
            <a:extLst>
              <a:ext uri="{FF2B5EF4-FFF2-40B4-BE49-F238E27FC236}">
                <a16:creationId xmlns:a16="http://schemas.microsoft.com/office/drawing/2014/main" xmlns="" id="{76F0E51C-51B6-439B-9DEB-036283C3D16C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8294" t="27029" r="26238" b="18547"/>
          <a:stretch/>
        </p:blipFill>
        <p:spPr>
          <a:xfrm>
            <a:off x="353787" y="1806162"/>
            <a:ext cx="3264466" cy="14699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78702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그림 8">
            <a:extLst>
              <a:ext uri="{FF2B5EF4-FFF2-40B4-BE49-F238E27FC236}">
                <a16:creationId xmlns:a16="http://schemas.microsoft.com/office/drawing/2014/main" xmlns="" id="{3B1A5D79-5902-41C8-BAED-76B0149ED52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848" b="16848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3" name="사각형: 둥근 모서리 12">
            <a:extLst>
              <a:ext uri="{FF2B5EF4-FFF2-40B4-BE49-F238E27FC236}">
                <a16:creationId xmlns:a16="http://schemas.microsoft.com/office/drawing/2014/main" xmlns="" id="{B0AAEF71-D79C-4536-A1D5-3BE6B62106F3}"/>
              </a:ext>
            </a:extLst>
          </p:cNvPr>
          <p:cNvSpPr/>
          <p:nvPr/>
        </p:nvSpPr>
        <p:spPr>
          <a:xfrm>
            <a:off x="195654" y="631460"/>
            <a:ext cx="11788030" cy="5796236"/>
          </a:xfrm>
          <a:prstGeom prst="roundRect">
            <a:avLst>
              <a:gd name="adj" fmla="val 3684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dirty="0">
                <a:solidFill>
                  <a:srgbClr val="0A1834"/>
                </a:solidFill>
              </a:rPr>
              <a:t>									</a:t>
            </a:r>
            <a:endParaRPr lang="ko-KR" altLang="en-US" dirty="0">
              <a:solidFill>
                <a:srgbClr val="0A1834"/>
              </a:solidFill>
            </a:endParaRPr>
          </a:p>
        </p:txBody>
      </p:sp>
      <p:pic>
        <p:nvPicPr>
          <p:cNvPr id="4" name="그림 3">
            <a:extLst>
              <a:ext uri="{FF2B5EF4-FFF2-40B4-BE49-F238E27FC236}">
                <a16:creationId xmlns:a16="http://schemas.microsoft.com/office/drawing/2014/main" xmlns="" id="{C9BCA64D-037A-49F7-A300-3CB2DC9B6C0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212245" y="0"/>
            <a:ext cx="1785671" cy="552517"/>
          </a:xfrm>
          <a:prstGeom prst="rect">
            <a:avLst/>
          </a:prstGeom>
        </p:spPr>
      </p:pic>
      <p:pic>
        <p:nvPicPr>
          <p:cNvPr id="14" name="그림 13">
            <a:extLst>
              <a:ext uri="{FF2B5EF4-FFF2-40B4-BE49-F238E27FC236}">
                <a16:creationId xmlns:a16="http://schemas.microsoft.com/office/drawing/2014/main" xmlns="" id="{0D9592AB-2BA6-4E77-9EDF-C43A691759C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07896" y="6459624"/>
            <a:ext cx="1525434" cy="355996"/>
          </a:xfrm>
          <a:prstGeom prst="rect">
            <a:avLst/>
          </a:prstGeom>
        </p:spPr>
      </p:pic>
      <p:grpSp>
        <p:nvGrpSpPr>
          <p:cNvPr id="18" name="Group 27">
            <a:extLst>
              <a:ext uri="{FF2B5EF4-FFF2-40B4-BE49-F238E27FC236}">
                <a16:creationId xmlns:a16="http://schemas.microsoft.com/office/drawing/2014/main" xmlns="" id="{4E4079C8-3933-48AE-97CC-D87E6C3ADF95}"/>
              </a:ext>
            </a:extLst>
          </p:cNvPr>
          <p:cNvGrpSpPr/>
          <p:nvPr/>
        </p:nvGrpSpPr>
        <p:grpSpPr>
          <a:xfrm>
            <a:off x="3902079" y="853766"/>
            <a:ext cx="8083741" cy="813687"/>
            <a:chOff x="4598833" y="1806565"/>
            <a:chExt cx="6573143" cy="829894"/>
          </a:xfrm>
        </p:grpSpPr>
        <p:sp>
          <p:nvSpPr>
            <p:cNvPr id="20" name="Rectangle 28">
              <a:extLst>
                <a:ext uri="{FF2B5EF4-FFF2-40B4-BE49-F238E27FC236}">
                  <a16:creationId xmlns:a16="http://schemas.microsoft.com/office/drawing/2014/main" xmlns="" id="{13C6C221-9BEC-4831-93AF-F28135C13101}"/>
                </a:ext>
              </a:extLst>
            </p:cNvPr>
            <p:cNvSpPr/>
            <p:nvPr/>
          </p:nvSpPr>
          <p:spPr>
            <a:xfrm>
              <a:off x="4780729" y="2174794"/>
              <a:ext cx="6391247" cy="461665"/>
            </a:xfrm>
            <a:prstGeom prst="rect">
              <a:avLst/>
            </a:prstGeom>
            <a:solidFill>
              <a:schemeClr val="accent4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ko-KR" altLang="en-US" sz="2000" dirty="0">
                  <a:latin typeface="에스코어 드림 6 Bold" panose="020B0703030302020204" pitchFamily="34" charset="-127"/>
                  <a:ea typeface="에스코어 드림 6 Bold" panose="020B0703030302020204" pitchFamily="34" charset="-127"/>
                </a:rPr>
                <a:t>           분납기한</a:t>
              </a:r>
              <a:endParaRPr lang="en-US" sz="2000" dirty="0">
                <a:latin typeface="에스코어 드림 6 Bold" panose="020B0703030302020204" pitchFamily="34" charset="-127"/>
                <a:ea typeface="에스코어 드림 6 Bold" panose="020B0703030302020204" pitchFamily="34" charset="-127"/>
              </a:endParaRPr>
            </a:p>
          </p:txBody>
        </p:sp>
        <p:sp>
          <p:nvSpPr>
            <p:cNvPr id="27" name="Parallelogram 31">
              <a:extLst>
                <a:ext uri="{FF2B5EF4-FFF2-40B4-BE49-F238E27FC236}">
                  <a16:creationId xmlns:a16="http://schemas.microsoft.com/office/drawing/2014/main" xmlns="" id="{B71355F8-A94F-4623-9480-E677254B5377}"/>
                </a:ext>
              </a:extLst>
            </p:cNvPr>
            <p:cNvSpPr/>
            <p:nvPr/>
          </p:nvSpPr>
          <p:spPr>
            <a:xfrm rot="5400000" flipH="1">
              <a:off x="4636437" y="1996338"/>
              <a:ext cx="777696" cy="489893"/>
            </a:xfrm>
            <a:prstGeom prst="parallelogram">
              <a:avLst>
                <a:gd name="adj" fmla="val 55606"/>
              </a:avLst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" name="Arrow: Pentagon 29">
              <a:extLst>
                <a:ext uri="{FF2B5EF4-FFF2-40B4-BE49-F238E27FC236}">
                  <a16:creationId xmlns:a16="http://schemas.microsoft.com/office/drawing/2014/main" xmlns="" id="{9B2F891B-6C2B-4B74-89D4-2CC311307C39}"/>
                </a:ext>
              </a:extLst>
            </p:cNvPr>
            <p:cNvSpPr/>
            <p:nvPr/>
          </p:nvSpPr>
          <p:spPr>
            <a:xfrm flipH="1">
              <a:off x="4598833" y="1838843"/>
              <a:ext cx="668642" cy="452912"/>
            </a:xfrm>
            <a:prstGeom prst="homePlate">
              <a:avLst>
                <a:gd name="adj" fmla="val 43906"/>
              </a:avLst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xmlns="" id="{1AA7F4B3-A4D6-4955-9848-BE08033EBCFB}"/>
                </a:ext>
              </a:extLst>
            </p:cNvPr>
            <p:cNvSpPr txBox="1"/>
            <p:nvPr/>
          </p:nvSpPr>
          <p:spPr>
            <a:xfrm>
              <a:off x="4751064" y="1806565"/>
              <a:ext cx="489894" cy="47086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ko-KR" sz="2400" b="1" dirty="0">
                  <a:solidFill>
                    <a:schemeClr val="bg1"/>
                  </a:solidFill>
                  <a:cs typeface="Arial" pitchFamily="34" charset="0"/>
                </a:rPr>
                <a:t>01</a:t>
              </a:r>
              <a:endParaRPr lang="ko-KR" altLang="en-US" sz="2400" b="1" dirty="0">
                <a:solidFill>
                  <a:schemeClr val="bg1"/>
                </a:solidFill>
                <a:cs typeface="Arial" pitchFamily="34" charset="0"/>
              </a:endParaRPr>
            </a:p>
          </p:txBody>
        </p:sp>
      </p:grpSp>
      <p:grpSp>
        <p:nvGrpSpPr>
          <p:cNvPr id="21" name="그룹 20">
            <a:extLst>
              <a:ext uri="{FF2B5EF4-FFF2-40B4-BE49-F238E27FC236}">
                <a16:creationId xmlns:a16="http://schemas.microsoft.com/office/drawing/2014/main" xmlns="" id="{58B0C87D-524A-4CF3-9A06-5116FA8FFADA}"/>
              </a:ext>
            </a:extLst>
          </p:cNvPr>
          <p:cNvGrpSpPr/>
          <p:nvPr/>
        </p:nvGrpSpPr>
        <p:grpSpPr>
          <a:xfrm>
            <a:off x="3902079" y="880656"/>
            <a:ext cx="8083741" cy="786796"/>
            <a:chOff x="3902079" y="880656"/>
            <a:chExt cx="8083741" cy="786796"/>
          </a:xfrm>
        </p:grpSpPr>
        <p:grpSp>
          <p:nvGrpSpPr>
            <p:cNvPr id="22" name="Group 27">
              <a:extLst>
                <a:ext uri="{FF2B5EF4-FFF2-40B4-BE49-F238E27FC236}">
                  <a16:creationId xmlns:a16="http://schemas.microsoft.com/office/drawing/2014/main" xmlns="" id="{867F450B-20C8-4725-B206-264C77D8D8EE}"/>
                </a:ext>
              </a:extLst>
            </p:cNvPr>
            <p:cNvGrpSpPr/>
            <p:nvPr/>
          </p:nvGrpSpPr>
          <p:grpSpPr>
            <a:xfrm>
              <a:off x="3902079" y="885413"/>
              <a:ext cx="8083741" cy="782039"/>
              <a:chOff x="4598833" y="1838843"/>
              <a:chExt cx="6573143" cy="797616"/>
            </a:xfrm>
          </p:grpSpPr>
          <p:sp>
            <p:nvSpPr>
              <p:cNvPr id="24" name="Rectangle 28">
                <a:extLst>
                  <a:ext uri="{FF2B5EF4-FFF2-40B4-BE49-F238E27FC236}">
                    <a16:creationId xmlns:a16="http://schemas.microsoft.com/office/drawing/2014/main" xmlns="" id="{3F92AFB6-DB36-4C6B-A613-222008B19A08}"/>
                  </a:ext>
                </a:extLst>
              </p:cNvPr>
              <p:cNvSpPr/>
              <p:nvPr/>
            </p:nvSpPr>
            <p:spPr>
              <a:xfrm>
                <a:off x="4780729" y="2174794"/>
                <a:ext cx="6391247" cy="461665"/>
              </a:xfrm>
              <a:prstGeom prst="rect">
                <a:avLst/>
              </a:prstGeom>
              <a:solidFill>
                <a:schemeClr val="accent4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r>
                  <a:rPr lang="ko-KR" altLang="en-US" sz="2000" dirty="0">
                    <a:latin typeface="에스코어 드림 6 Bold" panose="020B0703030302020204" pitchFamily="34" charset="-127"/>
                    <a:ea typeface="에스코어 드림 6 Bold" panose="020B0703030302020204" pitchFamily="34" charset="-127"/>
                  </a:rPr>
                  <a:t>           </a:t>
                </a:r>
                <a:r>
                  <a:rPr lang="en-US" altLang="ko-KR" sz="2000" dirty="0">
                    <a:latin typeface="에스코어 드림 6 Bold" panose="020B0703030302020204" pitchFamily="34" charset="-127"/>
                    <a:ea typeface="에스코어 드림 6 Bold" panose="020B0703030302020204" pitchFamily="34" charset="-127"/>
                  </a:rPr>
                  <a:t>5.</a:t>
                </a:r>
                <a:r>
                  <a:rPr lang="ko-KR" altLang="en-US" sz="2000" dirty="0">
                    <a:latin typeface="에스코어 드림 6 Bold" panose="020B0703030302020204" pitchFamily="34" charset="-127"/>
                    <a:ea typeface="에스코어 드림 6 Bold" panose="020B0703030302020204" pitchFamily="34" charset="-127"/>
                  </a:rPr>
                  <a:t>분납기한</a:t>
                </a:r>
                <a:endParaRPr lang="en-US" sz="2000" dirty="0">
                  <a:latin typeface="에스코어 드림 6 Bold" panose="020B0703030302020204" pitchFamily="34" charset="-127"/>
                  <a:ea typeface="에스코어 드림 6 Bold" panose="020B0703030302020204" pitchFamily="34" charset="-127"/>
                </a:endParaRPr>
              </a:p>
            </p:txBody>
          </p:sp>
          <p:sp>
            <p:nvSpPr>
              <p:cNvPr id="26" name="Parallelogram 31">
                <a:extLst>
                  <a:ext uri="{FF2B5EF4-FFF2-40B4-BE49-F238E27FC236}">
                    <a16:creationId xmlns:a16="http://schemas.microsoft.com/office/drawing/2014/main" xmlns="" id="{7DCCE267-6790-40BB-854E-B73CB16C7088}"/>
                  </a:ext>
                </a:extLst>
              </p:cNvPr>
              <p:cNvSpPr/>
              <p:nvPr/>
            </p:nvSpPr>
            <p:spPr>
              <a:xfrm rot="5400000" flipH="1">
                <a:off x="4636437" y="1996338"/>
                <a:ext cx="777696" cy="489893"/>
              </a:xfrm>
              <a:prstGeom prst="parallelogram">
                <a:avLst>
                  <a:gd name="adj" fmla="val 55606"/>
                </a:avLst>
              </a:prstGeom>
              <a:solidFill>
                <a:schemeClr val="accent4">
                  <a:lumMod val="60000"/>
                  <a:lumOff val="4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9" name="Arrow: Pentagon 29">
                <a:extLst>
                  <a:ext uri="{FF2B5EF4-FFF2-40B4-BE49-F238E27FC236}">
                    <a16:creationId xmlns:a16="http://schemas.microsoft.com/office/drawing/2014/main" xmlns="" id="{C00CC81D-BD35-4A7D-8217-59CB67559F5F}"/>
                  </a:ext>
                </a:extLst>
              </p:cNvPr>
              <p:cNvSpPr/>
              <p:nvPr/>
            </p:nvSpPr>
            <p:spPr>
              <a:xfrm flipH="1">
                <a:off x="4598833" y="1838843"/>
                <a:ext cx="668642" cy="452912"/>
              </a:xfrm>
              <a:prstGeom prst="homePlate">
                <a:avLst>
                  <a:gd name="adj" fmla="val 43906"/>
                </a:avLst>
              </a:prstGeom>
              <a:solidFill>
                <a:schemeClr val="accent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xmlns="" id="{21A27364-0CF3-440D-8BE7-678B5ACEB03C}"/>
                </a:ext>
              </a:extLst>
            </p:cNvPr>
            <p:cNvSpPr txBox="1"/>
            <p:nvPr/>
          </p:nvSpPr>
          <p:spPr>
            <a:xfrm>
              <a:off x="4098255" y="880656"/>
              <a:ext cx="602478" cy="46166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ko-KR" sz="2400" b="1" dirty="0">
                  <a:solidFill>
                    <a:schemeClr val="bg1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  <a:cs typeface="Arial" pitchFamily="34" charset="0"/>
                </a:rPr>
                <a:t>Ⅰ</a:t>
              </a:r>
              <a:endParaRPr lang="ko-KR" altLang="en-US" sz="2400" b="1" dirty="0">
                <a:solidFill>
                  <a:schemeClr val="bg1"/>
                </a:solidFill>
                <a:cs typeface="Arial" pitchFamily="34" charset="0"/>
              </a:endParaRPr>
            </a:p>
          </p:txBody>
        </p:sp>
      </p:grpSp>
      <p:grpSp>
        <p:nvGrpSpPr>
          <p:cNvPr id="2" name="그룹 1">
            <a:extLst>
              <a:ext uri="{FF2B5EF4-FFF2-40B4-BE49-F238E27FC236}">
                <a16:creationId xmlns:a16="http://schemas.microsoft.com/office/drawing/2014/main" xmlns="" id="{71EB7B1A-1AA7-45A6-AC5C-99246DA4C15D}"/>
              </a:ext>
            </a:extLst>
          </p:cNvPr>
          <p:cNvGrpSpPr/>
          <p:nvPr/>
        </p:nvGrpSpPr>
        <p:grpSpPr>
          <a:xfrm>
            <a:off x="2608311" y="871698"/>
            <a:ext cx="9377508" cy="795757"/>
            <a:chOff x="2608311" y="871698"/>
            <a:chExt cx="9377508" cy="795757"/>
          </a:xfrm>
        </p:grpSpPr>
        <p:grpSp>
          <p:nvGrpSpPr>
            <p:cNvPr id="31" name="Group 27">
              <a:extLst>
                <a:ext uri="{FF2B5EF4-FFF2-40B4-BE49-F238E27FC236}">
                  <a16:creationId xmlns:a16="http://schemas.microsoft.com/office/drawing/2014/main" xmlns="" id="{CB05BB93-CB0E-4BF9-869D-749A4155AEEC}"/>
                </a:ext>
              </a:extLst>
            </p:cNvPr>
            <p:cNvGrpSpPr/>
            <p:nvPr/>
          </p:nvGrpSpPr>
          <p:grpSpPr>
            <a:xfrm>
              <a:off x="3910467" y="871698"/>
              <a:ext cx="8075352" cy="795757"/>
              <a:chOff x="4605654" y="1824853"/>
              <a:chExt cx="6566322" cy="811606"/>
            </a:xfrm>
          </p:grpSpPr>
          <p:sp>
            <p:nvSpPr>
              <p:cNvPr id="33" name="Rectangle 28">
                <a:extLst>
                  <a:ext uri="{FF2B5EF4-FFF2-40B4-BE49-F238E27FC236}">
                    <a16:creationId xmlns:a16="http://schemas.microsoft.com/office/drawing/2014/main" xmlns="" id="{7F462D01-51E8-46C8-9FEF-664E932F6FC1}"/>
                  </a:ext>
                </a:extLst>
              </p:cNvPr>
              <p:cNvSpPr/>
              <p:nvPr/>
            </p:nvSpPr>
            <p:spPr>
              <a:xfrm>
                <a:off x="4780729" y="2174794"/>
                <a:ext cx="6391247" cy="461665"/>
              </a:xfrm>
              <a:prstGeom prst="rect">
                <a:avLst/>
              </a:prstGeom>
              <a:solidFill>
                <a:schemeClr val="accent4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r>
                  <a:rPr lang="ko-KR" altLang="en-US" sz="2000" dirty="0">
                    <a:latin typeface="에스코어 드림 6 Bold" panose="020B0703030302020204" pitchFamily="34" charset="-127"/>
                    <a:ea typeface="에스코어 드림 6 Bold" panose="020B0703030302020204" pitchFamily="34" charset="-127"/>
                  </a:rPr>
                  <a:t>           안내용 </a:t>
                </a:r>
                <a:r>
                  <a:rPr lang="en-US" altLang="ko-KR" sz="2000" dirty="0">
                    <a:latin typeface="에스코어 드림 6 Bold" panose="020B0703030302020204" pitchFamily="34" charset="-127"/>
                    <a:ea typeface="에스코어 드림 6 Bold" panose="020B0703030302020204" pitchFamily="34" charset="-127"/>
                  </a:rPr>
                  <a:t>PPT </a:t>
                </a:r>
                <a:r>
                  <a:rPr lang="ko-KR" altLang="en-US" sz="2000" dirty="0">
                    <a:latin typeface="에스코어 드림 6 Bold" panose="020B0703030302020204" pitchFamily="34" charset="-127"/>
                    <a:ea typeface="에스코어 드림 6 Bold" panose="020B0703030302020204" pitchFamily="34" charset="-127"/>
                  </a:rPr>
                  <a:t>제공</a:t>
                </a:r>
                <a:endParaRPr lang="en-US" altLang="ko-KR" sz="2000" dirty="0">
                  <a:latin typeface="에스코어 드림 6 Bold" panose="020B0703030302020204" pitchFamily="34" charset="-127"/>
                  <a:ea typeface="에스코어 드림 6 Bold" panose="020B0703030302020204" pitchFamily="34" charset="-127"/>
                </a:endParaRPr>
              </a:p>
            </p:txBody>
          </p:sp>
          <p:sp>
            <p:nvSpPr>
              <p:cNvPr id="34" name="Parallelogram 31">
                <a:extLst>
                  <a:ext uri="{FF2B5EF4-FFF2-40B4-BE49-F238E27FC236}">
                    <a16:creationId xmlns:a16="http://schemas.microsoft.com/office/drawing/2014/main" xmlns="" id="{5E1A03A6-EEDC-4E98-9668-D9046CF37090}"/>
                  </a:ext>
                </a:extLst>
              </p:cNvPr>
              <p:cNvSpPr/>
              <p:nvPr/>
            </p:nvSpPr>
            <p:spPr>
              <a:xfrm rot="5400000" flipH="1">
                <a:off x="4636437" y="1996338"/>
                <a:ext cx="777696" cy="489893"/>
              </a:xfrm>
              <a:prstGeom prst="parallelogram">
                <a:avLst>
                  <a:gd name="adj" fmla="val 55606"/>
                </a:avLst>
              </a:prstGeom>
              <a:solidFill>
                <a:schemeClr val="accent4">
                  <a:lumMod val="60000"/>
                  <a:lumOff val="4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5" name="Arrow: Pentagon 29">
                <a:extLst>
                  <a:ext uri="{FF2B5EF4-FFF2-40B4-BE49-F238E27FC236}">
                    <a16:creationId xmlns:a16="http://schemas.microsoft.com/office/drawing/2014/main" xmlns="" id="{4B97320D-A192-4290-B97C-324F24256BA8}"/>
                  </a:ext>
                </a:extLst>
              </p:cNvPr>
              <p:cNvSpPr/>
              <p:nvPr/>
            </p:nvSpPr>
            <p:spPr>
              <a:xfrm flipH="1">
                <a:off x="4605654" y="1838843"/>
                <a:ext cx="668642" cy="452912"/>
              </a:xfrm>
              <a:prstGeom prst="homePlate">
                <a:avLst>
                  <a:gd name="adj" fmla="val 43906"/>
                </a:avLst>
              </a:prstGeom>
              <a:solidFill>
                <a:schemeClr val="accent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36" name="TextBox 35">
                <a:extLst>
                  <a:ext uri="{FF2B5EF4-FFF2-40B4-BE49-F238E27FC236}">
                    <a16:creationId xmlns:a16="http://schemas.microsoft.com/office/drawing/2014/main" xmlns="" id="{3E2BABB1-15EF-4CAB-8AEE-439A6E28F147}"/>
                  </a:ext>
                </a:extLst>
              </p:cNvPr>
              <p:cNvSpPr txBox="1"/>
              <p:nvPr/>
            </p:nvSpPr>
            <p:spPr>
              <a:xfrm>
                <a:off x="4758354" y="1824853"/>
                <a:ext cx="489894" cy="47086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altLang="ko-KR" sz="2400" b="1" dirty="0">
                    <a:solidFill>
                      <a:schemeClr val="bg1"/>
                    </a:solidFill>
                    <a:latin typeface="맑은 고딕" panose="020B0503020000020004" pitchFamily="50" charset="-127"/>
                    <a:ea typeface="맑은 고딕" panose="020B0503020000020004" pitchFamily="50" charset="-127"/>
                    <a:cs typeface="Arial" pitchFamily="34" charset="0"/>
                  </a:rPr>
                  <a:t>Ⅰ</a:t>
                </a:r>
                <a:endParaRPr lang="ko-KR" altLang="en-US" sz="2400" b="1" dirty="0">
                  <a:solidFill>
                    <a:schemeClr val="bg1"/>
                  </a:solidFill>
                  <a:cs typeface="Arial" pitchFamily="34" charset="0"/>
                </a:endParaRPr>
              </a:p>
            </p:txBody>
          </p:sp>
        </p:grpSp>
        <p:grpSp>
          <p:nvGrpSpPr>
            <p:cNvPr id="39" name="그룹 38">
              <a:extLst>
                <a:ext uri="{FF2B5EF4-FFF2-40B4-BE49-F238E27FC236}">
                  <a16:creationId xmlns:a16="http://schemas.microsoft.com/office/drawing/2014/main" xmlns="" id="{47560114-DDA9-40D9-BFCC-5E4830F3CCAD}"/>
                </a:ext>
              </a:extLst>
            </p:cNvPr>
            <p:cNvGrpSpPr/>
            <p:nvPr/>
          </p:nvGrpSpPr>
          <p:grpSpPr>
            <a:xfrm>
              <a:off x="2608311" y="885415"/>
              <a:ext cx="2125067" cy="444066"/>
              <a:chOff x="2608311" y="885415"/>
              <a:chExt cx="2125067" cy="444066"/>
            </a:xfrm>
          </p:grpSpPr>
          <p:sp>
            <p:nvSpPr>
              <p:cNvPr id="40" name="Arrow: Pentagon 29">
                <a:extLst>
                  <a:ext uri="{FF2B5EF4-FFF2-40B4-BE49-F238E27FC236}">
                    <a16:creationId xmlns:a16="http://schemas.microsoft.com/office/drawing/2014/main" xmlns="" id="{32DA38A6-6AB3-40EE-B644-2470D4C25900}"/>
                  </a:ext>
                </a:extLst>
              </p:cNvPr>
              <p:cNvSpPr/>
              <p:nvPr/>
            </p:nvSpPr>
            <p:spPr>
              <a:xfrm flipH="1">
                <a:off x="2608311" y="885415"/>
                <a:ext cx="2125067" cy="444066"/>
              </a:xfrm>
              <a:prstGeom prst="homePlate">
                <a:avLst>
                  <a:gd name="adj" fmla="val 43906"/>
                </a:avLst>
              </a:prstGeom>
              <a:solidFill>
                <a:schemeClr val="accent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41" name="TextBox 40">
                <a:extLst>
                  <a:ext uri="{FF2B5EF4-FFF2-40B4-BE49-F238E27FC236}">
                    <a16:creationId xmlns:a16="http://schemas.microsoft.com/office/drawing/2014/main" xmlns="" id="{88F15016-A9AD-4031-81B8-4F2171C16C83}"/>
                  </a:ext>
                </a:extLst>
              </p:cNvPr>
              <p:cNvSpPr txBox="1"/>
              <p:nvPr/>
            </p:nvSpPr>
            <p:spPr>
              <a:xfrm>
                <a:off x="2706150" y="922032"/>
                <a:ext cx="1964449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altLang="ko-KR" b="1" dirty="0">
                    <a:solidFill>
                      <a:schemeClr val="bg1"/>
                    </a:solidFill>
                    <a:latin typeface="맑은 고딕" panose="020B0503020000020004" pitchFamily="50" charset="-127"/>
                    <a:ea typeface="맑은 고딕" panose="020B0503020000020004" pitchFamily="50" charset="-127"/>
                    <a:cs typeface="Arial" pitchFamily="34" charset="0"/>
                  </a:rPr>
                  <a:t>Ⅰ. </a:t>
                </a:r>
                <a:r>
                  <a:rPr lang="ko-KR" altLang="en-US" b="1" dirty="0">
                    <a:solidFill>
                      <a:schemeClr val="bg1"/>
                    </a:solidFill>
                    <a:latin typeface="맑은 고딕" panose="020B0503020000020004" pitchFamily="50" charset="-127"/>
                    <a:ea typeface="맑은 고딕" panose="020B0503020000020004" pitchFamily="50" charset="-127"/>
                    <a:cs typeface="Arial" pitchFamily="34" charset="0"/>
                  </a:rPr>
                  <a:t>신고지원방향</a:t>
                </a:r>
                <a:endParaRPr lang="ko-KR" altLang="en-US" b="1" dirty="0">
                  <a:solidFill>
                    <a:schemeClr val="bg1"/>
                  </a:solidFill>
                  <a:cs typeface="Arial" pitchFamily="34" charset="0"/>
                </a:endParaRPr>
              </a:p>
            </p:txBody>
          </p:sp>
        </p:grpSp>
      </p:grpSp>
      <p:sp>
        <p:nvSpPr>
          <p:cNvPr id="50" name="TextBox 49">
            <a:extLst>
              <a:ext uri="{FF2B5EF4-FFF2-40B4-BE49-F238E27FC236}">
                <a16:creationId xmlns:a16="http://schemas.microsoft.com/office/drawing/2014/main" xmlns="" id="{67E2B458-9B7F-476E-ACCD-6D2B1445E45B}"/>
              </a:ext>
            </a:extLst>
          </p:cNvPr>
          <p:cNvSpPr txBox="1"/>
          <p:nvPr/>
        </p:nvSpPr>
        <p:spPr>
          <a:xfrm>
            <a:off x="10602834" y="1407459"/>
            <a:ext cx="150582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1200" dirty="0">
                <a:solidFill>
                  <a:schemeClr val="bg1"/>
                </a:solidFill>
                <a:latin typeface="에스코어 드림 6 Bold" panose="020B0703030302020204" pitchFamily="34" charset="-127"/>
                <a:ea typeface="에스코어 드림 6 Bold" panose="020B0703030302020204" pitchFamily="34" charset="-127"/>
              </a:rPr>
              <a:t>공제감면 적극 안내</a:t>
            </a:r>
            <a:endParaRPr lang="ko-KR" altLang="en-US" dirty="0">
              <a:solidFill>
                <a:schemeClr val="bg1"/>
              </a:solidFill>
              <a:latin typeface="에스코어 드림 6 Bold" panose="020B0703030302020204" pitchFamily="34" charset="-127"/>
              <a:ea typeface="에스코어 드림 6 Bold" panose="020B0703030302020204" pitchFamily="34" charset="-127"/>
            </a:endParaRPr>
          </a:p>
        </p:txBody>
      </p:sp>
      <p:pic>
        <p:nvPicPr>
          <p:cNvPr id="6" name="그림 5">
            <a:extLst>
              <a:ext uri="{FF2B5EF4-FFF2-40B4-BE49-F238E27FC236}">
                <a16:creationId xmlns:a16="http://schemas.microsoft.com/office/drawing/2014/main" xmlns="" id="{347C1A3E-70E0-472C-92F9-52ADE9493A1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29414" y="1787936"/>
            <a:ext cx="8147507" cy="4501334"/>
          </a:xfrm>
          <a:prstGeom prst="rect">
            <a:avLst/>
          </a:prstGeom>
        </p:spPr>
      </p:pic>
      <p:pic>
        <p:nvPicPr>
          <p:cNvPr id="52" name="그림 51">
            <a:extLst>
              <a:ext uri="{FF2B5EF4-FFF2-40B4-BE49-F238E27FC236}">
                <a16:creationId xmlns:a16="http://schemas.microsoft.com/office/drawing/2014/main" xmlns="" id="{76F0E51C-51B6-439B-9DEB-036283C3D16C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8294" t="27029" r="26238" b="18547"/>
          <a:stretch/>
        </p:blipFill>
        <p:spPr>
          <a:xfrm>
            <a:off x="353787" y="1806162"/>
            <a:ext cx="3264466" cy="1469964"/>
          </a:xfrm>
          <a:prstGeom prst="rect">
            <a:avLst/>
          </a:prstGeom>
        </p:spPr>
      </p:pic>
      <p:pic>
        <p:nvPicPr>
          <p:cNvPr id="5" name="그림 4">
            <a:extLst>
              <a:ext uri="{FF2B5EF4-FFF2-40B4-BE49-F238E27FC236}">
                <a16:creationId xmlns:a16="http://schemas.microsoft.com/office/drawing/2014/main" xmlns="" id="{ECDC553D-8093-4767-843B-7C83FF4E3981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35213" y="1791889"/>
            <a:ext cx="8141708" cy="44754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1252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그림 8">
            <a:extLst>
              <a:ext uri="{FF2B5EF4-FFF2-40B4-BE49-F238E27FC236}">
                <a16:creationId xmlns:a16="http://schemas.microsoft.com/office/drawing/2014/main" xmlns="" id="{3B1A5D79-5902-41C8-BAED-76B0149ED52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848" b="16848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3" name="사각형: 둥근 모서리 12">
            <a:extLst>
              <a:ext uri="{FF2B5EF4-FFF2-40B4-BE49-F238E27FC236}">
                <a16:creationId xmlns:a16="http://schemas.microsoft.com/office/drawing/2014/main" xmlns="" id="{B0AAEF71-D79C-4536-A1D5-3BE6B62106F3}"/>
              </a:ext>
            </a:extLst>
          </p:cNvPr>
          <p:cNvSpPr/>
          <p:nvPr/>
        </p:nvSpPr>
        <p:spPr>
          <a:xfrm>
            <a:off x="195654" y="631460"/>
            <a:ext cx="11788030" cy="5796236"/>
          </a:xfrm>
          <a:prstGeom prst="roundRect">
            <a:avLst>
              <a:gd name="adj" fmla="val 3684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dirty="0">
                <a:solidFill>
                  <a:srgbClr val="0A1834"/>
                </a:solidFill>
              </a:rPr>
              <a:t>									</a:t>
            </a:r>
            <a:endParaRPr lang="ko-KR" altLang="en-US" dirty="0">
              <a:solidFill>
                <a:srgbClr val="0A1834"/>
              </a:solidFill>
            </a:endParaRPr>
          </a:p>
        </p:txBody>
      </p:sp>
      <p:pic>
        <p:nvPicPr>
          <p:cNvPr id="4" name="그림 3">
            <a:extLst>
              <a:ext uri="{FF2B5EF4-FFF2-40B4-BE49-F238E27FC236}">
                <a16:creationId xmlns:a16="http://schemas.microsoft.com/office/drawing/2014/main" xmlns="" id="{C9BCA64D-037A-49F7-A300-3CB2DC9B6C0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212245" y="0"/>
            <a:ext cx="1785671" cy="552517"/>
          </a:xfrm>
          <a:prstGeom prst="rect">
            <a:avLst/>
          </a:prstGeom>
        </p:spPr>
      </p:pic>
      <p:pic>
        <p:nvPicPr>
          <p:cNvPr id="14" name="그림 13">
            <a:extLst>
              <a:ext uri="{FF2B5EF4-FFF2-40B4-BE49-F238E27FC236}">
                <a16:creationId xmlns:a16="http://schemas.microsoft.com/office/drawing/2014/main" xmlns="" id="{0D9592AB-2BA6-4E77-9EDF-C43A691759C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07896" y="6459624"/>
            <a:ext cx="1525434" cy="355996"/>
          </a:xfrm>
          <a:prstGeom prst="rect">
            <a:avLst/>
          </a:prstGeom>
        </p:spPr>
      </p:pic>
      <p:grpSp>
        <p:nvGrpSpPr>
          <p:cNvPr id="18" name="Group 27">
            <a:extLst>
              <a:ext uri="{FF2B5EF4-FFF2-40B4-BE49-F238E27FC236}">
                <a16:creationId xmlns:a16="http://schemas.microsoft.com/office/drawing/2014/main" xmlns="" id="{4E4079C8-3933-48AE-97CC-D87E6C3ADF95}"/>
              </a:ext>
            </a:extLst>
          </p:cNvPr>
          <p:cNvGrpSpPr/>
          <p:nvPr/>
        </p:nvGrpSpPr>
        <p:grpSpPr>
          <a:xfrm>
            <a:off x="3902079" y="853766"/>
            <a:ext cx="8083741" cy="813687"/>
            <a:chOff x="4598833" y="1806565"/>
            <a:chExt cx="6573143" cy="829894"/>
          </a:xfrm>
        </p:grpSpPr>
        <p:sp>
          <p:nvSpPr>
            <p:cNvPr id="20" name="Rectangle 28">
              <a:extLst>
                <a:ext uri="{FF2B5EF4-FFF2-40B4-BE49-F238E27FC236}">
                  <a16:creationId xmlns:a16="http://schemas.microsoft.com/office/drawing/2014/main" xmlns="" id="{13C6C221-9BEC-4831-93AF-F28135C13101}"/>
                </a:ext>
              </a:extLst>
            </p:cNvPr>
            <p:cNvSpPr/>
            <p:nvPr/>
          </p:nvSpPr>
          <p:spPr>
            <a:xfrm>
              <a:off x="4780729" y="2174794"/>
              <a:ext cx="6391247" cy="461665"/>
            </a:xfrm>
            <a:prstGeom prst="rect">
              <a:avLst/>
            </a:prstGeom>
            <a:solidFill>
              <a:schemeClr val="accent4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ko-KR" altLang="en-US" sz="2000" dirty="0">
                  <a:latin typeface="에스코어 드림 6 Bold" panose="020B0703030302020204" pitchFamily="34" charset="-127"/>
                  <a:ea typeface="에스코어 드림 6 Bold" panose="020B0703030302020204" pitchFamily="34" charset="-127"/>
                </a:rPr>
                <a:t>           분납기한</a:t>
              </a:r>
              <a:endParaRPr lang="en-US" sz="2000" dirty="0">
                <a:latin typeface="에스코어 드림 6 Bold" panose="020B0703030302020204" pitchFamily="34" charset="-127"/>
                <a:ea typeface="에스코어 드림 6 Bold" panose="020B0703030302020204" pitchFamily="34" charset="-127"/>
              </a:endParaRPr>
            </a:p>
          </p:txBody>
        </p:sp>
        <p:sp>
          <p:nvSpPr>
            <p:cNvPr id="27" name="Parallelogram 31">
              <a:extLst>
                <a:ext uri="{FF2B5EF4-FFF2-40B4-BE49-F238E27FC236}">
                  <a16:creationId xmlns:a16="http://schemas.microsoft.com/office/drawing/2014/main" xmlns="" id="{B71355F8-A94F-4623-9480-E677254B5377}"/>
                </a:ext>
              </a:extLst>
            </p:cNvPr>
            <p:cNvSpPr/>
            <p:nvPr/>
          </p:nvSpPr>
          <p:spPr>
            <a:xfrm rot="5400000" flipH="1">
              <a:off x="4636437" y="1996338"/>
              <a:ext cx="777696" cy="489893"/>
            </a:xfrm>
            <a:prstGeom prst="parallelogram">
              <a:avLst>
                <a:gd name="adj" fmla="val 55606"/>
              </a:avLst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" name="Arrow: Pentagon 29">
              <a:extLst>
                <a:ext uri="{FF2B5EF4-FFF2-40B4-BE49-F238E27FC236}">
                  <a16:creationId xmlns:a16="http://schemas.microsoft.com/office/drawing/2014/main" xmlns="" id="{9B2F891B-6C2B-4B74-89D4-2CC311307C39}"/>
                </a:ext>
              </a:extLst>
            </p:cNvPr>
            <p:cNvSpPr/>
            <p:nvPr/>
          </p:nvSpPr>
          <p:spPr>
            <a:xfrm flipH="1">
              <a:off x="4598833" y="1838843"/>
              <a:ext cx="668642" cy="452912"/>
            </a:xfrm>
            <a:prstGeom prst="homePlate">
              <a:avLst>
                <a:gd name="adj" fmla="val 43906"/>
              </a:avLst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xmlns="" id="{1AA7F4B3-A4D6-4955-9848-BE08033EBCFB}"/>
                </a:ext>
              </a:extLst>
            </p:cNvPr>
            <p:cNvSpPr txBox="1"/>
            <p:nvPr/>
          </p:nvSpPr>
          <p:spPr>
            <a:xfrm>
              <a:off x="4751064" y="1806565"/>
              <a:ext cx="489894" cy="47086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ko-KR" sz="2400" b="1" dirty="0">
                  <a:solidFill>
                    <a:schemeClr val="bg1"/>
                  </a:solidFill>
                  <a:cs typeface="Arial" pitchFamily="34" charset="0"/>
                </a:rPr>
                <a:t>01</a:t>
              </a:r>
              <a:endParaRPr lang="ko-KR" altLang="en-US" sz="2400" b="1" dirty="0">
                <a:solidFill>
                  <a:schemeClr val="bg1"/>
                </a:solidFill>
                <a:cs typeface="Arial" pitchFamily="34" charset="0"/>
              </a:endParaRPr>
            </a:p>
          </p:txBody>
        </p:sp>
      </p:grpSp>
      <p:grpSp>
        <p:nvGrpSpPr>
          <p:cNvPr id="21" name="그룹 20">
            <a:extLst>
              <a:ext uri="{FF2B5EF4-FFF2-40B4-BE49-F238E27FC236}">
                <a16:creationId xmlns:a16="http://schemas.microsoft.com/office/drawing/2014/main" xmlns="" id="{58B0C87D-524A-4CF3-9A06-5116FA8FFADA}"/>
              </a:ext>
            </a:extLst>
          </p:cNvPr>
          <p:cNvGrpSpPr/>
          <p:nvPr/>
        </p:nvGrpSpPr>
        <p:grpSpPr>
          <a:xfrm>
            <a:off x="3902079" y="880656"/>
            <a:ext cx="8083741" cy="786796"/>
            <a:chOff x="3902079" y="880656"/>
            <a:chExt cx="8083741" cy="786796"/>
          </a:xfrm>
        </p:grpSpPr>
        <p:grpSp>
          <p:nvGrpSpPr>
            <p:cNvPr id="22" name="Group 27">
              <a:extLst>
                <a:ext uri="{FF2B5EF4-FFF2-40B4-BE49-F238E27FC236}">
                  <a16:creationId xmlns:a16="http://schemas.microsoft.com/office/drawing/2014/main" xmlns="" id="{867F450B-20C8-4725-B206-264C77D8D8EE}"/>
                </a:ext>
              </a:extLst>
            </p:cNvPr>
            <p:cNvGrpSpPr/>
            <p:nvPr/>
          </p:nvGrpSpPr>
          <p:grpSpPr>
            <a:xfrm>
              <a:off x="3902079" y="885413"/>
              <a:ext cx="8083741" cy="782039"/>
              <a:chOff x="4598833" y="1838843"/>
              <a:chExt cx="6573143" cy="797616"/>
            </a:xfrm>
          </p:grpSpPr>
          <p:sp>
            <p:nvSpPr>
              <p:cNvPr id="24" name="Rectangle 28">
                <a:extLst>
                  <a:ext uri="{FF2B5EF4-FFF2-40B4-BE49-F238E27FC236}">
                    <a16:creationId xmlns:a16="http://schemas.microsoft.com/office/drawing/2014/main" xmlns="" id="{3F92AFB6-DB36-4C6B-A613-222008B19A08}"/>
                  </a:ext>
                </a:extLst>
              </p:cNvPr>
              <p:cNvSpPr/>
              <p:nvPr/>
            </p:nvSpPr>
            <p:spPr>
              <a:xfrm>
                <a:off x="4780729" y="2174794"/>
                <a:ext cx="6391247" cy="461665"/>
              </a:xfrm>
              <a:prstGeom prst="rect">
                <a:avLst/>
              </a:prstGeom>
              <a:solidFill>
                <a:schemeClr val="accent4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r>
                  <a:rPr lang="ko-KR" altLang="en-US" sz="2000" dirty="0">
                    <a:latin typeface="에스코어 드림 6 Bold" panose="020B0703030302020204" pitchFamily="34" charset="-127"/>
                    <a:ea typeface="에스코어 드림 6 Bold" panose="020B0703030302020204" pitchFamily="34" charset="-127"/>
                  </a:rPr>
                  <a:t>           </a:t>
                </a:r>
                <a:r>
                  <a:rPr lang="en-US" altLang="ko-KR" sz="2000" dirty="0">
                    <a:latin typeface="에스코어 드림 6 Bold" panose="020B0703030302020204" pitchFamily="34" charset="-127"/>
                    <a:ea typeface="에스코어 드림 6 Bold" panose="020B0703030302020204" pitchFamily="34" charset="-127"/>
                  </a:rPr>
                  <a:t>5.</a:t>
                </a:r>
                <a:r>
                  <a:rPr lang="ko-KR" altLang="en-US" sz="2000" dirty="0">
                    <a:latin typeface="에스코어 드림 6 Bold" panose="020B0703030302020204" pitchFamily="34" charset="-127"/>
                    <a:ea typeface="에스코어 드림 6 Bold" panose="020B0703030302020204" pitchFamily="34" charset="-127"/>
                  </a:rPr>
                  <a:t>분납기한</a:t>
                </a:r>
                <a:endParaRPr lang="en-US" sz="2000" dirty="0">
                  <a:latin typeface="에스코어 드림 6 Bold" panose="020B0703030302020204" pitchFamily="34" charset="-127"/>
                  <a:ea typeface="에스코어 드림 6 Bold" panose="020B0703030302020204" pitchFamily="34" charset="-127"/>
                </a:endParaRPr>
              </a:p>
            </p:txBody>
          </p:sp>
          <p:sp>
            <p:nvSpPr>
              <p:cNvPr id="26" name="Parallelogram 31">
                <a:extLst>
                  <a:ext uri="{FF2B5EF4-FFF2-40B4-BE49-F238E27FC236}">
                    <a16:creationId xmlns:a16="http://schemas.microsoft.com/office/drawing/2014/main" xmlns="" id="{7DCCE267-6790-40BB-854E-B73CB16C7088}"/>
                  </a:ext>
                </a:extLst>
              </p:cNvPr>
              <p:cNvSpPr/>
              <p:nvPr/>
            </p:nvSpPr>
            <p:spPr>
              <a:xfrm rot="5400000" flipH="1">
                <a:off x="4636437" y="1996338"/>
                <a:ext cx="777696" cy="489893"/>
              </a:xfrm>
              <a:prstGeom prst="parallelogram">
                <a:avLst>
                  <a:gd name="adj" fmla="val 55606"/>
                </a:avLst>
              </a:prstGeom>
              <a:solidFill>
                <a:schemeClr val="accent4">
                  <a:lumMod val="60000"/>
                  <a:lumOff val="4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9" name="Arrow: Pentagon 29">
                <a:extLst>
                  <a:ext uri="{FF2B5EF4-FFF2-40B4-BE49-F238E27FC236}">
                    <a16:creationId xmlns:a16="http://schemas.microsoft.com/office/drawing/2014/main" xmlns="" id="{C00CC81D-BD35-4A7D-8217-59CB67559F5F}"/>
                  </a:ext>
                </a:extLst>
              </p:cNvPr>
              <p:cNvSpPr/>
              <p:nvPr/>
            </p:nvSpPr>
            <p:spPr>
              <a:xfrm flipH="1">
                <a:off x="4598833" y="1838843"/>
                <a:ext cx="668642" cy="452912"/>
              </a:xfrm>
              <a:prstGeom prst="homePlate">
                <a:avLst>
                  <a:gd name="adj" fmla="val 43906"/>
                </a:avLst>
              </a:prstGeom>
              <a:solidFill>
                <a:schemeClr val="accent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xmlns="" id="{21A27364-0CF3-440D-8BE7-678B5ACEB03C}"/>
                </a:ext>
              </a:extLst>
            </p:cNvPr>
            <p:cNvSpPr txBox="1"/>
            <p:nvPr/>
          </p:nvSpPr>
          <p:spPr>
            <a:xfrm>
              <a:off x="4098255" y="880656"/>
              <a:ext cx="602478" cy="46166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ko-KR" sz="2400" b="1" dirty="0">
                  <a:solidFill>
                    <a:schemeClr val="bg1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  <a:cs typeface="Arial" pitchFamily="34" charset="0"/>
                </a:rPr>
                <a:t>Ⅰ</a:t>
              </a:r>
              <a:endParaRPr lang="ko-KR" altLang="en-US" sz="2400" b="1" dirty="0">
                <a:solidFill>
                  <a:schemeClr val="bg1"/>
                </a:solidFill>
                <a:cs typeface="Arial" pitchFamily="34" charset="0"/>
              </a:endParaRPr>
            </a:p>
          </p:txBody>
        </p:sp>
      </p:grpSp>
      <p:grpSp>
        <p:nvGrpSpPr>
          <p:cNvPr id="2" name="그룹 1">
            <a:extLst>
              <a:ext uri="{FF2B5EF4-FFF2-40B4-BE49-F238E27FC236}">
                <a16:creationId xmlns:a16="http://schemas.microsoft.com/office/drawing/2014/main" xmlns="" id="{71EB7B1A-1AA7-45A6-AC5C-99246DA4C15D}"/>
              </a:ext>
            </a:extLst>
          </p:cNvPr>
          <p:cNvGrpSpPr/>
          <p:nvPr/>
        </p:nvGrpSpPr>
        <p:grpSpPr>
          <a:xfrm>
            <a:off x="2608311" y="871698"/>
            <a:ext cx="9377508" cy="795757"/>
            <a:chOff x="2608311" y="871698"/>
            <a:chExt cx="9377508" cy="795757"/>
          </a:xfrm>
        </p:grpSpPr>
        <p:grpSp>
          <p:nvGrpSpPr>
            <p:cNvPr id="31" name="Group 27">
              <a:extLst>
                <a:ext uri="{FF2B5EF4-FFF2-40B4-BE49-F238E27FC236}">
                  <a16:creationId xmlns:a16="http://schemas.microsoft.com/office/drawing/2014/main" xmlns="" id="{CB05BB93-CB0E-4BF9-869D-749A4155AEEC}"/>
                </a:ext>
              </a:extLst>
            </p:cNvPr>
            <p:cNvGrpSpPr/>
            <p:nvPr/>
          </p:nvGrpSpPr>
          <p:grpSpPr>
            <a:xfrm>
              <a:off x="3910467" y="871698"/>
              <a:ext cx="8075352" cy="795757"/>
              <a:chOff x="4605654" y="1824853"/>
              <a:chExt cx="6566322" cy="811606"/>
            </a:xfrm>
          </p:grpSpPr>
          <p:sp>
            <p:nvSpPr>
              <p:cNvPr id="33" name="Rectangle 28">
                <a:extLst>
                  <a:ext uri="{FF2B5EF4-FFF2-40B4-BE49-F238E27FC236}">
                    <a16:creationId xmlns:a16="http://schemas.microsoft.com/office/drawing/2014/main" xmlns="" id="{7F462D01-51E8-46C8-9FEF-664E932F6FC1}"/>
                  </a:ext>
                </a:extLst>
              </p:cNvPr>
              <p:cNvSpPr/>
              <p:nvPr/>
            </p:nvSpPr>
            <p:spPr>
              <a:xfrm>
                <a:off x="4780729" y="2174794"/>
                <a:ext cx="6391247" cy="461665"/>
              </a:xfrm>
              <a:prstGeom prst="rect">
                <a:avLst/>
              </a:prstGeom>
              <a:solidFill>
                <a:schemeClr val="accent4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r>
                  <a:rPr lang="ko-KR" altLang="en-US" sz="2000" dirty="0">
                    <a:latin typeface="에스코어 드림 6 Bold" panose="020B0703030302020204" pitchFamily="34" charset="-127"/>
                    <a:ea typeface="에스코어 드림 6 Bold" panose="020B0703030302020204" pitchFamily="34" charset="-127"/>
                  </a:rPr>
                  <a:t>           안내용 </a:t>
                </a:r>
                <a:r>
                  <a:rPr lang="en-US" altLang="ko-KR" sz="2000" dirty="0">
                    <a:latin typeface="에스코어 드림 6 Bold" panose="020B0703030302020204" pitchFamily="34" charset="-127"/>
                    <a:ea typeface="에스코어 드림 6 Bold" panose="020B0703030302020204" pitchFamily="34" charset="-127"/>
                  </a:rPr>
                  <a:t>PPT </a:t>
                </a:r>
                <a:r>
                  <a:rPr lang="ko-KR" altLang="en-US" sz="2000" dirty="0" smtClean="0">
                    <a:latin typeface="에스코어 드림 6 Bold" panose="020B0703030302020204" pitchFamily="34" charset="-127"/>
                    <a:ea typeface="에스코어 드림 6 Bold" panose="020B0703030302020204" pitchFamily="34" charset="-127"/>
                  </a:rPr>
                  <a:t>제공</a:t>
                </a:r>
                <a:endParaRPr lang="en-US" altLang="ko-KR" sz="2000" dirty="0">
                  <a:latin typeface="에스코어 드림 6 Bold" panose="020B0703030302020204" pitchFamily="34" charset="-127"/>
                  <a:ea typeface="에스코어 드림 6 Bold" panose="020B0703030302020204" pitchFamily="34" charset="-127"/>
                </a:endParaRPr>
              </a:p>
            </p:txBody>
          </p:sp>
          <p:sp>
            <p:nvSpPr>
              <p:cNvPr id="34" name="Parallelogram 31">
                <a:extLst>
                  <a:ext uri="{FF2B5EF4-FFF2-40B4-BE49-F238E27FC236}">
                    <a16:creationId xmlns:a16="http://schemas.microsoft.com/office/drawing/2014/main" xmlns="" id="{5E1A03A6-EEDC-4E98-9668-D9046CF37090}"/>
                  </a:ext>
                </a:extLst>
              </p:cNvPr>
              <p:cNvSpPr/>
              <p:nvPr/>
            </p:nvSpPr>
            <p:spPr>
              <a:xfrm rot="5400000" flipH="1">
                <a:off x="4636437" y="1996338"/>
                <a:ext cx="777696" cy="489893"/>
              </a:xfrm>
              <a:prstGeom prst="parallelogram">
                <a:avLst>
                  <a:gd name="adj" fmla="val 55606"/>
                </a:avLst>
              </a:prstGeom>
              <a:solidFill>
                <a:schemeClr val="accent4">
                  <a:lumMod val="60000"/>
                  <a:lumOff val="4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5" name="Arrow: Pentagon 29">
                <a:extLst>
                  <a:ext uri="{FF2B5EF4-FFF2-40B4-BE49-F238E27FC236}">
                    <a16:creationId xmlns:a16="http://schemas.microsoft.com/office/drawing/2014/main" xmlns="" id="{4B97320D-A192-4290-B97C-324F24256BA8}"/>
                  </a:ext>
                </a:extLst>
              </p:cNvPr>
              <p:cNvSpPr/>
              <p:nvPr/>
            </p:nvSpPr>
            <p:spPr>
              <a:xfrm flipH="1">
                <a:off x="4605654" y="1838843"/>
                <a:ext cx="668642" cy="452912"/>
              </a:xfrm>
              <a:prstGeom prst="homePlate">
                <a:avLst>
                  <a:gd name="adj" fmla="val 43906"/>
                </a:avLst>
              </a:prstGeom>
              <a:solidFill>
                <a:schemeClr val="accent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36" name="TextBox 35">
                <a:extLst>
                  <a:ext uri="{FF2B5EF4-FFF2-40B4-BE49-F238E27FC236}">
                    <a16:creationId xmlns:a16="http://schemas.microsoft.com/office/drawing/2014/main" xmlns="" id="{3E2BABB1-15EF-4CAB-8AEE-439A6E28F147}"/>
                  </a:ext>
                </a:extLst>
              </p:cNvPr>
              <p:cNvSpPr txBox="1"/>
              <p:nvPr/>
            </p:nvSpPr>
            <p:spPr>
              <a:xfrm>
                <a:off x="4758354" y="1824853"/>
                <a:ext cx="489894" cy="47086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altLang="ko-KR" sz="2400" b="1" dirty="0">
                    <a:solidFill>
                      <a:schemeClr val="bg1"/>
                    </a:solidFill>
                    <a:latin typeface="맑은 고딕" panose="020B0503020000020004" pitchFamily="50" charset="-127"/>
                    <a:ea typeface="맑은 고딕" panose="020B0503020000020004" pitchFamily="50" charset="-127"/>
                    <a:cs typeface="Arial" pitchFamily="34" charset="0"/>
                  </a:rPr>
                  <a:t>Ⅰ</a:t>
                </a:r>
                <a:endParaRPr lang="ko-KR" altLang="en-US" sz="2400" b="1" dirty="0">
                  <a:solidFill>
                    <a:schemeClr val="bg1"/>
                  </a:solidFill>
                  <a:cs typeface="Arial" pitchFamily="34" charset="0"/>
                </a:endParaRPr>
              </a:p>
            </p:txBody>
          </p:sp>
        </p:grpSp>
        <p:grpSp>
          <p:nvGrpSpPr>
            <p:cNvPr id="39" name="그룹 38">
              <a:extLst>
                <a:ext uri="{FF2B5EF4-FFF2-40B4-BE49-F238E27FC236}">
                  <a16:creationId xmlns:a16="http://schemas.microsoft.com/office/drawing/2014/main" xmlns="" id="{47560114-DDA9-40D9-BFCC-5E4830F3CCAD}"/>
                </a:ext>
              </a:extLst>
            </p:cNvPr>
            <p:cNvGrpSpPr/>
            <p:nvPr/>
          </p:nvGrpSpPr>
          <p:grpSpPr>
            <a:xfrm>
              <a:off x="2608311" y="885415"/>
              <a:ext cx="2125067" cy="444066"/>
              <a:chOff x="2608311" y="885415"/>
              <a:chExt cx="2125067" cy="444066"/>
            </a:xfrm>
          </p:grpSpPr>
          <p:sp>
            <p:nvSpPr>
              <p:cNvPr id="40" name="Arrow: Pentagon 29">
                <a:extLst>
                  <a:ext uri="{FF2B5EF4-FFF2-40B4-BE49-F238E27FC236}">
                    <a16:creationId xmlns:a16="http://schemas.microsoft.com/office/drawing/2014/main" xmlns="" id="{32DA38A6-6AB3-40EE-B644-2470D4C25900}"/>
                  </a:ext>
                </a:extLst>
              </p:cNvPr>
              <p:cNvSpPr/>
              <p:nvPr/>
            </p:nvSpPr>
            <p:spPr>
              <a:xfrm flipH="1">
                <a:off x="2608311" y="885415"/>
                <a:ext cx="2125067" cy="444066"/>
              </a:xfrm>
              <a:prstGeom prst="homePlate">
                <a:avLst>
                  <a:gd name="adj" fmla="val 43906"/>
                </a:avLst>
              </a:prstGeom>
              <a:solidFill>
                <a:schemeClr val="accent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41" name="TextBox 40">
                <a:extLst>
                  <a:ext uri="{FF2B5EF4-FFF2-40B4-BE49-F238E27FC236}">
                    <a16:creationId xmlns:a16="http://schemas.microsoft.com/office/drawing/2014/main" xmlns="" id="{88F15016-A9AD-4031-81B8-4F2171C16C83}"/>
                  </a:ext>
                </a:extLst>
              </p:cNvPr>
              <p:cNvSpPr txBox="1"/>
              <p:nvPr/>
            </p:nvSpPr>
            <p:spPr>
              <a:xfrm>
                <a:off x="2706150" y="922032"/>
                <a:ext cx="1964449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altLang="ko-KR" b="1" dirty="0">
                    <a:solidFill>
                      <a:schemeClr val="bg1"/>
                    </a:solidFill>
                    <a:latin typeface="맑은 고딕" panose="020B0503020000020004" pitchFamily="50" charset="-127"/>
                    <a:ea typeface="맑은 고딕" panose="020B0503020000020004" pitchFamily="50" charset="-127"/>
                    <a:cs typeface="Arial" pitchFamily="34" charset="0"/>
                  </a:rPr>
                  <a:t>Ⅰ. </a:t>
                </a:r>
                <a:r>
                  <a:rPr lang="ko-KR" altLang="en-US" b="1" dirty="0">
                    <a:solidFill>
                      <a:schemeClr val="bg1"/>
                    </a:solidFill>
                    <a:latin typeface="맑은 고딕" panose="020B0503020000020004" pitchFamily="50" charset="-127"/>
                    <a:ea typeface="맑은 고딕" panose="020B0503020000020004" pitchFamily="50" charset="-127"/>
                    <a:cs typeface="Arial" pitchFamily="34" charset="0"/>
                  </a:rPr>
                  <a:t>신고지원방향</a:t>
                </a:r>
                <a:endParaRPr lang="ko-KR" altLang="en-US" b="1" dirty="0">
                  <a:solidFill>
                    <a:schemeClr val="bg1"/>
                  </a:solidFill>
                  <a:cs typeface="Arial" pitchFamily="34" charset="0"/>
                </a:endParaRPr>
              </a:p>
            </p:txBody>
          </p:sp>
        </p:grpSp>
      </p:grpSp>
      <p:sp>
        <p:nvSpPr>
          <p:cNvPr id="50" name="TextBox 49">
            <a:extLst>
              <a:ext uri="{FF2B5EF4-FFF2-40B4-BE49-F238E27FC236}">
                <a16:creationId xmlns:a16="http://schemas.microsoft.com/office/drawing/2014/main" xmlns="" id="{67E2B458-9B7F-476E-ACCD-6D2B1445E45B}"/>
              </a:ext>
            </a:extLst>
          </p:cNvPr>
          <p:cNvSpPr txBox="1"/>
          <p:nvPr/>
        </p:nvSpPr>
        <p:spPr>
          <a:xfrm>
            <a:off x="10602834" y="1407459"/>
            <a:ext cx="150582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1200" dirty="0">
                <a:solidFill>
                  <a:schemeClr val="bg1"/>
                </a:solidFill>
                <a:latin typeface="에스코어 드림 6 Bold" panose="020B0703030302020204" pitchFamily="34" charset="-127"/>
                <a:ea typeface="에스코어 드림 6 Bold" panose="020B0703030302020204" pitchFamily="34" charset="-127"/>
              </a:rPr>
              <a:t>공제감면 적극 안내</a:t>
            </a:r>
            <a:endParaRPr lang="ko-KR" altLang="en-US" dirty="0">
              <a:solidFill>
                <a:schemeClr val="bg1"/>
              </a:solidFill>
              <a:latin typeface="에스코어 드림 6 Bold" panose="020B0703030302020204" pitchFamily="34" charset="-127"/>
              <a:ea typeface="에스코어 드림 6 Bold" panose="020B0703030302020204" pitchFamily="34" charset="-127"/>
            </a:endParaRPr>
          </a:p>
        </p:txBody>
      </p:sp>
      <p:pic>
        <p:nvPicPr>
          <p:cNvPr id="6" name="그림 5">
            <a:extLst>
              <a:ext uri="{FF2B5EF4-FFF2-40B4-BE49-F238E27FC236}">
                <a16:creationId xmlns:a16="http://schemas.microsoft.com/office/drawing/2014/main" xmlns="" id="{347C1A3E-70E0-472C-92F9-52ADE9493A1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29414" y="1787936"/>
            <a:ext cx="8147507" cy="4501334"/>
          </a:xfrm>
          <a:prstGeom prst="rect">
            <a:avLst/>
          </a:prstGeom>
        </p:spPr>
      </p:pic>
      <p:pic>
        <p:nvPicPr>
          <p:cNvPr id="52" name="그림 51">
            <a:extLst>
              <a:ext uri="{FF2B5EF4-FFF2-40B4-BE49-F238E27FC236}">
                <a16:creationId xmlns:a16="http://schemas.microsoft.com/office/drawing/2014/main" xmlns="" id="{76F0E51C-51B6-439B-9DEB-036283C3D16C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8294" t="27029" r="26238" b="18547"/>
          <a:stretch/>
        </p:blipFill>
        <p:spPr>
          <a:xfrm>
            <a:off x="353787" y="1806162"/>
            <a:ext cx="3264466" cy="1469964"/>
          </a:xfrm>
          <a:prstGeom prst="rect">
            <a:avLst/>
          </a:prstGeom>
        </p:spPr>
      </p:pic>
      <p:pic>
        <p:nvPicPr>
          <p:cNvPr id="5" name="그림 4">
            <a:extLst>
              <a:ext uri="{FF2B5EF4-FFF2-40B4-BE49-F238E27FC236}">
                <a16:creationId xmlns:a16="http://schemas.microsoft.com/office/drawing/2014/main" xmlns="" id="{61E09544-F249-40E3-BD1F-DB7C88A3BC40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28115" y="1778555"/>
            <a:ext cx="8145132" cy="45918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98400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그림 8">
            <a:extLst>
              <a:ext uri="{FF2B5EF4-FFF2-40B4-BE49-F238E27FC236}">
                <a16:creationId xmlns:a16="http://schemas.microsoft.com/office/drawing/2014/main" xmlns="" id="{3B1A5D79-5902-41C8-BAED-76B0149ED52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848" b="16848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3" name="사각형: 둥근 모서리 12">
            <a:extLst>
              <a:ext uri="{FF2B5EF4-FFF2-40B4-BE49-F238E27FC236}">
                <a16:creationId xmlns:a16="http://schemas.microsoft.com/office/drawing/2014/main" xmlns="" id="{B0AAEF71-D79C-4536-A1D5-3BE6B62106F3}"/>
              </a:ext>
            </a:extLst>
          </p:cNvPr>
          <p:cNvSpPr/>
          <p:nvPr/>
        </p:nvSpPr>
        <p:spPr>
          <a:xfrm>
            <a:off x="195654" y="631460"/>
            <a:ext cx="11788030" cy="5796236"/>
          </a:xfrm>
          <a:prstGeom prst="roundRect">
            <a:avLst>
              <a:gd name="adj" fmla="val 3684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dirty="0">
                <a:solidFill>
                  <a:srgbClr val="0A1834"/>
                </a:solidFill>
              </a:rPr>
              <a:t>									</a:t>
            </a:r>
            <a:endParaRPr lang="ko-KR" altLang="en-US" dirty="0">
              <a:solidFill>
                <a:srgbClr val="0A1834"/>
              </a:solidFill>
            </a:endParaRPr>
          </a:p>
        </p:txBody>
      </p:sp>
      <p:pic>
        <p:nvPicPr>
          <p:cNvPr id="4" name="그림 3">
            <a:extLst>
              <a:ext uri="{FF2B5EF4-FFF2-40B4-BE49-F238E27FC236}">
                <a16:creationId xmlns:a16="http://schemas.microsoft.com/office/drawing/2014/main" xmlns="" id="{C9BCA64D-037A-49F7-A300-3CB2DC9B6C0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212245" y="0"/>
            <a:ext cx="1785671" cy="552517"/>
          </a:xfrm>
          <a:prstGeom prst="rect">
            <a:avLst/>
          </a:prstGeom>
        </p:spPr>
      </p:pic>
      <p:pic>
        <p:nvPicPr>
          <p:cNvPr id="14" name="그림 13">
            <a:extLst>
              <a:ext uri="{FF2B5EF4-FFF2-40B4-BE49-F238E27FC236}">
                <a16:creationId xmlns:a16="http://schemas.microsoft.com/office/drawing/2014/main" xmlns="" id="{0D9592AB-2BA6-4E77-9EDF-C43A691759C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07896" y="6459624"/>
            <a:ext cx="1525434" cy="355996"/>
          </a:xfrm>
          <a:prstGeom prst="rect">
            <a:avLst/>
          </a:prstGeom>
        </p:spPr>
      </p:pic>
      <p:grpSp>
        <p:nvGrpSpPr>
          <p:cNvPr id="18" name="Group 27">
            <a:extLst>
              <a:ext uri="{FF2B5EF4-FFF2-40B4-BE49-F238E27FC236}">
                <a16:creationId xmlns:a16="http://schemas.microsoft.com/office/drawing/2014/main" xmlns="" id="{4E4079C8-3933-48AE-97CC-D87E6C3ADF95}"/>
              </a:ext>
            </a:extLst>
          </p:cNvPr>
          <p:cNvGrpSpPr/>
          <p:nvPr/>
        </p:nvGrpSpPr>
        <p:grpSpPr>
          <a:xfrm>
            <a:off x="3902079" y="853766"/>
            <a:ext cx="8083741" cy="813687"/>
            <a:chOff x="4598833" y="1806565"/>
            <a:chExt cx="6573143" cy="829894"/>
          </a:xfrm>
        </p:grpSpPr>
        <p:sp>
          <p:nvSpPr>
            <p:cNvPr id="20" name="Rectangle 28">
              <a:extLst>
                <a:ext uri="{FF2B5EF4-FFF2-40B4-BE49-F238E27FC236}">
                  <a16:creationId xmlns:a16="http://schemas.microsoft.com/office/drawing/2014/main" xmlns="" id="{13C6C221-9BEC-4831-93AF-F28135C13101}"/>
                </a:ext>
              </a:extLst>
            </p:cNvPr>
            <p:cNvSpPr/>
            <p:nvPr/>
          </p:nvSpPr>
          <p:spPr>
            <a:xfrm>
              <a:off x="4780729" y="2174794"/>
              <a:ext cx="6391247" cy="461665"/>
            </a:xfrm>
            <a:prstGeom prst="rect">
              <a:avLst/>
            </a:prstGeom>
            <a:solidFill>
              <a:schemeClr val="accent4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ko-KR" altLang="en-US" sz="2000" dirty="0">
                  <a:latin typeface="에스코어 드림 6 Bold" panose="020B0703030302020204" pitchFamily="34" charset="-127"/>
                  <a:ea typeface="에스코어 드림 6 Bold" panose="020B0703030302020204" pitchFamily="34" charset="-127"/>
                </a:rPr>
                <a:t>           분납기한</a:t>
              </a:r>
              <a:endParaRPr lang="en-US" sz="2000" dirty="0">
                <a:latin typeface="에스코어 드림 6 Bold" panose="020B0703030302020204" pitchFamily="34" charset="-127"/>
                <a:ea typeface="에스코어 드림 6 Bold" panose="020B0703030302020204" pitchFamily="34" charset="-127"/>
              </a:endParaRPr>
            </a:p>
          </p:txBody>
        </p:sp>
        <p:sp>
          <p:nvSpPr>
            <p:cNvPr id="27" name="Parallelogram 31">
              <a:extLst>
                <a:ext uri="{FF2B5EF4-FFF2-40B4-BE49-F238E27FC236}">
                  <a16:creationId xmlns:a16="http://schemas.microsoft.com/office/drawing/2014/main" xmlns="" id="{B71355F8-A94F-4623-9480-E677254B5377}"/>
                </a:ext>
              </a:extLst>
            </p:cNvPr>
            <p:cNvSpPr/>
            <p:nvPr/>
          </p:nvSpPr>
          <p:spPr>
            <a:xfrm rot="5400000" flipH="1">
              <a:off x="4636437" y="1996338"/>
              <a:ext cx="777696" cy="489893"/>
            </a:xfrm>
            <a:prstGeom prst="parallelogram">
              <a:avLst>
                <a:gd name="adj" fmla="val 55606"/>
              </a:avLst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" name="Arrow: Pentagon 29">
              <a:extLst>
                <a:ext uri="{FF2B5EF4-FFF2-40B4-BE49-F238E27FC236}">
                  <a16:creationId xmlns:a16="http://schemas.microsoft.com/office/drawing/2014/main" xmlns="" id="{9B2F891B-6C2B-4B74-89D4-2CC311307C39}"/>
                </a:ext>
              </a:extLst>
            </p:cNvPr>
            <p:cNvSpPr/>
            <p:nvPr/>
          </p:nvSpPr>
          <p:spPr>
            <a:xfrm flipH="1">
              <a:off x="4598833" y="1838843"/>
              <a:ext cx="668642" cy="452912"/>
            </a:xfrm>
            <a:prstGeom prst="homePlate">
              <a:avLst>
                <a:gd name="adj" fmla="val 43906"/>
              </a:avLst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xmlns="" id="{1AA7F4B3-A4D6-4955-9848-BE08033EBCFB}"/>
                </a:ext>
              </a:extLst>
            </p:cNvPr>
            <p:cNvSpPr txBox="1"/>
            <p:nvPr/>
          </p:nvSpPr>
          <p:spPr>
            <a:xfrm>
              <a:off x="4751064" y="1806565"/>
              <a:ext cx="489894" cy="47086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ko-KR" sz="2400" b="1" dirty="0">
                  <a:solidFill>
                    <a:schemeClr val="bg1"/>
                  </a:solidFill>
                  <a:cs typeface="Arial" pitchFamily="34" charset="0"/>
                </a:rPr>
                <a:t>01</a:t>
              </a:r>
              <a:endParaRPr lang="ko-KR" altLang="en-US" sz="2400" b="1" dirty="0">
                <a:solidFill>
                  <a:schemeClr val="bg1"/>
                </a:solidFill>
                <a:cs typeface="Arial" pitchFamily="34" charset="0"/>
              </a:endParaRPr>
            </a:p>
          </p:txBody>
        </p:sp>
      </p:grpSp>
      <p:grpSp>
        <p:nvGrpSpPr>
          <p:cNvPr id="21" name="그룹 20">
            <a:extLst>
              <a:ext uri="{FF2B5EF4-FFF2-40B4-BE49-F238E27FC236}">
                <a16:creationId xmlns:a16="http://schemas.microsoft.com/office/drawing/2014/main" xmlns="" id="{58B0C87D-524A-4CF3-9A06-5116FA8FFADA}"/>
              </a:ext>
            </a:extLst>
          </p:cNvPr>
          <p:cNvGrpSpPr/>
          <p:nvPr/>
        </p:nvGrpSpPr>
        <p:grpSpPr>
          <a:xfrm>
            <a:off x="3902079" y="880656"/>
            <a:ext cx="8083741" cy="786796"/>
            <a:chOff x="3902079" y="880656"/>
            <a:chExt cx="8083741" cy="786796"/>
          </a:xfrm>
        </p:grpSpPr>
        <p:grpSp>
          <p:nvGrpSpPr>
            <p:cNvPr id="22" name="Group 27">
              <a:extLst>
                <a:ext uri="{FF2B5EF4-FFF2-40B4-BE49-F238E27FC236}">
                  <a16:creationId xmlns:a16="http://schemas.microsoft.com/office/drawing/2014/main" xmlns="" id="{867F450B-20C8-4725-B206-264C77D8D8EE}"/>
                </a:ext>
              </a:extLst>
            </p:cNvPr>
            <p:cNvGrpSpPr/>
            <p:nvPr/>
          </p:nvGrpSpPr>
          <p:grpSpPr>
            <a:xfrm>
              <a:off x="3902079" y="885413"/>
              <a:ext cx="8083741" cy="782039"/>
              <a:chOff x="4598833" y="1838843"/>
              <a:chExt cx="6573143" cy="797616"/>
            </a:xfrm>
          </p:grpSpPr>
          <p:sp>
            <p:nvSpPr>
              <p:cNvPr id="24" name="Rectangle 28">
                <a:extLst>
                  <a:ext uri="{FF2B5EF4-FFF2-40B4-BE49-F238E27FC236}">
                    <a16:creationId xmlns:a16="http://schemas.microsoft.com/office/drawing/2014/main" xmlns="" id="{3F92AFB6-DB36-4C6B-A613-222008B19A08}"/>
                  </a:ext>
                </a:extLst>
              </p:cNvPr>
              <p:cNvSpPr/>
              <p:nvPr/>
            </p:nvSpPr>
            <p:spPr>
              <a:xfrm>
                <a:off x="4780729" y="2174794"/>
                <a:ext cx="6391247" cy="461665"/>
              </a:xfrm>
              <a:prstGeom prst="rect">
                <a:avLst/>
              </a:prstGeom>
              <a:solidFill>
                <a:schemeClr val="accent4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r>
                  <a:rPr lang="ko-KR" altLang="en-US" sz="2000" dirty="0">
                    <a:latin typeface="에스코어 드림 6 Bold" panose="020B0703030302020204" pitchFamily="34" charset="-127"/>
                    <a:ea typeface="에스코어 드림 6 Bold" panose="020B0703030302020204" pitchFamily="34" charset="-127"/>
                  </a:rPr>
                  <a:t>           </a:t>
                </a:r>
                <a:r>
                  <a:rPr lang="en-US" altLang="ko-KR" sz="2000" dirty="0">
                    <a:latin typeface="에스코어 드림 6 Bold" panose="020B0703030302020204" pitchFamily="34" charset="-127"/>
                    <a:ea typeface="에스코어 드림 6 Bold" panose="020B0703030302020204" pitchFamily="34" charset="-127"/>
                  </a:rPr>
                  <a:t>5.</a:t>
                </a:r>
                <a:r>
                  <a:rPr lang="ko-KR" altLang="en-US" sz="2000" dirty="0">
                    <a:latin typeface="에스코어 드림 6 Bold" panose="020B0703030302020204" pitchFamily="34" charset="-127"/>
                    <a:ea typeface="에스코어 드림 6 Bold" panose="020B0703030302020204" pitchFamily="34" charset="-127"/>
                  </a:rPr>
                  <a:t>분납기한</a:t>
                </a:r>
                <a:endParaRPr lang="en-US" sz="2000" dirty="0">
                  <a:latin typeface="에스코어 드림 6 Bold" panose="020B0703030302020204" pitchFamily="34" charset="-127"/>
                  <a:ea typeface="에스코어 드림 6 Bold" panose="020B0703030302020204" pitchFamily="34" charset="-127"/>
                </a:endParaRPr>
              </a:p>
            </p:txBody>
          </p:sp>
          <p:sp>
            <p:nvSpPr>
              <p:cNvPr id="26" name="Parallelogram 31">
                <a:extLst>
                  <a:ext uri="{FF2B5EF4-FFF2-40B4-BE49-F238E27FC236}">
                    <a16:creationId xmlns:a16="http://schemas.microsoft.com/office/drawing/2014/main" xmlns="" id="{7DCCE267-6790-40BB-854E-B73CB16C7088}"/>
                  </a:ext>
                </a:extLst>
              </p:cNvPr>
              <p:cNvSpPr/>
              <p:nvPr/>
            </p:nvSpPr>
            <p:spPr>
              <a:xfrm rot="5400000" flipH="1">
                <a:off x="4636437" y="1996338"/>
                <a:ext cx="777696" cy="489893"/>
              </a:xfrm>
              <a:prstGeom prst="parallelogram">
                <a:avLst>
                  <a:gd name="adj" fmla="val 55606"/>
                </a:avLst>
              </a:prstGeom>
              <a:solidFill>
                <a:schemeClr val="accent4">
                  <a:lumMod val="60000"/>
                  <a:lumOff val="4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9" name="Arrow: Pentagon 29">
                <a:extLst>
                  <a:ext uri="{FF2B5EF4-FFF2-40B4-BE49-F238E27FC236}">
                    <a16:creationId xmlns:a16="http://schemas.microsoft.com/office/drawing/2014/main" xmlns="" id="{C00CC81D-BD35-4A7D-8217-59CB67559F5F}"/>
                  </a:ext>
                </a:extLst>
              </p:cNvPr>
              <p:cNvSpPr/>
              <p:nvPr/>
            </p:nvSpPr>
            <p:spPr>
              <a:xfrm flipH="1">
                <a:off x="4598833" y="1838843"/>
                <a:ext cx="668642" cy="452912"/>
              </a:xfrm>
              <a:prstGeom prst="homePlate">
                <a:avLst>
                  <a:gd name="adj" fmla="val 43906"/>
                </a:avLst>
              </a:prstGeom>
              <a:solidFill>
                <a:schemeClr val="accent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xmlns="" id="{21A27364-0CF3-440D-8BE7-678B5ACEB03C}"/>
                </a:ext>
              </a:extLst>
            </p:cNvPr>
            <p:cNvSpPr txBox="1"/>
            <p:nvPr/>
          </p:nvSpPr>
          <p:spPr>
            <a:xfrm>
              <a:off x="4098255" y="880656"/>
              <a:ext cx="602478" cy="46166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ko-KR" sz="2400" b="1" dirty="0">
                  <a:solidFill>
                    <a:schemeClr val="bg1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  <a:cs typeface="Arial" pitchFamily="34" charset="0"/>
                </a:rPr>
                <a:t>Ⅰ</a:t>
              </a:r>
              <a:endParaRPr lang="ko-KR" altLang="en-US" sz="2400" b="1" dirty="0">
                <a:solidFill>
                  <a:schemeClr val="bg1"/>
                </a:solidFill>
                <a:cs typeface="Arial" pitchFamily="34" charset="0"/>
              </a:endParaRPr>
            </a:p>
          </p:txBody>
        </p:sp>
      </p:grpSp>
      <p:grpSp>
        <p:nvGrpSpPr>
          <p:cNvPr id="2" name="그룹 1">
            <a:extLst>
              <a:ext uri="{FF2B5EF4-FFF2-40B4-BE49-F238E27FC236}">
                <a16:creationId xmlns:a16="http://schemas.microsoft.com/office/drawing/2014/main" xmlns="" id="{71EB7B1A-1AA7-45A6-AC5C-99246DA4C15D}"/>
              </a:ext>
            </a:extLst>
          </p:cNvPr>
          <p:cNvGrpSpPr/>
          <p:nvPr/>
        </p:nvGrpSpPr>
        <p:grpSpPr>
          <a:xfrm>
            <a:off x="2608311" y="871698"/>
            <a:ext cx="9377508" cy="795757"/>
            <a:chOff x="2608311" y="871698"/>
            <a:chExt cx="9377508" cy="795757"/>
          </a:xfrm>
        </p:grpSpPr>
        <p:grpSp>
          <p:nvGrpSpPr>
            <p:cNvPr id="31" name="Group 27">
              <a:extLst>
                <a:ext uri="{FF2B5EF4-FFF2-40B4-BE49-F238E27FC236}">
                  <a16:creationId xmlns:a16="http://schemas.microsoft.com/office/drawing/2014/main" xmlns="" id="{CB05BB93-CB0E-4BF9-869D-749A4155AEEC}"/>
                </a:ext>
              </a:extLst>
            </p:cNvPr>
            <p:cNvGrpSpPr/>
            <p:nvPr/>
          </p:nvGrpSpPr>
          <p:grpSpPr>
            <a:xfrm>
              <a:off x="3910467" y="871698"/>
              <a:ext cx="8075352" cy="795757"/>
              <a:chOff x="4605654" y="1824853"/>
              <a:chExt cx="6566322" cy="811606"/>
            </a:xfrm>
          </p:grpSpPr>
          <p:sp>
            <p:nvSpPr>
              <p:cNvPr id="33" name="Rectangle 28">
                <a:extLst>
                  <a:ext uri="{FF2B5EF4-FFF2-40B4-BE49-F238E27FC236}">
                    <a16:creationId xmlns:a16="http://schemas.microsoft.com/office/drawing/2014/main" xmlns="" id="{7F462D01-51E8-46C8-9FEF-664E932F6FC1}"/>
                  </a:ext>
                </a:extLst>
              </p:cNvPr>
              <p:cNvSpPr/>
              <p:nvPr/>
            </p:nvSpPr>
            <p:spPr>
              <a:xfrm>
                <a:off x="4780729" y="2174794"/>
                <a:ext cx="6391247" cy="461665"/>
              </a:xfrm>
              <a:prstGeom prst="rect">
                <a:avLst/>
              </a:prstGeom>
              <a:solidFill>
                <a:schemeClr val="accent4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r>
                  <a:rPr lang="ko-KR" altLang="en-US" sz="2000" dirty="0">
                    <a:latin typeface="에스코어 드림 6 Bold" panose="020B0703030302020204" pitchFamily="34" charset="-127"/>
                    <a:ea typeface="에스코어 드림 6 Bold" panose="020B0703030302020204" pitchFamily="34" charset="-127"/>
                  </a:rPr>
                  <a:t>           안내용 </a:t>
                </a:r>
                <a:r>
                  <a:rPr lang="en-US" altLang="ko-KR" sz="2000" dirty="0">
                    <a:latin typeface="에스코어 드림 6 Bold" panose="020B0703030302020204" pitchFamily="34" charset="-127"/>
                    <a:ea typeface="에스코어 드림 6 Bold" panose="020B0703030302020204" pitchFamily="34" charset="-127"/>
                  </a:rPr>
                  <a:t>PPT </a:t>
                </a:r>
                <a:r>
                  <a:rPr lang="ko-KR" altLang="en-US" sz="2000" dirty="0" smtClean="0">
                    <a:latin typeface="에스코어 드림 6 Bold" panose="020B0703030302020204" pitchFamily="34" charset="-127"/>
                    <a:ea typeface="에스코어 드림 6 Bold" panose="020B0703030302020204" pitchFamily="34" charset="-127"/>
                  </a:rPr>
                  <a:t>제공</a:t>
                </a:r>
                <a:endParaRPr lang="en-US" altLang="ko-KR" sz="2000" dirty="0">
                  <a:latin typeface="에스코어 드림 6 Bold" panose="020B0703030302020204" pitchFamily="34" charset="-127"/>
                  <a:ea typeface="에스코어 드림 6 Bold" panose="020B0703030302020204" pitchFamily="34" charset="-127"/>
                </a:endParaRPr>
              </a:p>
            </p:txBody>
          </p:sp>
          <p:sp>
            <p:nvSpPr>
              <p:cNvPr id="34" name="Parallelogram 31">
                <a:extLst>
                  <a:ext uri="{FF2B5EF4-FFF2-40B4-BE49-F238E27FC236}">
                    <a16:creationId xmlns:a16="http://schemas.microsoft.com/office/drawing/2014/main" xmlns="" id="{5E1A03A6-EEDC-4E98-9668-D9046CF37090}"/>
                  </a:ext>
                </a:extLst>
              </p:cNvPr>
              <p:cNvSpPr/>
              <p:nvPr/>
            </p:nvSpPr>
            <p:spPr>
              <a:xfrm rot="5400000" flipH="1">
                <a:off x="4636437" y="1996338"/>
                <a:ext cx="777696" cy="489893"/>
              </a:xfrm>
              <a:prstGeom prst="parallelogram">
                <a:avLst>
                  <a:gd name="adj" fmla="val 55606"/>
                </a:avLst>
              </a:prstGeom>
              <a:solidFill>
                <a:schemeClr val="accent4">
                  <a:lumMod val="60000"/>
                  <a:lumOff val="4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5" name="Arrow: Pentagon 29">
                <a:extLst>
                  <a:ext uri="{FF2B5EF4-FFF2-40B4-BE49-F238E27FC236}">
                    <a16:creationId xmlns:a16="http://schemas.microsoft.com/office/drawing/2014/main" xmlns="" id="{4B97320D-A192-4290-B97C-324F24256BA8}"/>
                  </a:ext>
                </a:extLst>
              </p:cNvPr>
              <p:cNvSpPr/>
              <p:nvPr/>
            </p:nvSpPr>
            <p:spPr>
              <a:xfrm flipH="1">
                <a:off x="4605654" y="1838843"/>
                <a:ext cx="668642" cy="452912"/>
              </a:xfrm>
              <a:prstGeom prst="homePlate">
                <a:avLst>
                  <a:gd name="adj" fmla="val 43906"/>
                </a:avLst>
              </a:prstGeom>
              <a:solidFill>
                <a:schemeClr val="accent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36" name="TextBox 35">
                <a:extLst>
                  <a:ext uri="{FF2B5EF4-FFF2-40B4-BE49-F238E27FC236}">
                    <a16:creationId xmlns:a16="http://schemas.microsoft.com/office/drawing/2014/main" xmlns="" id="{3E2BABB1-15EF-4CAB-8AEE-439A6E28F147}"/>
                  </a:ext>
                </a:extLst>
              </p:cNvPr>
              <p:cNvSpPr txBox="1"/>
              <p:nvPr/>
            </p:nvSpPr>
            <p:spPr>
              <a:xfrm>
                <a:off x="4758354" y="1824853"/>
                <a:ext cx="489894" cy="47086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altLang="ko-KR" sz="2400" b="1" dirty="0">
                    <a:solidFill>
                      <a:schemeClr val="bg1"/>
                    </a:solidFill>
                    <a:latin typeface="맑은 고딕" panose="020B0503020000020004" pitchFamily="50" charset="-127"/>
                    <a:ea typeface="맑은 고딕" panose="020B0503020000020004" pitchFamily="50" charset="-127"/>
                    <a:cs typeface="Arial" pitchFamily="34" charset="0"/>
                  </a:rPr>
                  <a:t>Ⅰ</a:t>
                </a:r>
                <a:endParaRPr lang="ko-KR" altLang="en-US" sz="2400" b="1" dirty="0">
                  <a:solidFill>
                    <a:schemeClr val="bg1"/>
                  </a:solidFill>
                  <a:cs typeface="Arial" pitchFamily="34" charset="0"/>
                </a:endParaRPr>
              </a:p>
            </p:txBody>
          </p:sp>
        </p:grpSp>
        <p:grpSp>
          <p:nvGrpSpPr>
            <p:cNvPr id="39" name="그룹 38">
              <a:extLst>
                <a:ext uri="{FF2B5EF4-FFF2-40B4-BE49-F238E27FC236}">
                  <a16:creationId xmlns:a16="http://schemas.microsoft.com/office/drawing/2014/main" xmlns="" id="{47560114-DDA9-40D9-BFCC-5E4830F3CCAD}"/>
                </a:ext>
              </a:extLst>
            </p:cNvPr>
            <p:cNvGrpSpPr/>
            <p:nvPr/>
          </p:nvGrpSpPr>
          <p:grpSpPr>
            <a:xfrm>
              <a:off x="2608311" y="885415"/>
              <a:ext cx="2125067" cy="444066"/>
              <a:chOff x="2608311" y="885415"/>
              <a:chExt cx="2125067" cy="444066"/>
            </a:xfrm>
          </p:grpSpPr>
          <p:sp>
            <p:nvSpPr>
              <p:cNvPr id="40" name="Arrow: Pentagon 29">
                <a:extLst>
                  <a:ext uri="{FF2B5EF4-FFF2-40B4-BE49-F238E27FC236}">
                    <a16:creationId xmlns:a16="http://schemas.microsoft.com/office/drawing/2014/main" xmlns="" id="{32DA38A6-6AB3-40EE-B644-2470D4C25900}"/>
                  </a:ext>
                </a:extLst>
              </p:cNvPr>
              <p:cNvSpPr/>
              <p:nvPr/>
            </p:nvSpPr>
            <p:spPr>
              <a:xfrm flipH="1">
                <a:off x="2608311" y="885415"/>
                <a:ext cx="2125067" cy="444066"/>
              </a:xfrm>
              <a:prstGeom prst="homePlate">
                <a:avLst>
                  <a:gd name="adj" fmla="val 43906"/>
                </a:avLst>
              </a:prstGeom>
              <a:solidFill>
                <a:schemeClr val="accent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41" name="TextBox 40">
                <a:extLst>
                  <a:ext uri="{FF2B5EF4-FFF2-40B4-BE49-F238E27FC236}">
                    <a16:creationId xmlns:a16="http://schemas.microsoft.com/office/drawing/2014/main" xmlns="" id="{88F15016-A9AD-4031-81B8-4F2171C16C83}"/>
                  </a:ext>
                </a:extLst>
              </p:cNvPr>
              <p:cNvSpPr txBox="1"/>
              <p:nvPr/>
            </p:nvSpPr>
            <p:spPr>
              <a:xfrm>
                <a:off x="2706150" y="922032"/>
                <a:ext cx="1964449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altLang="ko-KR" b="1" dirty="0">
                    <a:solidFill>
                      <a:schemeClr val="bg1"/>
                    </a:solidFill>
                    <a:latin typeface="맑은 고딕" panose="020B0503020000020004" pitchFamily="50" charset="-127"/>
                    <a:ea typeface="맑은 고딕" panose="020B0503020000020004" pitchFamily="50" charset="-127"/>
                    <a:cs typeface="Arial" pitchFamily="34" charset="0"/>
                  </a:rPr>
                  <a:t>Ⅰ. </a:t>
                </a:r>
                <a:r>
                  <a:rPr lang="ko-KR" altLang="en-US" b="1" dirty="0">
                    <a:solidFill>
                      <a:schemeClr val="bg1"/>
                    </a:solidFill>
                    <a:latin typeface="맑은 고딕" panose="020B0503020000020004" pitchFamily="50" charset="-127"/>
                    <a:ea typeface="맑은 고딕" panose="020B0503020000020004" pitchFamily="50" charset="-127"/>
                    <a:cs typeface="Arial" pitchFamily="34" charset="0"/>
                  </a:rPr>
                  <a:t>신고지원방향</a:t>
                </a:r>
                <a:endParaRPr lang="ko-KR" altLang="en-US" b="1" dirty="0">
                  <a:solidFill>
                    <a:schemeClr val="bg1"/>
                  </a:solidFill>
                  <a:cs typeface="Arial" pitchFamily="34" charset="0"/>
                </a:endParaRPr>
              </a:p>
            </p:txBody>
          </p:sp>
        </p:grpSp>
      </p:grpSp>
      <p:sp>
        <p:nvSpPr>
          <p:cNvPr id="50" name="TextBox 49">
            <a:extLst>
              <a:ext uri="{FF2B5EF4-FFF2-40B4-BE49-F238E27FC236}">
                <a16:creationId xmlns:a16="http://schemas.microsoft.com/office/drawing/2014/main" xmlns="" id="{67E2B458-9B7F-476E-ACCD-6D2B1445E45B}"/>
              </a:ext>
            </a:extLst>
          </p:cNvPr>
          <p:cNvSpPr txBox="1"/>
          <p:nvPr/>
        </p:nvSpPr>
        <p:spPr>
          <a:xfrm>
            <a:off x="10602834" y="1407459"/>
            <a:ext cx="150582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1200" dirty="0">
                <a:solidFill>
                  <a:schemeClr val="bg1"/>
                </a:solidFill>
                <a:latin typeface="에스코어 드림 6 Bold" panose="020B0703030302020204" pitchFamily="34" charset="-127"/>
                <a:ea typeface="에스코어 드림 6 Bold" panose="020B0703030302020204" pitchFamily="34" charset="-127"/>
              </a:rPr>
              <a:t>공제감면 적극 안내</a:t>
            </a:r>
            <a:endParaRPr lang="ko-KR" altLang="en-US" dirty="0">
              <a:solidFill>
                <a:schemeClr val="bg1"/>
              </a:solidFill>
              <a:latin typeface="에스코어 드림 6 Bold" panose="020B0703030302020204" pitchFamily="34" charset="-127"/>
              <a:ea typeface="에스코어 드림 6 Bold" panose="020B0703030302020204" pitchFamily="34" charset="-127"/>
            </a:endParaRPr>
          </a:p>
        </p:txBody>
      </p:sp>
      <p:pic>
        <p:nvPicPr>
          <p:cNvPr id="6" name="그림 5">
            <a:extLst>
              <a:ext uri="{FF2B5EF4-FFF2-40B4-BE49-F238E27FC236}">
                <a16:creationId xmlns:a16="http://schemas.microsoft.com/office/drawing/2014/main" xmlns="" id="{347C1A3E-70E0-472C-92F9-52ADE9493A1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29414" y="1787936"/>
            <a:ext cx="8147507" cy="4501334"/>
          </a:xfrm>
          <a:prstGeom prst="rect">
            <a:avLst/>
          </a:prstGeom>
        </p:spPr>
      </p:pic>
      <p:pic>
        <p:nvPicPr>
          <p:cNvPr id="52" name="그림 51">
            <a:extLst>
              <a:ext uri="{FF2B5EF4-FFF2-40B4-BE49-F238E27FC236}">
                <a16:creationId xmlns:a16="http://schemas.microsoft.com/office/drawing/2014/main" xmlns="" id="{76F0E51C-51B6-439B-9DEB-036283C3D16C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8294" t="27029" r="26238" b="18547"/>
          <a:stretch/>
        </p:blipFill>
        <p:spPr>
          <a:xfrm>
            <a:off x="353787" y="1806162"/>
            <a:ext cx="3264466" cy="1469964"/>
          </a:xfrm>
          <a:prstGeom prst="rect">
            <a:avLst/>
          </a:prstGeom>
        </p:spPr>
      </p:pic>
      <p:pic>
        <p:nvPicPr>
          <p:cNvPr id="5" name="그림 4">
            <a:extLst>
              <a:ext uri="{FF2B5EF4-FFF2-40B4-BE49-F238E27FC236}">
                <a16:creationId xmlns:a16="http://schemas.microsoft.com/office/drawing/2014/main" xmlns="" id="{B1EF186C-F2A7-46BC-827B-C6E27B68FB61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35082" y="1742015"/>
            <a:ext cx="8184994" cy="46111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26814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그림 8">
            <a:extLst>
              <a:ext uri="{FF2B5EF4-FFF2-40B4-BE49-F238E27FC236}">
                <a16:creationId xmlns:a16="http://schemas.microsoft.com/office/drawing/2014/main" xmlns="" id="{3B1A5D79-5902-41C8-BAED-76B0149ED52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848" b="16848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3" name="사각형: 둥근 모서리 12">
            <a:extLst>
              <a:ext uri="{FF2B5EF4-FFF2-40B4-BE49-F238E27FC236}">
                <a16:creationId xmlns:a16="http://schemas.microsoft.com/office/drawing/2014/main" xmlns="" id="{B0AAEF71-D79C-4536-A1D5-3BE6B62106F3}"/>
              </a:ext>
            </a:extLst>
          </p:cNvPr>
          <p:cNvSpPr/>
          <p:nvPr/>
        </p:nvSpPr>
        <p:spPr>
          <a:xfrm>
            <a:off x="195654" y="631460"/>
            <a:ext cx="11788030" cy="5796236"/>
          </a:xfrm>
          <a:prstGeom prst="roundRect">
            <a:avLst>
              <a:gd name="adj" fmla="val 3684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dirty="0">
                <a:solidFill>
                  <a:srgbClr val="0A1834"/>
                </a:solidFill>
              </a:rPr>
              <a:t>									</a:t>
            </a:r>
            <a:endParaRPr lang="ko-KR" altLang="en-US" dirty="0">
              <a:solidFill>
                <a:srgbClr val="0A1834"/>
              </a:solidFill>
            </a:endParaRPr>
          </a:p>
        </p:txBody>
      </p:sp>
      <p:pic>
        <p:nvPicPr>
          <p:cNvPr id="4" name="그림 3">
            <a:extLst>
              <a:ext uri="{FF2B5EF4-FFF2-40B4-BE49-F238E27FC236}">
                <a16:creationId xmlns:a16="http://schemas.microsoft.com/office/drawing/2014/main" xmlns="" id="{C9BCA64D-037A-49F7-A300-3CB2DC9B6C0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212245" y="0"/>
            <a:ext cx="1785671" cy="552517"/>
          </a:xfrm>
          <a:prstGeom prst="rect">
            <a:avLst/>
          </a:prstGeom>
        </p:spPr>
      </p:pic>
      <p:pic>
        <p:nvPicPr>
          <p:cNvPr id="14" name="그림 13">
            <a:extLst>
              <a:ext uri="{FF2B5EF4-FFF2-40B4-BE49-F238E27FC236}">
                <a16:creationId xmlns:a16="http://schemas.microsoft.com/office/drawing/2014/main" xmlns="" id="{0D9592AB-2BA6-4E77-9EDF-C43A691759C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07896" y="6459624"/>
            <a:ext cx="1525434" cy="355996"/>
          </a:xfrm>
          <a:prstGeom prst="rect">
            <a:avLst/>
          </a:prstGeom>
        </p:spPr>
      </p:pic>
      <p:grpSp>
        <p:nvGrpSpPr>
          <p:cNvPr id="18" name="Group 27">
            <a:extLst>
              <a:ext uri="{FF2B5EF4-FFF2-40B4-BE49-F238E27FC236}">
                <a16:creationId xmlns:a16="http://schemas.microsoft.com/office/drawing/2014/main" xmlns="" id="{4E4079C8-3933-48AE-97CC-D87E6C3ADF95}"/>
              </a:ext>
            </a:extLst>
          </p:cNvPr>
          <p:cNvGrpSpPr/>
          <p:nvPr/>
        </p:nvGrpSpPr>
        <p:grpSpPr>
          <a:xfrm>
            <a:off x="3902079" y="853766"/>
            <a:ext cx="8083741" cy="813687"/>
            <a:chOff x="4598833" y="1806565"/>
            <a:chExt cx="6573143" cy="829894"/>
          </a:xfrm>
        </p:grpSpPr>
        <p:sp>
          <p:nvSpPr>
            <p:cNvPr id="20" name="Rectangle 28">
              <a:extLst>
                <a:ext uri="{FF2B5EF4-FFF2-40B4-BE49-F238E27FC236}">
                  <a16:creationId xmlns:a16="http://schemas.microsoft.com/office/drawing/2014/main" xmlns="" id="{13C6C221-9BEC-4831-93AF-F28135C13101}"/>
                </a:ext>
              </a:extLst>
            </p:cNvPr>
            <p:cNvSpPr/>
            <p:nvPr/>
          </p:nvSpPr>
          <p:spPr>
            <a:xfrm>
              <a:off x="4780729" y="2174794"/>
              <a:ext cx="6391247" cy="461665"/>
            </a:xfrm>
            <a:prstGeom prst="rect">
              <a:avLst/>
            </a:prstGeom>
            <a:solidFill>
              <a:schemeClr val="accent4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ko-KR" altLang="en-US" sz="2000" dirty="0">
                  <a:latin typeface="에스코어 드림 6 Bold" panose="020B0703030302020204" pitchFamily="34" charset="-127"/>
                  <a:ea typeface="에스코어 드림 6 Bold" panose="020B0703030302020204" pitchFamily="34" charset="-127"/>
                </a:rPr>
                <a:t>           분납기한</a:t>
              </a:r>
              <a:endParaRPr lang="en-US" sz="2000" dirty="0">
                <a:latin typeface="에스코어 드림 6 Bold" panose="020B0703030302020204" pitchFamily="34" charset="-127"/>
                <a:ea typeface="에스코어 드림 6 Bold" panose="020B0703030302020204" pitchFamily="34" charset="-127"/>
              </a:endParaRPr>
            </a:p>
          </p:txBody>
        </p:sp>
        <p:sp>
          <p:nvSpPr>
            <p:cNvPr id="27" name="Parallelogram 31">
              <a:extLst>
                <a:ext uri="{FF2B5EF4-FFF2-40B4-BE49-F238E27FC236}">
                  <a16:creationId xmlns:a16="http://schemas.microsoft.com/office/drawing/2014/main" xmlns="" id="{B71355F8-A94F-4623-9480-E677254B5377}"/>
                </a:ext>
              </a:extLst>
            </p:cNvPr>
            <p:cNvSpPr/>
            <p:nvPr/>
          </p:nvSpPr>
          <p:spPr>
            <a:xfrm rot="5400000" flipH="1">
              <a:off x="4636437" y="1996338"/>
              <a:ext cx="777696" cy="489893"/>
            </a:xfrm>
            <a:prstGeom prst="parallelogram">
              <a:avLst>
                <a:gd name="adj" fmla="val 55606"/>
              </a:avLst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" name="Arrow: Pentagon 29">
              <a:extLst>
                <a:ext uri="{FF2B5EF4-FFF2-40B4-BE49-F238E27FC236}">
                  <a16:creationId xmlns:a16="http://schemas.microsoft.com/office/drawing/2014/main" xmlns="" id="{9B2F891B-6C2B-4B74-89D4-2CC311307C39}"/>
                </a:ext>
              </a:extLst>
            </p:cNvPr>
            <p:cNvSpPr/>
            <p:nvPr/>
          </p:nvSpPr>
          <p:spPr>
            <a:xfrm flipH="1">
              <a:off x="4598833" y="1838843"/>
              <a:ext cx="668642" cy="452912"/>
            </a:xfrm>
            <a:prstGeom prst="homePlate">
              <a:avLst>
                <a:gd name="adj" fmla="val 43906"/>
              </a:avLst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xmlns="" id="{1AA7F4B3-A4D6-4955-9848-BE08033EBCFB}"/>
                </a:ext>
              </a:extLst>
            </p:cNvPr>
            <p:cNvSpPr txBox="1"/>
            <p:nvPr/>
          </p:nvSpPr>
          <p:spPr>
            <a:xfrm>
              <a:off x="4751064" y="1806565"/>
              <a:ext cx="489894" cy="47086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ko-KR" sz="2400" b="1" dirty="0">
                  <a:solidFill>
                    <a:schemeClr val="bg1"/>
                  </a:solidFill>
                  <a:cs typeface="Arial" pitchFamily="34" charset="0"/>
                </a:rPr>
                <a:t>01</a:t>
              </a:r>
              <a:endParaRPr lang="ko-KR" altLang="en-US" sz="2400" b="1" dirty="0">
                <a:solidFill>
                  <a:schemeClr val="bg1"/>
                </a:solidFill>
                <a:cs typeface="Arial" pitchFamily="34" charset="0"/>
              </a:endParaRPr>
            </a:p>
          </p:txBody>
        </p:sp>
      </p:grpSp>
      <p:grpSp>
        <p:nvGrpSpPr>
          <p:cNvPr id="21" name="그룹 20">
            <a:extLst>
              <a:ext uri="{FF2B5EF4-FFF2-40B4-BE49-F238E27FC236}">
                <a16:creationId xmlns:a16="http://schemas.microsoft.com/office/drawing/2014/main" xmlns="" id="{58B0C87D-524A-4CF3-9A06-5116FA8FFADA}"/>
              </a:ext>
            </a:extLst>
          </p:cNvPr>
          <p:cNvGrpSpPr/>
          <p:nvPr/>
        </p:nvGrpSpPr>
        <p:grpSpPr>
          <a:xfrm>
            <a:off x="3902079" y="880656"/>
            <a:ext cx="8083741" cy="786796"/>
            <a:chOff x="3902079" y="880656"/>
            <a:chExt cx="8083741" cy="786796"/>
          </a:xfrm>
        </p:grpSpPr>
        <p:grpSp>
          <p:nvGrpSpPr>
            <p:cNvPr id="22" name="Group 27">
              <a:extLst>
                <a:ext uri="{FF2B5EF4-FFF2-40B4-BE49-F238E27FC236}">
                  <a16:creationId xmlns:a16="http://schemas.microsoft.com/office/drawing/2014/main" xmlns="" id="{867F450B-20C8-4725-B206-264C77D8D8EE}"/>
                </a:ext>
              </a:extLst>
            </p:cNvPr>
            <p:cNvGrpSpPr/>
            <p:nvPr/>
          </p:nvGrpSpPr>
          <p:grpSpPr>
            <a:xfrm>
              <a:off x="3902079" y="885413"/>
              <a:ext cx="8083741" cy="782039"/>
              <a:chOff x="4598833" y="1838843"/>
              <a:chExt cx="6573143" cy="797616"/>
            </a:xfrm>
          </p:grpSpPr>
          <p:sp>
            <p:nvSpPr>
              <p:cNvPr id="24" name="Rectangle 28">
                <a:extLst>
                  <a:ext uri="{FF2B5EF4-FFF2-40B4-BE49-F238E27FC236}">
                    <a16:creationId xmlns:a16="http://schemas.microsoft.com/office/drawing/2014/main" xmlns="" id="{3F92AFB6-DB36-4C6B-A613-222008B19A08}"/>
                  </a:ext>
                </a:extLst>
              </p:cNvPr>
              <p:cNvSpPr/>
              <p:nvPr/>
            </p:nvSpPr>
            <p:spPr>
              <a:xfrm>
                <a:off x="4780729" y="2174794"/>
                <a:ext cx="6391247" cy="461665"/>
              </a:xfrm>
              <a:prstGeom prst="rect">
                <a:avLst/>
              </a:prstGeom>
              <a:solidFill>
                <a:schemeClr val="accent4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r>
                  <a:rPr lang="ko-KR" altLang="en-US" sz="2000" dirty="0">
                    <a:latin typeface="에스코어 드림 6 Bold" panose="020B0703030302020204" pitchFamily="34" charset="-127"/>
                    <a:ea typeface="에스코어 드림 6 Bold" panose="020B0703030302020204" pitchFamily="34" charset="-127"/>
                  </a:rPr>
                  <a:t>           </a:t>
                </a:r>
                <a:r>
                  <a:rPr lang="en-US" altLang="ko-KR" sz="2000" dirty="0">
                    <a:latin typeface="에스코어 드림 6 Bold" panose="020B0703030302020204" pitchFamily="34" charset="-127"/>
                    <a:ea typeface="에스코어 드림 6 Bold" panose="020B0703030302020204" pitchFamily="34" charset="-127"/>
                  </a:rPr>
                  <a:t>5.</a:t>
                </a:r>
                <a:r>
                  <a:rPr lang="ko-KR" altLang="en-US" sz="2000" dirty="0">
                    <a:latin typeface="에스코어 드림 6 Bold" panose="020B0703030302020204" pitchFamily="34" charset="-127"/>
                    <a:ea typeface="에스코어 드림 6 Bold" panose="020B0703030302020204" pitchFamily="34" charset="-127"/>
                  </a:rPr>
                  <a:t>분납기한</a:t>
                </a:r>
                <a:endParaRPr lang="en-US" sz="2000" dirty="0">
                  <a:latin typeface="에스코어 드림 6 Bold" panose="020B0703030302020204" pitchFamily="34" charset="-127"/>
                  <a:ea typeface="에스코어 드림 6 Bold" panose="020B0703030302020204" pitchFamily="34" charset="-127"/>
                </a:endParaRPr>
              </a:p>
            </p:txBody>
          </p:sp>
          <p:sp>
            <p:nvSpPr>
              <p:cNvPr id="26" name="Parallelogram 31">
                <a:extLst>
                  <a:ext uri="{FF2B5EF4-FFF2-40B4-BE49-F238E27FC236}">
                    <a16:creationId xmlns:a16="http://schemas.microsoft.com/office/drawing/2014/main" xmlns="" id="{7DCCE267-6790-40BB-854E-B73CB16C7088}"/>
                  </a:ext>
                </a:extLst>
              </p:cNvPr>
              <p:cNvSpPr/>
              <p:nvPr/>
            </p:nvSpPr>
            <p:spPr>
              <a:xfrm rot="5400000" flipH="1">
                <a:off x="4636437" y="1996338"/>
                <a:ext cx="777696" cy="489893"/>
              </a:xfrm>
              <a:prstGeom prst="parallelogram">
                <a:avLst>
                  <a:gd name="adj" fmla="val 55606"/>
                </a:avLst>
              </a:prstGeom>
              <a:solidFill>
                <a:schemeClr val="accent4">
                  <a:lumMod val="60000"/>
                  <a:lumOff val="4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9" name="Arrow: Pentagon 29">
                <a:extLst>
                  <a:ext uri="{FF2B5EF4-FFF2-40B4-BE49-F238E27FC236}">
                    <a16:creationId xmlns:a16="http://schemas.microsoft.com/office/drawing/2014/main" xmlns="" id="{C00CC81D-BD35-4A7D-8217-59CB67559F5F}"/>
                  </a:ext>
                </a:extLst>
              </p:cNvPr>
              <p:cNvSpPr/>
              <p:nvPr/>
            </p:nvSpPr>
            <p:spPr>
              <a:xfrm flipH="1">
                <a:off x="4598833" y="1838843"/>
                <a:ext cx="668642" cy="452912"/>
              </a:xfrm>
              <a:prstGeom prst="homePlate">
                <a:avLst>
                  <a:gd name="adj" fmla="val 43906"/>
                </a:avLst>
              </a:prstGeom>
              <a:solidFill>
                <a:schemeClr val="accent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xmlns="" id="{21A27364-0CF3-440D-8BE7-678B5ACEB03C}"/>
                </a:ext>
              </a:extLst>
            </p:cNvPr>
            <p:cNvSpPr txBox="1"/>
            <p:nvPr/>
          </p:nvSpPr>
          <p:spPr>
            <a:xfrm>
              <a:off x="4098255" y="880656"/>
              <a:ext cx="602478" cy="46166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ko-KR" sz="2400" b="1" dirty="0">
                  <a:solidFill>
                    <a:schemeClr val="bg1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  <a:cs typeface="Arial" pitchFamily="34" charset="0"/>
                </a:rPr>
                <a:t>Ⅰ</a:t>
              </a:r>
              <a:endParaRPr lang="ko-KR" altLang="en-US" sz="2400" b="1" dirty="0">
                <a:solidFill>
                  <a:schemeClr val="bg1"/>
                </a:solidFill>
                <a:cs typeface="Arial" pitchFamily="34" charset="0"/>
              </a:endParaRPr>
            </a:p>
          </p:txBody>
        </p:sp>
      </p:grpSp>
      <p:grpSp>
        <p:nvGrpSpPr>
          <p:cNvPr id="2" name="그룹 1">
            <a:extLst>
              <a:ext uri="{FF2B5EF4-FFF2-40B4-BE49-F238E27FC236}">
                <a16:creationId xmlns:a16="http://schemas.microsoft.com/office/drawing/2014/main" xmlns="" id="{71EB7B1A-1AA7-45A6-AC5C-99246DA4C15D}"/>
              </a:ext>
            </a:extLst>
          </p:cNvPr>
          <p:cNvGrpSpPr/>
          <p:nvPr/>
        </p:nvGrpSpPr>
        <p:grpSpPr>
          <a:xfrm>
            <a:off x="2608311" y="871698"/>
            <a:ext cx="9377508" cy="795757"/>
            <a:chOff x="2608311" y="871698"/>
            <a:chExt cx="9377508" cy="795757"/>
          </a:xfrm>
        </p:grpSpPr>
        <p:grpSp>
          <p:nvGrpSpPr>
            <p:cNvPr id="31" name="Group 27">
              <a:extLst>
                <a:ext uri="{FF2B5EF4-FFF2-40B4-BE49-F238E27FC236}">
                  <a16:creationId xmlns:a16="http://schemas.microsoft.com/office/drawing/2014/main" xmlns="" id="{CB05BB93-CB0E-4BF9-869D-749A4155AEEC}"/>
                </a:ext>
              </a:extLst>
            </p:cNvPr>
            <p:cNvGrpSpPr/>
            <p:nvPr/>
          </p:nvGrpSpPr>
          <p:grpSpPr>
            <a:xfrm>
              <a:off x="3910467" y="871698"/>
              <a:ext cx="8075352" cy="795757"/>
              <a:chOff x="4605654" y="1824853"/>
              <a:chExt cx="6566322" cy="811606"/>
            </a:xfrm>
          </p:grpSpPr>
          <p:sp>
            <p:nvSpPr>
              <p:cNvPr id="33" name="Rectangle 28">
                <a:extLst>
                  <a:ext uri="{FF2B5EF4-FFF2-40B4-BE49-F238E27FC236}">
                    <a16:creationId xmlns:a16="http://schemas.microsoft.com/office/drawing/2014/main" xmlns="" id="{7F462D01-51E8-46C8-9FEF-664E932F6FC1}"/>
                  </a:ext>
                </a:extLst>
              </p:cNvPr>
              <p:cNvSpPr/>
              <p:nvPr/>
            </p:nvSpPr>
            <p:spPr>
              <a:xfrm>
                <a:off x="4780729" y="2174794"/>
                <a:ext cx="6391247" cy="461665"/>
              </a:xfrm>
              <a:prstGeom prst="rect">
                <a:avLst/>
              </a:prstGeom>
              <a:solidFill>
                <a:schemeClr val="accent4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r>
                  <a:rPr lang="ko-KR" altLang="en-US" sz="2000" dirty="0">
                    <a:latin typeface="에스코어 드림 6 Bold" panose="020B0703030302020204" pitchFamily="34" charset="-127"/>
                    <a:ea typeface="에스코어 드림 6 Bold" panose="020B0703030302020204" pitchFamily="34" charset="-127"/>
                  </a:rPr>
                  <a:t>           안내용 </a:t>
                </a:r>
                <a:r>
                  <a:rPr lang="en-US" altLang="ko-KR" sz="2000" dirty="0">
                    <a:latin typeface="에스코어 드림 6 Bold" panose="020B0703030302020204" pitchFamily="34" charset="-127"/>
                    <a:ea typeface="에스코어 드림 6 Bold" panose="020B0703030302020204" pitchFamily="34" charset="-127"/>
                  </a:rPr>
                  <a:t>PPT </a:t>
                </a:r>
                <a:r>
                  <a:rPr lang="ko-KR" altLang="en-US" sz="2000" dirty="0">
                    <a:latin typeface="에스코어 드림 6 Bold" panose="020B0703030302020204" pitchFamily="34" charset="-127"/>
                    <a:ea typeface="에스코어 드림 6 Bold" panose="020B0703030302020204" pitchFamily="34" charset="-127"/>
                  </a:rPr>
                  <a:t>제공</a:t>
                </a:r>
                <a:endParaRPr lang="en-US" altLang="ko-KR" sz="2000" dirty="0">
                  <a:latin typeface="에스코어 드림 6 Bold" panose="020B0703030302020204" pitchFamily="34" charset="-127"/>
                  <a:ea typeface="에스코어 드림 6 Bold" panose="020B0703030302020204" pitchFamily="34" charset="-127"/>
                </a:endParaRPr>
              </a:p>
            </p:txBody>
          </p:sp>
          <p:sp>
            <p:nvSpPr>
              <p:cNvPr id="34" name="Parallelogram 31">
                <a:extLst>
                  <a:ext uri="{FF2B5EF4-FFF2-40B4-BE49-F238E27FC236}">
                    <a16:creationId xmlns:a16="http://schemas.microsoft.com/office/drawing/2014/main" xmlns="" id="{5E1A03A6-EEDC-4E98-9668-D9046CF37090}"/>
                  </a:ext>
                </a:extLst>
              </p:cNvPr>
              <p:cNvSpPr/>
              <p:nvPr/>
            </p:nvSpPr>
            <p:spPr>
              <a:xfrm rot="5400000" flipH="1">
                <a:off x="4636437" y="1996338"/>
                <a:ext cx="777696" cy="489893"/>
              </a:xfrm>
              <a:prstGeom prst="parallelogram">
                <a:avLst>
                  <a:gd name="adj" fmla="val 55606"/>
                </a:avLst>
              </a:prstGeom>
              <a:solidFill>
                <a:schemeClr val="accent4">
                  <a:lumMod val="60000"/>
                  <a:lumOff val="4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5" name="Arrow: Pentagon 29">
                <a:extLst>
                  <a:ext uri="{FF2B5EF4-FFF2-40B4-BE49-F238E27FC236}">
                    <a16:creationId xmlns:a16="http://schemas.microsoft.com/office/drawing/2014/main" xmlns="" id="{4B97320D-A192-4290-B97C-324F24256BA8}"/>
                  </a:ext>
                </a:extLst>
              </p:cNvPr>
              <p:cNvSpPr/>
              <p:nvPr/>
            </p:nvSpPr>
            <p:spPr>
              <a:xfrm flipH="1">
                <a:off x="4605654" y="1838843"/>
                <a:ext cx="668642" cy="452912"/>
              </a:xfrm>
              <a:prstGeom prst="homePlate">
                <a:avLst>
                  <a:gd name="adj" fmla="val 43906"/>
                </a:avLst>
              </a:prstGeom>
              <a:solidFill>
                <a:schemeClr val="accent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36" name="TextBox 35">
                <a:extLst>
                  <a:ext uri="{FF2B5EF4-FFF2-40B4-BE49-F238E27FC236}">
                    <a16:creationId xmlns:a16="http://schemas.microsoft.com/office/drawing/2014/main" xmlns="" id="{3E2BABB1-15EF-4CAB-8AEE-439A6E28F147}"/>
                  </a:ext>
                </a:extLst>
              </p:cNvPr>
              <p:cNvSpPr txBox="1"/>
              <p:nvPr/>
            </p:nvSpPr>
            <p:spPr>
              <a:xfrm>
                <a:off x="4758354" y="1824853"/>
                <a:ext cx="489894" cy="47086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altLang="ko-KR" sz="2400" b="1" dirty="0">
                    <a:solidFill>
                      <a:schemeClr val="bg1"/>
                    </a:solidFill>
                    <a:latin typeface="맑은 고딕" panose="020B0503020000020004" pitchFamily="50" charset="-127"/>
                    <a:ea typeface="맑은 고딕" panose="020B0503020000020004" pitchFamily="50" charset="-127"/>
                    <a:cs typeface="Arial" pitchFamily="34" charset="0"/>
                  </a:rPr>
                  <a:t>Ⅰ</a:t>
                </a:r>
                <a:endParaRPr lang="ko-KR" altLang="en-US" sz="2400" b="1" dirty="0">
                  <a:solidFill>
                    <a:schemeClr val="bg1"/>
                  </a:solidFill>
                  <a:cs typeface="Arial" pitchFamily="34" charset="0"/>
                </a:endParaRPr>
              </a:p>
            </p:txBody>
          </p:sp>
        </p:grpSp>
        <p:grpSp>
          <p:nvGrpSpPr>
            <p:cNvPr id="39" name="그룹 38">
              <a:extLst>
                <a:ext uri="{FF2B5EF4-FFF2-40B4-BE49-F238E27FC236}">
                  <a16:creationId xmlns:a16="http://schemas.microsoft.com/office/drawing/2014/main" xmlns="" id="{47560114-DDA9-40D9-BFCC-5E4830F3CCAD}"/>
                </a:ext>
              </a:extLst>
            </p:cNvPr>
            <p:cNvGrpSpPr/>
            <p:nvPr/>
          </p:nvGrpSpPr>
          <p:grpSpPr>
            <a:xfrm>
              <a:off x="2608311" y="885415"/>
              <a:ext cx="2125067" cy="444066"/>
              <a:chOff x="2608311" y="885415"/>
              <a:chExt cx="2125067" cy="444066"/>
            </a:xfrm>
          </p:grpSpPr>
          <p:sp>
            <p:nvSpPr>
              <p:cNvPr id="40" name="Arrow: Pentagon 29">
                <a:extLst>
                  <a:ext uri="{FF2B5EF4-FFF2-40B4-BE49-F238E27FC236}">
                    <a16:creationId xmlns:a16="http://schemas.microsoft.com/office/drawing/2014/main" xmlns="" id="{32DA38A6-6AB3-40EE-B644-2470D4C25900}"/>
                  </a:ext>
                </a:extLst>
              </p:cNvPr>
              <p:cNvSpPr/>
              <p:nvPr/>
            </p:nvSpPr>
            <p:spPr>
              <a:xfrm flipH="1">
                <a:off x="2608311" y="885415"/>
                <a:ext cx="2125067" cy="444066"/>
              </a:xfrm>
              <a:prstGeom prst="homePlate">
                <a:avLst>
                  <a:gd name="adj" fmla="val 43906"/>
                </a:avLst>
              </a:prstGeom>
              <a:solidFill>
                <a:schemeClr val="accent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41" name="TextBox 40">
                <a:extLst>
                  <a:ext uri="{FF2B5EF4-FFF2-40B4-BE49-F238E27FC236}">
                    <a16:creationId xmlns:a16="http://schemas.microsoft.com/office/drawing/2014/main" xmlns="" id="{88F15016-A9AD-4031-81B8-4F2171C16C83}"/>
                  </a:ext>
                </a:extLst>
              </p:cNvPr>
              <p:cNvSpPr txBox="1"/>
              <p:nvPr/>
            </p:nvSpPr>
            <p:spPr>
              <a:xfrm>
                <a:off x="2706150" y="922032"/>
                <a:ext cx="1964449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altLang="ko-KR" b="1" dirty="0">
                    <a:solidFill>
                      <a:schemeClr val="bg1"/>
                    </a:solidFill>
                    <a:latin typeface="맑은 고딕" panose="020B0503020000020004" pitchFamily="50" charset="-127"/>
                    <a:ea typeface="맑은 고딕" panose="020B0503020000020004" pitchFamily="50" charset="-127"/>
                    <a:cs typeface="Arial" pitchFamily="34" charset="0"/>
                  </a:rPr>
                  <a:t>Ⅰ. </a:t>
                </a:r>
                <a:r>
                  <a:rPr lang="ko-KR" altLang="en-US" b="1" dirty="0">
                    <a:solidFill>
                      <a:schemeClr val="bg1"/>
                    </a:solidFill>
                    <a:latin typeface="맑은 고딕" panose="020B0503020000020004" pitchFamily="50" charset="-127"/>
                    <a:ea typeface="맑은 고딕" panose="020B0503020000020004" pitchFamily="50" charset="-127"/>
                    <a:cs typeface="Arial" pitchFamily="34" charset="0"/>
                  </a:rPr>
                  <a:t>신고지원방향</a:t>
                </a:r>
                <a:endParaRPr lang="ko-KR" altLang="en-US" b="1" dirty="0">
                  <a:solidFill>
                    <a:schemeClr val="bg1"/>
                  </a:solidFill>
                  <a:cs typeface="Arial" pitchFamily="34" charset="0"/>
                </a:endParaRPr>
              </a:p>
            </p:txBody>
          </p:sp>
        </p:grpSp>
      </p:grpSp>
      <p:sp>
        <p:nvSpPr>
          <p:cNvPr id="50" name="TextBox 49">
            <a:extLst>
              <a:ext uri="{FF2B5EF4-FFF2-40B4-BE49-F238E27FC236}">
                <a16:creationId xmlns:a16="http://schemas.microsoft.com/office/drawing/2014/main" xmlns="" id="{67E2B458-9B7F-476E-ACCD-6D2B1445E45B}"/>
              </a:ext>
            </a:extLst>
          </p:cNvPr>
          <p:cNvSpPr txBox="1"/>
          <p:nvPr/>
        </p:nvSpPr>
        <p:spPr>
          <a:xfrm>
            <a:off x="10602834" y="1407459"/>
            <a:ext cx="150582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1200" dirty="0">
                <a:solidFill>
                  <a:schemeClr val="bg1"/>
                </a:solidFill>
                <a:latin typeface="에스코어 드림 6 Bold" panose="020B0703030302020204" pitchFamily="34" charset="-127"/>
                <a:ea typeface="에스코어 드림 6 Bold" panose="020B0703030302020204" pitchFamily="34" charset="-127"/>
              </a:rPr>
              <a:t>공제감면 적극 안내</a:t>
            </a:r>
            <a:endParaRPr lang="ko-KR" altLang="en-US" dirty="0">
              <a:solidFill>
                <a:schemeClr val="bg1"/>
              </a:solidFill>
              <a:latin typeface="에스코어 드림 6 Bold" panose="020B0703030302020204" pitchFamily="34" charset="-127"/>
              <a:ea typeface="에스코어 드림 6 Bold" panose="020B0703030302020204" pitchFamily="34" charset="-127"/>
            </a:endParaRPr>
          </a:p>
        </p:txBody>
      </p:sp>
      <p:pic>
        <p:nvPicPr>
          <p:cNvPr id="6" name="그림 5">
            <a:extLst>
              <a:ext uri="{FF2B5EF4-FFF2-40B4-BE49-F238E27FC236}">
                <a16:creationId xmlns:a16="http://schemas.microsoft.com/office/drawing/2014/main" xmlns="" id="{347C1A3E-70E0-472C-92F9-52ADE9493A1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29414" y="1787936"/>
            <a:ext cx="8147507" cy="4501334"/>
          </a:xfrm>
          <a:prstGeom prst="rect">
            <a:avLst/>
          </a:prstGeom>
        </p:spPr>
      </p:pic>
      <p:pic>
        <p:nvPicPr>
          <p:cNvPr id="52" name="그림 51">
            <a:extLst>
              <a:ext uri="{FF2B5EF4-FFF2-40B4-BE49-F238E27FC236}">
                <a16:creationId xmlns:a16="http://schemas.microsoft.com/office/drawing/2014/main" xmlns="" id="{76F0E51C-51B6-439B-9DEB-036283C3D16C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8294" t="27029" r="26238" b="18547"/>
          <a:stretch/>
        </p:blipFill>
        <p:spPr>
          <a:xfrm>
            <a:off x="353787" y="1806162"/>
            <a:ext cx="3264466" cy="1469964"/>
          </a:xfrm>
          <a:prstGeom prst="rect">
            <a:avLst/>
          </a:prstGeom>
        </p:spPr>
      </p:pic>
      <p:pic>
        <p:nvPicPr>
          <p:cNvPr id="5" name="그림 4">
            <a:extLst>
              <a:ext uri="{FF2B5EF4-FFF2-40B4-BE49-F238E27FC236}">
                <a16:creationId xmlns:a16="http://schemas.microsoft.com/office/drawing/2014/main" xmlns="" id="{B1EF186C-F2A7-46BC-827B-C6E27B68FB61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35082" y="1742015"/>
            <a:ext cx="8184994" cy="4611105"/>
          </a:xfrm>
          <a:prstGeom prst="rect">
            <a:avLst/>
          </a:prstGeom>
        </p:spPr>
      </p:pic>
      <p:pic>
        <p:nvPicPr>
          <p:cNvPr id="7" name="그림 6">
            <a:extLst>
              <a:ext uri="{FF2B5EF4-FFF2-40B4-BE49-F238E27FC236}">
                <a16:creationId xmlns:a16="http://schemas.microsoft.com/office/drawing/2014/main" xmlns="" id="{5307736D-EEB6-4D6A-B936-9C6745AE4A2C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49156" y="1741291"/>
            <a:ext cx="8210634" cy="46304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70404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그림 8">
            <a:extLst>
              <a:ext uri="{FF2B5EF4-FFF2-40B4-BE49-F238E27FC236}">
                <a16:creationId xmlns:a16="http://schemas.microsoft.com/office/drawing/2014/main" xmlns="" id="{3B1A5D79-5902-41C8-BAED-76B0149ED52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848" b="16848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3" name="사각형: 둥근 모서리 12">
            <a:extLst>
              <a:ext uri="{FF2B5EF4-FFF2-40B4-BE49-F238E27FC236}">
                <a16:creationId xmlns:a16="http://schemas.microsoft.com/office/drawing/2014/main" xmlns="" id="{B0AAEF71-D79C-4536-A1D5-3BE6B62106F3}"/>
              </a:ext>
            </a:extLst>
          </p:cNvPr>
          <p:cNvSpPr/>
          <p:nvPr/>
        </p:nvSpPr>
        <p:spPr>
          <a:xfrm>
            <a:off x="195654" y="631460"/>
            <a:ext cx="11788030" cy="5796236"/>
          </a:xfrm>
          <a:prstGeom prst="roundRect">
            <a:avLst>
              <a:gd name="adj" fmla="val 3684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dirty="0">
                <a:solidFill>
                  <a:srgbClr val="0A1834"/>
                </a:solidFill>
              </a:rPr>
              <a:t>									</a:t>
            </a:r>
            <a:endParaRPr lang="ko-KR" altLang="en-US" dirty="0">
              <a:solidFill>
                <a:srgbClr val="0A1834"/>
              </a:solidFill>
            </a:endParaRPr>
          </a:p>
        </p:txBody>
      </p:sp>
      <p:pic>
        <p:nvPicPr>
          <p:cNvPr id="4" name="그림 3">
            <a:extLst>
              <a:ext uri="{FF2B5EF4-FFF2-40B4-BE49-F238E27FC236}">
                <a16:creationId xmlns:a16="http://schemas.microsoft.com/office/drawing/2014/main" xmlns="" id="{C9BCA64D-037A-49F7-A300-3CB2DC9B6C0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212245" y="0"/>
            <a:ext cx="1785671" cy="552517"/>
          </a:xfrm>
          <a:prstGeom prst="rect">
            <a:avLst/>
          </a:prstGeom>
        </p:spPr>
      </p:pic>
      <p:pic>
        <p:nvPicPr>
          <p:cNvPr id="14" name="그림 13">
            <a:extLst>
              <a:ext uri="{FF2B5EF4-FFF2-40B4-BE49-F238E27FC236}">
                <a16:creationId xmlns:a16="http://schemas.microsoft.com/office/drawing/2014/main" xmlns="" id="{0D9592AB-2BA6-4E77-9EDF-C43A691759C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07896" y="6459624"/>
            <a:ext cx="1525434" cy="355996"/>
          </a:xfrm>
          <a:prstGeom prst="rect">
            <a:avLst/>
          </a:prstGeom>
        </p:spPr>
      </p:pic>
      <p:grpSp>
        <p:nvGrpSpPr>
          <p:cNvPr id="18" name="Group 27">
            <a:extLst>
              <a:ext uri="{FF2B5EF4-FFF2-40B4-BE49-F238E27FC236}">
                <a16:creationId xmlns:a16="http://schemas.microsoft.com/office/drawing/2014/main" xmlns="" id="{4E4079C8-3933-48AE-97CC-D87E6C3ADF95}"/>
              </a:ext>
            </a:extLst>
          </p:cNvPr>
          <p:cNvGrpSpPr/>
          <p:nvPr/>
        </p:nvGrpSpPr>
        <p:grpSpPr>
          <a:xfrm>
            <a:off x="3902079" y="853766"/>
            <a:ext cx="8083741" cy="813687"/>
            <a:chOff x="4598833" y="1806565"/>
            <a:chExt cx="6573143" cy="829894"/>
          </a:xfrm>
        </p:grpSpPr>
        <p:sp>
          <p:nvSpPr>
            <p:cNvPr id="20" name="Rectangle 28">
              <a:extLst>
                <a:ext uri="{FF2B5EF4-FFF2-40B4-BE49-F238E27FC236}">
                  <a16:creationId xmlns:a16="http://schemas.microsoft.com/office/drawing/2014/main" xmlns="" id="{13C6C221-9BEC-4831-93AF-F28135C13101}"/>
                </a:ext>
              </a:extLst>
            </p:cNvPr>
            <p:cNvSpPr/>
            <p:nvPr/>
          </p:nvSpPr>
          <p:spPr>
            <a:xfrm>
              <a:off x="4780729" y="2174794"/>
              <a:ext cx="6391247" cy="461665"/>
            </a:xfrm>
            <a:prstGeom prst="rect">
              <a:avLst/>
            </a:prstGeom>
            <a:solidFill>
              <a:schemeClr val="accent4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ko-KR" altLang="en-US" sz="2000" dirty="0">
                  <a:latin typeface="에스코어 드림 6 Bold" panose="020B0703030302020204" pitchFamily="34" charset="-127"/>
                  <a:ea typeface="에스코어 드림 6 Bold" panose="020B0703030302020204" pitchFamily="34" charset="-127"/>
                </a:rPr>
                <a:t>           분납기한</a:t>
              </a:r>
              <a:endParaRPr lang="en-US" sz="2000" dirty="0">
                <a:latin typeface="에스코어 드림 6 Bold" panose="020B0703030302020204" pitchFamily="34" charset="-127"/>
                <a:ea typeface="에스코어 드림 6 Bold" panose="020B0703030302020204" pitchFamily="34" charset="-127"/>
              </a:endParaRPr>
            </a:p>
          </p:txBody>
        </p:sp>
        <p:sp>
          <p:nvSpPr>
            <p:cNvPr id="27" name="Parallelogram 31">
              <a:extLst>
                <a:ext uri="{FF2B5EF4-FFF2-40B4-BE49-F238E27FC236}">
                  <a16:creationId xmlns:a16="http://schemas.microsoft.com/office/drawing/2014/main" xmlns="" id="{B71355F8-A94F-4623-9480-E677254B5377}"/>
                </a:ext>
              </a:extLst>
            </p:cNvPr>
            <p:cNvSpPr/>
            <p:nvPr/>
          </p:nvSpPr>
          <p:spPr>
            <a:xfrm rot="5400000" flipH="1">
              <a:off x="4636437" y="1996338"/>
              <a:ext cx="777696" cy="489893"/>
            </a:xfrm>
            <a:prstGeom prst="parallelogram">
              <a:avLst>
                <a:gd name="adj" fmla="val 55606"/>
              </a:avLst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" name="Arrow: Pentagon 29">
              <a:extLst>
                <a:ext uri="{FF2B5EF4-FFF2-40B4-BE49-F238E27FC236}">
                  <a16:creationId xmlns:a16="http://schemas.microsoft.com/office/drawing/2014/main" xmlns="" id="{9B2F891B-6C2B-4B74-89D4-2CC311307C39}"/>
                </a:ext>
              </a:extLst>
            </p:cNvPr>
            <p:cNvSpPr/>
            <p:nvPr/>
          </p:nvSpPr>
          <p:spPr>
            <a:xfrm flipH="1">
              <a:off x="4598833" y="1838843"/>
              <a:ext cx="668642" cy="452912"/>
            </a:xfrm>
            <a:prstGeom prst="homePlate">
              <a:avLst>
                <a:gd name="adj" fmla="val 43906"/>
              </a:avLst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xmlns="" id="{1AA7F4B3-A4D6-4955-9848-BE08033EBCFB}"/>
                </a:ext>
              </a:extLst>
            </p:cNvPr>
            <p:cNvSpPr txBox="1"/>
            <p:nvPr/>
          </p:nvSpPr>
          <p:spPr>
            <a:xfrm>
              <a:off x="4751064" y="1806565"/>
              <a:ext cx="489894" cy="47086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ko-KR" sz="2400" b="1" dirty="0">
                  <a:solidFill>
                    <a:schemeClr val="bg1"/>
                  </a:solidFill>
                  <a:cs typeface="Arial" pitchFamily="34" charset="0"/>
                </a:rPr>
                <a:t>01</a:t>
              </a:r>
              <a:endParaRPr lang="ko-KR" altLang="en-US" sz="2400" b="1" dirty="0">
                <a:solidFill>
                  <a:schemeClr val="bg1"/>
                </a:solidFill>
                <a:cs typeface="Arial" pitchFamily="34" charset="0"/>
              </a:endParaRPr>
            </a:p>
          </p:txBody>
        </p:sp>
      </p:grpSp>
      <p:grpSp>
        <p:nvGrpSpPr>
          <p:cNvPr id="21" name="그룹 20">
            <a:extLst>
              <a:ext uri="{FF2B5EF4-FFF2-40B4-BE49-F238E27FC236}">
                <a16:creationId xmlns:a16="http://schemas.microsoft.com/office/drawing/2014/main" xmlns="" id="{58B0C87D-524A-4CF3-9A06-5116FA8FFADA}"/>
              </a:ext>
            </a:extLst>
          </p:cNvPr>
          <p:cNvGrpSpPr/>
          <p:nvPr/>
        </p:nvGrpSpPr>
        <p:grpSpPr>
          <a:xfrm>
            <a:off x="3902079" y="880656"/>
            <a:ext cx="8083741" cy="786796"/>
            <a:chOff x="3902079" y="880656"/>
            <a:chExt cx="8083741" cy="786796"/>
          </a:xfrm>
        </p:grpSpPr>
        <p:grpSp>
          <p:nvGrpSpPr>
            <p:cNvPr id="22" name="Group 27">
              <a:extLst>
                <a:ext uri="{FF2B5EF4-FFF2-40B4-BE49-F238E27FC236}">
                  <a16:creationId xmlns:a16="http://schemas.microsoft.com/office/drawing/2014/main" xmlns="" id="{867F450B-20C8-4725-B206-264C77D8D8EE}"/>
                </a:ext>
              </a:extLst>
            </p:cNvPr>
            <p:cNvGrpSpPr/>
            <p:nvPr/>
          </p:nvGrpSpPr>
          <p:grpSpPr>
            <a:xfrm>
              <a:off x="3902079" y="885413"/>
              <a:ext cx="8083741" cy="782039"/>
              <a:chOff x="4598833" y="1838843"/>
              <a:chExt cx="6573143" cy="797616"/>
            </a:xfrm>
          </p:grpSpPr>
          <p:sp>
            <p:nvSpPr>
              <p:cNvPr id="24" name="Rectangle 28">
                <a:extLst>
                  <a:ext uri="{FF2B5EF4-FFF2-40B4-BE49-F238E27FC236}">
                    <a16:creationId xmlns:a16="http://schemas.microsoft.com/office/drawing/2014/main" xmlns="" id="{3F92AFB6-DB36-4C6B-A613-222008B19A08}"/>
                  </a:ext>
                </a:extLst>
              </p:cNvPr>
              <p:cNvSpPr/>
              <p:nvPr/>
            </p:nvSpPr>
            <p:spPr>
              <a:xfrm>
                <a:off x="4780729" y="2174794"/>
                <a:ext cx="6391247" cy="461665"/>
              </a:xfrm>
              <a:prstGeom prst="rect">
                <a:avLst/>
              </a:prstGeom>
              <a:solidFill>
                <a:schemeClr val="accent4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r>
                  <a:rPr lang="ko-KR" altLang="en-US" sz="2000" dirty="0">
                    <a:latin typeface="에스코어 드림 6 Bold" panose="020B0703030302020204" pitchFamily="34" charset="-127"/>
                    <a:ea typeface="에스코어 드림 6 Bold" panose="020B0703030302020204" pitchFamily="34" charset="-127"/>
                  </a:rPr>
                  <a:t>           </a:t>
                </a:r>
                <a:r>
                  <a:rPr lang="en-US" altLang="ko-KR" sz="2000" dirty="0">
                    <a:latin typeface="에스코어 드림 6 Bold" panose="020B0703030302020204" pitchFamily="34" charset="-127"/>
                    <a:ea typeface="에스코어 드림 6 Bold" panose="020B0703030302020204" pitchFamily="34" charset="-127"/>
                  </a:rPr>
                  <a:t>5.</a:t>
                </a:r>
                <a:r>
                  <a:rPr lang="ko-KR" altLang="en-US" sz="2000" dirty="0">
                    <a:latin typeface="에스코어 드림 6 Bold" panose="020B0703030302020204" pitchFamily="34" charset="-127"/>
                    <a:ea typeface="에스코어 드림 6 Bold" panose="020B0703030302020204" pitchFamily="34" charset="-127"/>
                  </a:rPr>
                  <a:t>분납기한</a:t>
                </a:r>
                <a:endParaRPr lang="en-US" sz="2000" dirty="0">
                  <a:latin typeface="에스코어 드림 6 Bold" panose="020B0703030302020204" pitchFamily="34" charset="-127"/>
                  <a:ea typeface="에스코어 드림 6 Bold" panose="020B0703030302020204" pitchFamily="34" charset="-127"/>
                </a:endParaRPr>
              </a:p>
            </p:txBody>
          </p:sp>
          <p:sp>
            <p:nvSpPr>
              <p:cNvPr id="26" name="Parallelogram 31">
                <a:extLst>
                  <a:ext uri="{FF2B5EF4-FFF2-40B4-BE49-F238E27FC236}">
                    <a16:creationId xmlns:a16="http://schemas.microsoft.com/office/drawing/2014/main" xmlns="" id="{7DCCE267-6790-40BB-854E-B73CB16C7088}"/>
                  </a:ext>
                </a:extLst>
              </p:cNvPr>
              <p:cNvSpPr/>
              <p:nvPr/>
            </p:nvSpPr>
            <p:spPr>
              <a:xfrm rot="5400000" flipH="1">
                <a:off x="4636437" y="1996338"/>
                <a:ext cx="777696" cy="489893"/>
              </a:xfrm>
              <a:prstGeom prst="parallelogram">
                <a:avLst>
                  <a:gd name="adj" fmla="val 55606"/>
                </a:avLst>
              </a:prstGeom>
              <a:solidFill>
                <a:schemeClr val="accent4">
                  <a:lumMod val="60000"/>
                  <a:lumOff val="4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9" name="Arrow: Pentagon 29">
                <a:extLst>
                  <a:ext uri="{FF2B5EF4-FFF2-40B4-BE49-F238E27FC236}">
                    <a16:creationId xmlns:a16="http://schemas.microsoft.com/office/drawing/2014/main" xmlns="" id="{C00CC81D-BD35-4A7D-8217-59CB67559F5F}"/>
                  </a:ext>
                </a:extLst>
              </p:cNvPr>
              <p:cNvSpPr/>
              <p:nvPr/>
            </p:nvSpPr>
            <p:spPr>
              <a:xfrm flipH="1">
                <a:off x="4598833" y="1838843"/>
                <a:ext cx="668642" cy="452912"/>
              </a:xfrm>
              <a:prstGeom prst="homePlate">
                <a:avLst>
                  <a:gd name="adj" fmla="val 43906"/>
                </a:avLst>
              </a:prstGeom>
              <a:solidFill>
                <a:schemeClr val="accent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xmlns="" id="{21A27364-0CF3-440D-8BE7-678B5ACEB03C}"/>
                </a:ext>
              </a:extLst>
            </p:cNvPr>
            <p:cNvSpPr txBox="1"/>
            <p:nvPr/>
          </p:nvSpPr>
          <p:spPr>
            <a:xfrm>
              <a:off x="4098255" y="880656"/>
              <a:ext cx="602478" cy="46166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ko-KR" sz="2400" b="1" dirty="0">
                  <a:solidFill>
                    <a:schemeClr val="bg1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  <a:cs typeface="Arial" pitchFamily="34" charset="0"/>
                </a:rPr>
                <a:t>Ⅰ</a:t>
              </a:r>
              <a:endParaRPr lang="ko-KR" altLang="en-US" sz="2400" b="1" dirty="0">
                <a:solidFill>
                  <a:schemeClr val="bg1"/>
                </a:solidFill>
                <a:cs typeface="Arial" pitchFamily="34" charset="0"/>
              </a:endParaRPr>
            </a:p>
          </p:txBody>
        </p:sp>
      </p:grpSp>
      <p:grpSp>
        <p:nvGrpSpPr>
          <p:cNvPr id="2" name="그룹 1">
            <a:extLst>
              <a:ext uri="{FF2B5EF4-FFF2-40B4-BE49-F238E27FC236}">
                <a16:creationId xmlns:a16="http://schemas.microsoft.com/office/drawing/2014/main" xmlns="" id="{71EB7B1A-1AA7-45A6-AC5C-99246DA4C15D}"/>
              </a:ext>
            </a:extLst>
          </p:cNvPr>
          <p:cNvGrpSpPr/>
          <p:nvPr/>
        </p:nvGrpSpPr>
        <p:grpSpPr>
          <a:xfrm>
            <a:off x="2608311" y="871698"/>
            <a:ext cx="9377508" cy="795757"/>
            <a:chOff x="2608311" y="871698"/>
            <a:chExt cx="9377508" cy="795757"/>
          </a:xfrm>
        </p:grpSpPr>
        <p:grpSp>
          <p:nvGrpSpPr>
            <p:cNvPr id="31" name="Group 27">
              <a:extLst>
                <a:ext uri="{FF2B5EF4-FFF2-40B4-BE49-F238E27FC236}">
                  <a16:creationId xmlns:a16="http://schemas.microsoft.com/office/drawing/2014/main" xmlns="" id="{CB05BB93-CB0E-4BF9-869D-749A4155AEEC}"/>
                </a:ext>
              </a:extLst>
            </p:cNvPr>
            <p:cNvGrpSpPr/>
            <p:nvPr/>
          </p:nvGrpSpPr>
          <p:grpSpPr>
            <a:xfrm>
              <a:off x="3910467" y="871698"/>
              <a:ext cx="8075352" cy="795757"/>
              <a:chOff x="4605654" y="1824853"/>
              <a:chExt cx="6566322" cy="811606"/>
            </a:xfrm>
          </p:grpSpPr>
          <p:sp>
            <p:nvSpPr>
              <p:cNvPr id="33" name="Rectangle 28">
                <a:extLst>
                  <a:ext uri="{FF2B5EF4-FFF2-40B4-BE49-F238E27FC236}">
                    <a16:creationId xmlns:a16="http://schemas.microsoft.com/office/drawing/2014/main" xmlns="" id="{7F462D01-51E8-46C8-9FEF-664E932F6FC1}"/>
                  </a:ext>
                </a:extLst>
              </p:cNvPr>
              <p:cNvSpPr/>
              <p:nvPr/>
            </p:nvSpPr>
            <p:spPr>
              <a:xfrm>
                <a:off x="4780729" y="2174794"/>
                <a:ext cx="6391247" cy="461665"/>
              </a:xfrm>
              <a:prstGeom prst="rect">
                <a:avLst/>
              </a:prstGeom>
              <a:solidFill>
                <a:schemeClr val="accent4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r>
                  <a:rPr lang="ko-KR" altLang="en-US" sz="2000" dirty="0">
                    <a:latin typeface="에스코어 드림 6 Bold" panose="020B0703030302020204" pitchFamily="34" charset="-127"/>
                    <a:ea typeface="에스코어 드림 6 Bold" panose="020B0703030302020204" pitchFamily="34" charset="-127"/>
                  </a:rPr>
                  <a:t>           </a:t>
                </a:r>
                <a:r>
                  <a:rPr lang="ko-KR" altLang="en-US" sz="2000" dirty="0" smtClean="0">
                    <a:latin typeface="에스코어 드림 6 Bold" panose="020B0703030302020204" pitchFamily="34" charset="-127"/>
                    <a:ea typeface="에스코어 드림 6 Bold" panose="020B0703030302020204" pitchFamily="34" charset="-127"/>
                  </a:rPr>
                  <a:t>공제감면 관련 </a:t>
                </a:r>
                <a:r>
                  <a:rPr lang="ko-KR" altLang="en-US" sz="2000" dirty="0" err="1" smtClean="0">
                    <a:latin typeface="에스코어 드림 6 Bold" panose="020B0703030302020204" pitchFamily="34" charset="-127"/>
                    <a:ea typeface="에스코어 드림 6 Bold" panose="020B0703030302020204" pitchFamily="34" charset="-127"/>
                  </a:rPr>
                  <a:t>컨텐츠</a:t>
                </a:r>
                <a:r>
                  <a:rPr lang="ko-KR" altLang="en-US" sz="2000" dirty="0" smtClean="0">
                    <a:latin typeface="에스코어 드림 6 Bold" panose="020B0703030302020204" pitchFamily="34" charset="-127"/>
                    <a:ea typeface="에스코어 드림 6 Bold" panose="020B0703030302020204" pitchFamily="34" charset="-127"/>
                  </a:rPr>
                  <a:t> </a:t>
                </a:r>
                <a:r>
                  <a:rPr lang="en-US" altLang="ko-KR" sz="2000" dirty="0" smtClean="0">
                    <a:latin typeface="에스코어 드림 6 Bold" panose="020B0703030302020204" pitchFamily="34" charset="-127"/>
                    <a:ea typeface="에스코어 드림 6 Bold" panose="020B0703030302020204" pitchFamily="34" charset="-127"/>
                  </a:rPr>
                  <a:t>10</a:t>
                </a:r>
                <a:r>
                  <a:rPr lang="ko-KR" altLang="en-US" sz="2000" smtClean="0">
                    <a:latin typeface="에스코어 드림 6 Bold" panose="020B0703030302020204" pitchFamily="34" charset="-127"/>
                    <a:ea typeface="에스코어 드림 6 Bold" panose="020B0703030302020204" pitchFamily="34" charset="-127"/>
                  </a:rPr>
                  <a:t>종</a:t>
                </a:r>
                <a:endParaRPr lang="en-US" altLang="ko-KR" sz="2000" dirty="0">
                  <a:latin typeface="에스코어 드림 6 Bold" panose="020B0703030302020204" pitchFamily="34" charset="-127"/>
                  <a:ea typeface="에스코어 드림 6 Bold" panose="020B0703030302020204" pitchFamily="34" charset="-127"/>
                </a:endParaRPr>
              </a:p>
            </p:txBody>
          </p:sp>
          <p:sp>
            <p:nvSpPr>
              <p:cNvPr id="34" name="Parallelogram 31">
                <a:extLst>
                  <a:ext uri="{FF2B5EF4-FFF2-40B4-BE49-F238E27FC236}">
                    <a16:creationId xmlns:a16="http://schemas.microsoft.com/office/drawing/2014/main" xmlns="" id="{5E1A03A6-EEDC-4E98-9668-D9046CF37090}"/>
                  </a:ext>
                </a:extLst>
              </p:cNvPr>
              <p:cNvSpPr/>
              <p:nvPr/>
            </p:nvSpPr>
            <p:spPr>
              <a:xfrm rot="5400000" flipH="1">
                <a:off x="4636437" y="1996338"/>
                <a:ext cx="777696" cy="489893"/>
              </a:xfrm>
              <a:prstGeom prst="parallelogram">
                <a:avLst>
                  <a:gd name="adj" fmla="val 55606"/>
                </a:avLst>
              </a:prstGeom>
              <a:solidFill>
                <a:schemeClr val="accent4">
                  <a:lumMod val="60000"/>
                  <a:lumOff val="4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5" name="Arrow: Pentagon 29">
                <a:extLst>
                  <a:ext uri="{FF2B5EF4-FFF2-40B4-BE49-F238E27FC236}">
                    <a16:creationId xmlns:a16="http://schemas.microsoft.com/office/drawing/2014/main" xmlns="" id="{4B97320D-A192-4290-B97C-324F24256BA8}"/>
                  </a:ext>
                </a:extLst>
              </p:cNvPr>
              <p:cNvSpPr/>
              <p:nvPr/>
            </p:nvSpPr>
            <p:spPr>
              <a:xfrm flipH="1">
                <a:off x="4605654" y="1838843"/>
                <a:ext cx="668642" cy="452912"/>
              </a:xfrm>
              <a:prstGeom prst="homePlate">
                <a:avLst>
                  <a:gd name="adj" fmla="val 43906"/>
                </a:avLst>
              </a:prstGeom>
              <a:solidFill>
                <a:schemeClr val="accent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36" name="TextBox 35">
                <a:extLst>
                  <a:ext uri="{FF2B5EF4-FFF2-40B4-BE49-F238E27FC236}">
                    <a16:creationId xmlns:a16="http://schemas.microsoft.com/office/drawing/2014/main" xmlns="" id="{3E2BABB1-15EF-4CAB-8AEE-439A6E28F147}"/>
                  </a:ext>
                </a:extLst>
              </p:cNvPr>
              <p:cNvSpPr txBox="1"/>
              <p:nvPr/>
            </p:nvSpPr>
            <p:spPr>
              <a:xfrm>
                <a:off x="4758354" y="1824853"/>
                <a:ext cx="489894" cy="47086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altLang="ko-KR" sz="2400" b="1" dirty="0">
                    <a:solidFill>
                      <a:schemeClr val="bg1"/>
                    </a:solidFill>
                    <a:latin typeface="맑은 고딕" panose="020B0503020000020004" pitchFamily="50" charset="-127"/>
                    <a:ea typeface="맑은 고딕" panose="020B0503020000020004" pitchFamily="50" charset="-127"/>
                    <a:cs typeface="Arial" pitchFamily="34" charset="0"/>
                  </a:rPr>
                  <a:t>Ⅰ</a:t>
                </a:r>
                <a:endParaRPr lang="ko-KR" altLang="en-US" sz="2400" b="1" dirty="0">
                  <a:solidFill>
                    <a:schemeClr val="bg1"/>
                  </a:solidFill>
                  <a:cs typeface="Arial" pitchFamily="34" charset="0"/>
                </a:endParaRPr>
              </a:p>
            </p:txBody>
          </p:sp>
        </p:grpSp>
        <p:grpSp>
          <p:nvGrpSpPr>
            <p:cNvPr id="39" name="그룹 38">
              <a:extLst>
                <a:ext uri="{FF2B5EF4-FFF2-40B4-BE49-F238E27FC236}">
                  <a16:creationId xmlns:a16="http://schemas.microsoft.com/office/drawing/2014/main" xmlns="" id="{47560114-DDA9-40D9-BFCC-5E4830F3CCAD}"/>
                </a:ext>
              </a:extLst>
            </p:cNvPr>
            <p:cNvGrpSpPr/>
            <p:nvPr/>
          </p:nvGrpSpPr>
          <p:grpSpPr>
            <a:xfrm>
              <a:off x="2608311" y="885415"/>
              <a:ext cx="2125067" cy="444066"/>
              <a:chOff x="2608311" y="885415"/>
              <a:chExt cx="2125067" cy="444066"/>
            </a:xfrm>
          </p:grpSpPr>
          <p:sp>
            <p:nvSpPr>
              <p:cNvPr id="40" name="Arrow: Pentagon 29">
                <a:extLst>
                  <a:ext uri="{FF2B5EF4-FFF2-40B4-BE49-F238E27FC236}">
                    <a16:creationId xmlns:a16="http://schemas.microsoft.com/office/drawing/2014/main" xmlns="" id="{32DA38A6-6AB3-40EE-B644-2470D4C25900}"/>
                  </a:ext>
                </a:extLst>
              </p:cNvPr>
              <p:cNvSpPr/>
              <p:nvPr/>
            </p:nvSpPr>
            <p:spPr>
              <a:xfrm flipH="1">
                <a:off x="2608311" y="885415"/>
                <a:ext cx="2125067" cy="444066"/>
              </a:xfrm>
              <a:prstGeom prst="homePlate">
                <a:avLst>
                  <a:gd name="adj" fmla="val 43906"/>
                </a:avLst>
              </a:prstGeom>
              <a:solidFill>
                <a:schemeClr val="accent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41" name="TextBox 40">
                <a:extLst>
                  <a:ext uri="{FF2B5EF4-FFF2-40B4-BE49-F238E27FC236}">
                    <a16:creationId xmlns:a16="http://schemas.microsoft.com/office/drawing/2014/main" xmlns="" id="{88F15016-A9AD-4031-81B8-4F2171C16C83}"/>
                  </a:ext>
                </a:extLst>
              </p:cNvPr>
              <p:cNvSpPr txBox="1"/>
              <p:nvPr/>
            </p:nvSpPr>
            <p:spPr>
              <a:xfrm>
                <a:off x="2706150" y="922032"/>
                <a:ext cx="1964449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altLang="ko-KR" b="1" dirty="0">
                    <a:solidFill>
                      <a:schemeClr val="bg1"/>
                    </a:solidFill>
                    <a:latin typeface="맑은 고딕" panose="020B0503020000020004" pitchFamily="50" charset="-127"/>
                    <a:ea typeface="맑은 고딕" panose="020B0503020000020004" pitchFamily="50" charset="-127"/>
                    <a:cs typeface="Arial" pitchFamily="34" charset="0"/>
                  </a:rPr>
                  <a:t>Ⅰ. </a:t>
                </a:r>
                <a:r>
                  <a:rPr lang="ko-KR" altLang="en-US" b="1" dirty="0">
                    <a:solidFill>
                      <a:schemeClr val="bg1"/>
                    </a:solidFill>
                    <a:latin typeface="맑은 고딕" panose="020B0503020000020004" pitchFamily="50" charset="-127"/>
                    <a:ea typeface="맑은 고딕" panose="020B0503020000020004" pitchFamily="50" charset="-127"/>
                    <a:cs typeface="Arial" pitchFamily="34" charset="0"/>
                  </a:rPr>
                  <a:t>신고지원방향</a:t>
                </a:r>
                <a:endParaRPr lang="ko-KR" altLang="en-US" b="1" dirty="0">
                  <a:solidFill>
                    <a:schemeClr val="bg1"/>
                  </a:solidFill>
                  <a:cs typeface="Arial" pitchFamily="34" charset="0"/>
                </a:endParaRPr>
              </a:p>
            </p:txBody>
          </p:sp>
        </p:grpSp>
      </p:grpSp>
      <p:sp>
        <p:nvSpPr>
          <p:cNvPr id="37" name="TextBox 36">
            <a:extLst>
              <a:ext uri="{FF2B5EF4-FFF2-40B4-BE49-F238E27FC236}">
                <a16:creationId xmlns:a16="http://schemas.microsoft.com/office/drawing/2014/main" xmlns="" id="{3A8C9166-5D9C-4CD9-9582-0B9841FC481C}"/>
              </a:ext>
            </a:extLst>
          </p:cNvPr>
          <p:cNvSpPr txBox="1"/>
          <p:nvPr/>
        </p:nvSpPr>
        <p:spPr>
          <a:xfrm>
            <a:off x="10602834" y="1407459"/>
            <a:ext cx="150582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1200" dirty="0">
                <a:solidFill>
                  <a:schemeClr val="bg1"/>
                </a:solidFill>
                <a:latin typeface="에스코어 드림 6 Bold" panose="020B0703030302020204" pitchFamily="34" charset="-127"/>
                <a:ea typeface="에스코어 드림 6 Bold" panose="020B0703030302020204" pitchFamily="34" charset="-127"/>
              </a:rPr>
              <a:t>공제감면 적극 안내</a:t>
            </a:r>
            <a:endParaRPr lang="ko-KR" altLang="en-US" dirty="0">
              <a:solidFill>
                <a:schemeClr val="bg1"/>
              </a:solidFill>
              <a:latin typeface="에스코어 드림 6 Bold" panose="020B0703030302020204" pitchFamily="34" charset="-127"/>
              <a:ea typeface="에스코어 드림 6 Bold" panose="020B0703030302020204" pitchFamily="34" charset="-127"/>
            </a:endParaRP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xmlns="" id="{562110C7-0029-44EC-9D5F-25BBDC34CE75}"/>
              </a:ext>
            </a:extLst>
          </p:cNvPr>
          <p:cNvSpPr txBox="1"/>
          <p:nvPr/>
        </p:nvSpPr>
        <p:spPr>
          <a:xfrm>
            <a:off x="4805961" y="2785626"/>
            <a:ext cx="3897221" cy="18158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Font typeface="+mj-ea"/>
              <a:buAutoNum type="circleNumDbPlain"/>
            </a:pPr>
            <a:r>
              <a:rPr lang="ko-KR" altLang="en-US" sz="1600" dirty="0">
                <a:solidFill>
                  <a:srgbClr val="333F50"/>
                </a:solidFill>
                <a:latin typeface="나눔스퀘어 ExtraBold" panose="020B0600000101010101" pitchFamily="50" charset="-127"/>
                <a:ea typeface="나눔스퀘어 ExtraBold" panose="020B0600000101010101" pitchFamily="50" charset="-127"/>
              </a:rPr>
              <a:t>고용증대 세액공제 </a:t>
            </a:r>
            <a:endParaRPr lang="en-US" altLang="ko-KR" sz="1600" dirty="0">
              <a:solidFill>
                <a:srgbClr val="333F50"/>
              </a:solidFill>
              <a:latin typeface="나눔스퀘어 ExtraBold" panose="020B0600000101010101" pitchFamily="50" charset="-127"/>
              <a:ea typeface="나눔스퀘어 ExtraBold" panose="020B0600000101010101" pitchFamily="50" charset="-127"/>
            </a:endParaRPr>
          </a:p>
          <a:p>
            <a:pPr marL="342900" indent="-342900">
              <a:buFont typeface="+mj-ea"/>
              <a:buAutoNum type="circleNumDbPlain"/>
            </a:pPr>
            <a:r>
              <a:rPr lang="ko-KR" altLang="en-US" sz="1600" dirty="0">
                <a:solidFill>
                  <a:srgbClr val="333F50"/>
                </a:solidFill>
                <a:latin typeface="나눔스퀘어 ExtraBold" panose="020B0600000101010101" pitchFamily="50" charset="-127"/>
                <a:ea typeface="나눔스퀘어 ExtraBold" panose="020B0600000101010101" pitchFamily="50" charset="-127"/>
              </a:rPr>
              <a:t>고용감소 추가납부</a:t>
            </a:r>
            <a:endParaRPr lang="en-US" altLang="ko-KR" sz="1600" dirty="0">
              <a:solidFill>
                <a:srgbClr val="333F50"/>
              </a:solidFill>
              <a:latin typeface="나눔스퀘어 ExtraBold" panose="020B0600000101010101" pitchFamily="50" charset="-127"/>
              <a:ea typeface="나눔스퀘어 ExtraBold" panose="020B0600000101010101" pitchFamily="50" charset="-127"/>
            </a:endParaRPr>
          </a:p>
          <a:p>
            <a:pPr marL="342900" indent="-342900">
              <a:buFont typeface="+mj-ea"/>
              <a:buAutoNum type="circleNumDbPlain"/>
            </a:pPr>
            <a:r>
              <a:rPr lang="ko-KR" altLang="en-US" sz="1600" dirty="0">
                <a:solidFill>
                  <a:srgbClr val="333F50"/>
                </a:solidFill>
                <a:latin typeface="나눔스퀘어 ExtraBold" panose="020B0600000101010101" pitchFamily="50" charset="-127"/>
                <a:ea typeface="나눔스퀘어 ExtraBold" panose="020B0600000101010101" pitchFamily="50" charset="-127"/>
              </a:rPr>
              <a:t>고용감소 사후관리 유예</a:t>
            </a:r>
            <a:endParaRPr lang="en-US" altLang="ko-KR" sz="1600" dirty="0">
              <a:solidFill>
                <a:srgbClr val="333F50"/>
              </a:solidFill>
              <a:latin typeface="나눔스퀘어 ExtraBold" panose="020B0600000101010101" pitchFamily="50" charset="-127"/>
              <a:ea typeface="나눔스퀘어 ExtraBold" panose="020B0600000101010101" pitchFamily="50" charset="-127"/>
            </a:endParaRPr>
          </a:p>
          <a:p>
            <a:pPr marL="342900" indent="-342900">
              <a:buFont typeface="+mj-ea"/>
              <a:buAutoNum type="circleNumDbPlain"/>
            </a:pPr>
            <a:r>
              <a:rPr lang="ko-KR" altLang="en-US" sz="1600" dirty="0">
                <a:solidFill>
                  <a:srgbClr val="333F50"/>
                </a:solidFill>
                <a:latin typeface="나눔스퀘어 ExtraBold" panose="020B0600000101010101" pitchFamily="50" charset="-127"/>
                <a:ea typeface="나눔스퀘어 ExtraBold" panose="020B0600000101010101" pitchFamily="50" charset="-127"/>
              </a:rPr>
              <a:t>중소기업 사회보험료 세액공제</a:t>
            </a:r>
            <a:endParaRPr lang="en-US" altLang="ko-KR" sz="1600" dirty="0">
              <a:solidFill>
                <a:srgbClr val="333F50"/>
              </a:solidFill>
              <a:latin typeface="나눔스퀘어 ExtraBold" panose="020B0600000101010101" pitchFamily="50" charset="-127"/>
              <a:ea typeface="나눔스퀘어 ExtraBold" panose="020B0600000101010101" pitchFamily="50" charset="-127"/>
            </a:endParaRPr>
          </a:p>
          <a:p>
            <a:pPr marL="342900" indent="-342900">
              <a:buFont typeface="+mj-ea"/>
              <a:buAutoNum type="circleNumDbPlain"/>
            </a:pPr>
            <a:r>
              <a:rPr lang="ko-KR" altLang="en-US" sz="1600" dirty="0" err="1">
                <a:solidFill>
                  <a:srgbClr val="333F50"/>
                </a:solidFill>
                <a:latin typeface="나눔스퀘어 ExtraBold" panose="020B0600000101010101" pitchFamily="50" charset="-127"/>
                <a:ea typeface="나눔스퀘어 ExtraBold" panose="020B0600000101010101" pitchFamily="50" charset="-127"/>
              </a:rPr>
              <a:t>사회적기업</a:t>
            </a:r>
            <a:r>
              <a:rPr lang="ko-KR" altLang="en-US" sz="1600" dirty="0">
                <a:solidFill>
                  <a:srgbClr val="333F50"/>
                </a:solidFill>
                <a:latin typeface="나눔스퀘어 ExtraBold" panose="020B0600000101010101" pitchFamily="50" charset="-127"/>
                <a:ea typeface="나눔스퀘어 ExtraBold" panose="020B0600000101010101" pitchFamily="50" charset="-127"/>
              </a:rPr>
              <a:t> 법인세 감면</a:t>
            </a:r>
            <a:endParaRPr lang="en-US" altLang="ko-KR" sz="1600" dirty="0">
              <a:solidFill>
                <a:srgbClr val="333F50"/>
              </a:solidFill>
              <a:latin typeface="나눔스퀘어 ExtraBold" panose="020B0600000101010101" pitchFamily="50" charset="-127"/>
              <a:ea typeface="나눔스퀘어 ExtraBold" panose="020B0600000101010101" pitchFamily="50" charset="-127"/>
            </a:endParaRPr>
          </a:p>
          <a:p>
            <a:pPr marL="342900" indent="-342900">
              <a:buFont typeface="+mj-ea"/>
              <a:buAutoNum type="circleNumDbPlain"/>
            </a:pPr>
            <a:r>
              <a:rPr lang="ko-KR" altLang="en-US" sz="1600" dirty="0">
                <a:solidFill>
                  <a:srgbClr val="333F50"/>
                </a:solidFill>
                <a:latin typeface="나눔스퀘어 ExtraBold" panose="020B0600000101010101" pitchFamily="50" charset="-127"/>
                <a:ea typeface="나눔스퀘어 ExtraBold" panose="020B0600000101010101" pitchFamily="50" charset="-127"/>
              </a:rPr>
              <a:t>장애인 표준사업장 법인세 감면</a:t>
            </a:r>
            <a:endParaRPr lang="en-US" altLang="ko-KR" sz="1600" dirty="0">
              <a:solidFill>
                <a:srgbClr val="333F50"/>
              </a:solidFill>
              <a:latin typeface="나눔스퀘어 ExtraBold" panose="020B0600000101010101" pitchFamily="50" charset="-127"/>
              <a:ea typeface="나눔스퀘어 ExtraBold" panose="020B0600000101010101" pitchFamily="50" charset="-127"/>
            </a:endParaRPr>
          </a:p>
          <a:p>
            <a:pPr marL="342900" indent="-342900">
              <a:buFont typeface="+mj-ea"/>
              <a:buAutoNum type="circleNumDbPlain"/>
            </a:pPr>
            <a:r>
              <a:rPr lang="ko-KR" altLang="en-US" sz="1600" dirty="0">
                <a:solidFill>
                  <a:srgbClr val="333F50"/>
                </a:solidFill>
                <a:latin typeface="나눔스퀘어 ExtraBold" panose="020B0600000101010101" pitchFamily="50" charset="-127"/>
                <a:ea typeface="나눔스퀘어 ExtraBold" panose="020B0600000101010101" pitchFamily="50" charset="-127"/>
              </a:rPr>
              <a:t>근로소득 증대시킨 기업에 대한 세액공제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xmlns="" id="{E8FF1CE2-0B3B-4633-BD77-7B266FF88B01}"/>
              </a:ext>
            </a:extLst>
          </p:cNvPr>
          <p:cNvSpPr txBox="1"/>
          <p:nvPr/>
        </p:nvSpPr>
        <p:spPr>
          <a:xfrm>
            <a:off x="7828065" y="2786836"/>
            <a:ext cx="4083169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Font typeface="+mj-ea"/>
              <a:buAutoNum type="circleNumDbPlain" startAt="8"/>
            </a:pPr>
            <a:r>
              <a:rPr lang="ko-KR" altLang="en-US" sz="1600" dirty="0">
                <a:solidFill>
                  <a:srgbClr val="333F50"/>
                </a:solidFill>
                <a:latin typeface="나눔스퀘어 ExtraBold" panose="020B0600000101010101" pitchFamily="50" charset="-127"/>
                <a:ea typeface="나눔스퀘어 ExtraBold" panose="020B0600000101010101" pitchFamily="50" charset="-127"/>
              </a:rPr>
              <a:t>중소기업 결손금 소급공제</a:t>
            </a:r>
            <a:endParaRPr lang="en-US" altLang="ko-KR" sz="1600" dirty="0">
              <a:solidFill>
                <a:srgbClr val="333F50"/>
              </a:solidFill>
              <a:latin typeface="나눔스퀘어 ExtraBold" panose="020B0600000101010101" pitchFamily="50" charset="-127"/>
              <a:ea typeface="나눔스퀘어 ExtraBold" panose="020B0600000101010101" pitchFamily="50" charset="-127"/>
            </a:endParaRPr>
          </a:p>
          <a:p>
            <a:pPr marL="342900" indent="-342900">
              <a:buFont typeface="+mj-ea"/>
              <a:buAutoNum type="circleNumDbPlain" startAt="8"/>
            </a:pPr>
            <a:r>
              <a:rPr lang="ko-KR" altLang="en-US" sz="1600" dirty="0">
                <a:solidFill>
                  <a:srgbClr val="333F50"/>
                </a:solidFill>
                <a:latin typeface="나눔스퀘어 ExtraBold" panose="020B0600000101010101" pitchFamily="50" charset="-127"/>
                <a:ea typeface="나눔스퀘어 ExtraBold" panose="020B0600000101010101" pitchFamily="50" charset="-127"/>
              </a:rPr>
              <a:t>중소기업 특별세액 감면</a:t>
            </a:r>
            <a:endParaRPr lang="en-US" altLang="ko-KR" sz="1600" dirty="0">
              <a:solidFill>
                <a:srgbClr val="333F50"/>
              </a:solidFill>
              <a:latin typeface="나눔스퀘어 ExtraBold" panose="020B0600000101010101" pitchFamily="50" charset="-127"/>
              <a:ea typeface="나눔스퀘어 ExtraBold" panose="020B0600000101010101" pitchFamily="50" charset="-127"/>
            </a:endParaRPr>
          </a:p>
          <a:p>
            <a:pPr marL="342900" indent="-342900">
              <a:buFont typeface="+mj-ea"/>
              <a:buAutoNum type="circleNumDbPlain" startAt="8"/>
            </a:pPr>
            <a:r>
              <a:rPr lang="ko-KR" altLang="en-US" sz="1600" dirty="0">
                <a:solidFill>
                  <a:srgbClr val="333F50"/>
                </a:solidFill>
                <a:latin typeface="나눔스퀘어 ExtraBold" panose="020B0600000101010101" pitchFamily="50" charset="-127"/>
                <a:ea typeface="나눔스퀘어 ExtraBold" panose="020B0600000101010101" pitchFamily="50" charset="-127"/>
              </a:rPr>
              <a:t>상가임대료를 인하한 법인에 대한 세액공제</a:t>
            </a:r>
            <a:endParaRPr lang="en-US" altLang="ko-KR" sz="1600" dirty="0">
              <a:solidFill>
                <a:srgbClr val="333F50"/>
              </a:solidFill>
              <a:latin typeface="나눔스퀘어 ExtraBold" panose="020B0600000101010101" pitchFamily="50" charset="-127"/>
              <a:ea typeface="나눔스퀘어 ExtraBold" panose="020B0600000101010101" pitchFamily="50" charset="-127"/>
            </a:endParaRP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xmlns="" id="{C54828DC-2351-419E-BDFD-9406260C9F8E}"/>
              </a:ext>
            </a:extLst>
          </p:cNvPr>
          <p:cNvSpPr txBox="1"/>
          <p:nvPr/>
        </p:nvSpPr>
        <p:spPr>
          <a:xfrm>
            <a:off x="5232588" y="2398067"/>
            <a:ext cx="12202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dirty="0">
                <a:solidFill>
                  <a:schemeClr val="accent5">
                    <a:lumMod val="75000"/>
                  </a:schemeClr>
                </a:solidFill>
                <a:latin typeface="나눔스퀘어 ExtraBold" panose="020B0600000101010101" pitchFamily="50" charset="-127"/>
                <a:ea typeface="나눔스퀘어 ExtraBold" panose="020B0600000101010101" pitchFamily="50" charset="-127"/>
              </a:rPr>
              <a:t>[</a:t>
            </a:r>
            <a:r>
              <a:rPr lang="ko-KR" altLang="en-US" dirty="0">
                <a:solidFill>
                  <a:schemeClr val="accent5">
                    <a:lumMod val="75000"/>
                  </a:schemeClr>
                </a:solidFill>
                <a:latin typeface="나눔스퀘어 ExtraBold" panose="020B0600000101010101" pitchFamily="50" charset="-127"/>
                <a:ea typeface="나눔스퀘어 ExtraBold" panose="020B0600000101010101" pitchFamily="50" charset="-127"/>
              </a:rPr>
              <a:t>고용관련</a:t>
            </a:r>
            <a:r>
              <a:rPr lang="en-US" altLang="ko-KR" dirty="0">
                <a:solidFill>
                  <a:schemeClr val="accent5">
                    <a:lumMod val="75000"/>
                  </a:schemeClr>
                </a:solidFill>
                <a:latin typeface="나눔스퀘어 ExtraBold" panose="020B0600000101010101" pitchFamily="50" charset="-127"/>
                <a:ea typeface="나눔스퀘어 ExtraBold" panose="020B0600000101010101" pitchFamily="50" charset="-127"/>
              </a:rPr>
              <a:t>]</a:t>
            </a:r>
            <a:endParaRPr lang="ko-KR" altLang="en-US" sz="2000" dirty="0">
              <a:solidFill>
                <a:schemeClr val="accent5">
                  <a:lumMod val="75000"/>
                </a:schemeClr>
              </a:solidFill>
              <a:latin typeface="나눔스퀘어 ExtraBold" panose="020B0600000101010101" pitchFamily="50" charset="-127"/>
              <a:ea typeface="나눔스퀘어 ExtraBold" panose="020B0600000101010101" pitchFamily="50" charset="-127"/>
            </a:endParaRP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xmlns="" id="{54B2282E-5835-41A4-B976-343B2BD9C7CC}"/>
              </a:ext>
            </a:extLst>
          </p:cNvPr>
          <p:cNvSpPr txBox="1"/>
          <p:nvPr/>
        </p:nvSpPr>
        <p:spPr>
          <a:xfrm>
            <a:off x="8257457" y="2387897"/>
            <a:ext cx="80021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dirty="0">
                <a:solidFill>
                  <a:schemeClr val="accent5">
                    <a:lumMod val="75000"/>
                  </a:schemeClr>
                </a:solidFill>
                <a:latin typeface="나눔스퀘어 ExtraBold" panose="020B0600000101010101" pitchFamily="50" charset="-127"/>
                <a:ea typeface="나눔스퀘어 ExtraBold" panose="020B0600000101010101" pitchFamily="50" charset="-127"/>
              </a:rPr>
              <a:t>[</a:t>
            </a:r>
            <a:r>
              <a:rPr lang="ko-KR" altLang="en-US" dirty="0">
                <a:solidFill>
                  <a:schemeClr val="accent5">
                    <a:lumMod val="75000"/>
                  </a:schemeClr>
                </a:solidFill>
                <a:latin typeface="나눔스퀘어 ExtraBold" panose="020B0600000101010101" pitchFamily="50" charset="-127"/>
                <a:ea typeface="나눔스퀘어 ExtraBold" panose="020B0600000101010101" pitchFamily="50" charset="-127"/>
              </a:rPr>
              <a:t>기타</a:t>
            </a:r>
            <a:r>
              <a:rPr lang="en-US" altLang="ko-KR" dirty="0">
                <a:solidFill>
                  <a:schemeClr val="accent5">
                    <a:lumMod val="75000"/>
                  </a:schemeClr>
                </a:solidFill>
                <a:latin typeface="나눔스퀘어 ExtraBold" panose="020B0600000101010101" pitchFamily="50" charset="-127"/>
                <a:ea typeface="나눔스퀘어 ExtraBold" panose="020B0600000101010101" pitchFamily="50" charset="-127"/>
              </a:rPr>
              <a:t>]</a:t>
            </a:r>
            <a:endParaRPr lang="ko-KR" altLang="en-US" sz="2000" dirty="0">
              <a:solidFill>
                <a:schemeClr val="accent5">
                  <a:lumMod val="75000"/>
                </a:schemeClr>
              </a:solidFill>
              <a:latin typeface="나눔스퀘어 ExtraBold" panose="020B0600000101010101" pitchFamily="50" charset="-127"/>
              <a:ea typeface="나눔스퀘어 ExtraBold" panose="020B0600000101010101" pitchFamily="50" charset="-127"/>
            </a:endParaRPr>
          </a:p>
        </p:txBody>
      </p:sp>
      <p:sp>
        <p:nvSpPr>
          <p:cNvPr id="46" name="직사각형 45">
            <a:extLst>
              <a:ext uri="{FF2B5EF4-FFF2-40B4-BE49-F238E27FC236}">
                <a16:creationId xmlns:a16="http://schemas.microsoft.com/office/drawing/2014/main" xmlns="" id="{5E451C9C-19D3-4BF5-B26B-D339D2A00A86}"/>
              </a:ext>
            </a:extLst>
          </p:cNvPr>
          <p:cNvSpPr/>
          <p:nvPr/>
        </p:nvSpPr>
        <p:spPr>
          <a:xfrm>
            <a:off x="2237324" y="5215491"/>
            <a:ext cx="905090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ko-KR" dirty="0">
                <a:solidFill>
                  <a:srgbClr val="7030A0"/>
                </a:solidFill>
                <a:latin typeface="나눔스퀘어 ExtraBold" panose="020B0600000101010101" pitchFamily="50" charset="-127"/>
                <a:ea typeface="나눔스퀘어 ExtraBold" panose="020B0600000101010101" pitchFamily="50" charset="-127"/>
              </a:rPr>
              <a:t>[</a:t>
            </a:r>
            <a:r>
              <a:rPr lang="ko-KR" altLang="en-US" dirty="0">
                <a:solidFill>
                  <a:srgbClr val="7030A0"/>
                </a:solidFill>
                <a:latin typeface="나눔스퀘어 ExtraBold" panose="020B0600000101010101" pitchFamily="50" charset="-127"/>
                <a:ea typeface="나눔스퀘어 ExtraBold" panose="020B0600000101010101" pitchFamily="50" charset="-127"/>
              </a:rPr>
              <a:t>국세청 </a:t>
            </a:r>
            <a:r>
              <a:rPr lang="ko-KR" altLang="en-US" dirty="0" err="1">
                <a:solidFill>
                  <a:srgbClr val="7030A0"/>
                </a:solidFill>
                <a:latin typeface="나눔스퀘어 ExtraBold" panose="020B0600000101010101" pitchFamily="50" charset="-127"/>
                <a:ea typeface="나눔스퀘어 ExtraBold" panose="020B0600000101010101" pitchFamily="50" charset="-127"/>
              </a:rPr>
              <a:t>누리집</a:t>
            </a:r>
            <a:r>
              <a:rPr lang="ko-KR" altLang="en-US" dirty="0">
                <a:solidFill>
                  <a:srgbClr val="7030A0"/>
                </a:solidFill>
                <a:latin typeface="나눔스퀘어 ExtraBold" panose="020B0600000101010101" pitchFamily="50" charset="-127"/>
                <a:ea typeface="나눔스퀘어 ExtraBold" panose="020B0600000101010101" pitchFamily="50" charset="-127"/>
              </a:rPr>
              <a:t> </a:t>
            </a:r>
            <a:r>
              <a:rPr lang="en-US" altLang="ko-KR" dirty="0">
                <a:solidFill>
                  <a:srgbClr val="7030A0"/>
                </a:solidFill>
                <a:latin typeface="나눔스퀘어 ExtraBold" panose="020B0600000101010101" pitchFamily="50" charset="-127"/>
                <a:ea typeface="나눔스퀘어 ExtraBold" panose="020B0600000101010101" pitchFamily="50" charset="-127"/>
              </a:rPr>
              <a:t>www.nts.go.kr] → [</a:t>
            </a:r>
            <a:r>
              <a:rPr lang="ko-KR" altLang="en-US" dirty="0">
                <a:solidFill>
                  <a:srgbClr val="7030A0"/>
                </a:solidFill>
                <a:latin typeface="나눔스퀘어 ExtraBold" panose="020B0600000101010101" pitchFamily="50" charset="-127"/>
                <a:ea typeface="나눔스퀘어 ExtraBold" panose="020B0600000101010101" pitchFamily="50" charset="-127"/>
              </a:rPr>
              <a:t>국세신고안내</a:t>
            </a:r>
            <a:r>
              <a:rPr lang="en-US" altLang="ko-KR" dirty="0">
                <a:solidFill>
                  <a:srgbClr val="7030A0"/>
                </a:solidFill>
                <a:latin typeface="나눔스퀘어 ExtraBold" panose="020B0600000101010101" pitchFamily="50" charset="-127"/>
                <a:ea typeface="나눔스퀘어 ExtraBold" panose="020B0600000101010101" pitchFamily="50" charset="-127"/>
              </a:rPr>
              <a:t>] → [</a:t>
            </a:r>
            <a:r>
              <a:rPr lang="ko-KR" altLang="en-US" dirty="0">
                <a:solidFill>
                  <a:srgbClr val="7030A0"/>
                </a:solidFill>
                <a:latin typeface="나눔스퀘어 ExtraBold" panose="020B0600000101010101" pitchFamily="50" charset="-127"/>
                <a:ea typeface="나눔스퀘어 ExtraBold" panose="020B0600000101010101" pitchFamily="50" charset="-127"/>
              </a:rPr>
              <a:t>법인신고안내</a:t>
            </a:r>
            <a:r>
              <a:rPr lang="en-US" altLang="ko-KR" dirty="0">
                <a:solidFill>
                  <a:srgbClr val="7030A0"/>
                </a:solidFill>
                <a:latin typeface="나눔스퀘어 ExtraBold" panose="020B0600000101010101" pitchFamily="50" charset="-127"/>
                <a:ea typeface="나눔스퀘어 ExtraBold" panose="020B0600000101010101" pitchFamily="50" charset="-127"/>
              </a:rPr>
              <a:t>] → [</a:t>
            </a:r>
            <a:r>
              <a:rPr lang="ko-KR" altLang="en-US" dirty="0">
                <a:solidFill>
                  <a:srgbClr val="7030A0"/>
                </a:solidFill>
                <a:latin typeface="나눔스퀘어 ExtraBold" panose="020B0600000101010101" pitchFamily="50" charset="-127"/>
                <a:ea typeface="나눔스퀘어 ExtraBold" panose="020B0600000101010101" pitchFamily="50" charset="-127"/>
              </a:rPr>
              <a:t>법인세</a:t>
            </a:r>
            <a:r>
              <a:rPr lang="en-US" altLang="ko-KR" dirty="0">
                <a:solidFill>
                  <a:srgbClr val="7030A0"/>
                </a:solidFill>
                <a:latin typeface="나눔스퀘어 ExtraBold" panose="020B0600000101010101" pitchFamily="50" charset="-127"/>
                <a:ea typeface="나눔스퀘어 ExtraBold" panose="020B0600000101010101" pitchFamily="50" charset="-127"/>
              </a:rPr>
              <a:t>]</a:t>
            </a:r>
            <a:endParaRPr lang="ko-KR" altLang="en-US" dirty="0">
              <a:solidFill>
                <a:srgbClr val="7030A0"/>
              </a:solidFill>
            </a:endParaRP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xmlns="" id="{08E6E9C1-CA16-4FBD-9174-C1E58EA88461}"/>
              </a:ext>
            </a:extLst>
          </p:cNvPr>
          <p:cNvSpPr txBox="1"/>
          <p:nvPr/>
        </p:nvSpPr>
        <p:spPr>
          <a:xfrm>
            <a:off x="1186978" y="5238708"/>
            <a:ext cx="1024639" cy="369332"/>
          </a:xfrm>
          <a:prstGeom prst="rect">
            <a:avLst/>
          </a:prstGeom>
          <a:solidFill>
            <a:srgbClr val="C00000"/>
          </a:solidFill>
        </p:spPr>
        <p:txBody>
          <a:bodyPr wrap="none" rtlCol="0">
            <a:spAutoFit/>
          </a:bodyPr>
          <a:lstStyle/>
          <a:p>
            <a:r>
              <a:rPr lang="ko-KR" altLang="en-US" dirty="0">
                <a:solidFill>
                  <a:schemeClr val="bg1"/>
                </a:solidFill>
                <a:latin typeface="나눔스퀘어 ExtraBold" panose="020B0600000101010101" pitchFamily="50" charset="-127"/>
                <a:ea typeface="나눔스퀘어 ExtraBold" panose="020B0600000101010101" pitchFamily="50" charset="-127"/>
              </a:rPr>
              <a:t>접근경로</a:t>
            </a:r>
          </a:p>
        </p:txBody>
      </p:sp>
      <p:cxnSp>
        <p:nvCxnSpPr>
          <p:cNvPr id="51" name="직선 연결선 50">
            <a:extLst>
              <a:ext uri="{FF2B5EF4-FFF2-40B4-BE49-F238E27FC236}">
                <a16:creationId xmlns:a16="http://schemas.microsoft.com/office/drawing/2014/main" xmlns="" id="{2235C5E6-6FDC-4471-9DD7-B4713654474F}"/>
              </a:ext>
            </a:extLst>
          </p:cNvPr>
          <p:cNvCxnSpPr/>
          <p:nvPr/>
        </p:nvCxnSpPr>
        <p:spPr>
          <a:xfrm>
            <a:off x="587877" y="6125988"/>
            <a:ext cx="11031148" cy="0"/>
          </a:xfrm>
          <a:prstGeom prst="line">
            <a:avLst/>
          </a:prstGeom>
          <a:ln>
            <a:solidFill>
              <a:srgbClr val="334457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직선 연결선 51">
            <a:extLst>
              <a:ext uri="{FF2B5EF4-FFF2-40B4-BE49-F238E27FC236}">
                <a16:creationId xmlns:a16="http://schemas.microsoft.com/office/drawing/2014/main" xmlns="" id="{E3E848A6-AD41-403A-819B-93FE1D6FC1C6}"/>
              </a:ext>
            </a:extLst>
          </p:cNvPr>
          <p:cNvCxnSpPr/>
          <p:nvPr/>
        </p:nvCxnSpPr>
        <p:spPr>
          <a:xfrm>
            <a:off x="604655" y="2023767"/>
            <a:ext cx="11031148" cy="0"/>
          </a:xfrm>
          <a:prstGeom prst="line">
            <a:avLst/>
          </a:prstGeom>
          <a:ln>
            <a:solidFill>
              <a:srgbClr val="334457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그림 6">
            <a:extLst>
              <a:ext uri="{FF2B5EF4-FFF2-40B4-BE49-F238E27FC236}">
                <a16:creationId xmlns:a16="http://schemas.microsoft.com/office/drawing/2014/main" xmlns="" id="{7234D8FE-2C02-448E-9E8C-4EA44BC9FA4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951" y="2384188"/>
            <a:ext cx="4209777" cy="2394433"/>
          </a:xfrm>
          <a:prstGeom prst="rect">
            <a:avLst/>
          </a:prstGeom>
        </p:spPr>
      </p:pic>
      <p:sp>
        <p:nvSpPr>
          <p:cNvPr id="5" name="직사각형 4"/>
          <p:cNvSpPr/>
          <p:nvPr/>
        </p:nvSpPr>
        <p:spPr>
          <a:xfrm>
            <a:off x="5945959" y="3244334"/>
            <a:ext cx="18473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fontAlgn="base"/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13183791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그림 8">
            <a:extLst>
              <a:ext uri="{FF2B5EF4-FFF2-40B4-BE49-F238E27FC236}">
                <a16:creationId xmlns:a16="http://schemas.microsoft.com/office/drawing/2014/main" xmlns="" id="{3B1A5D79-5902-41C8-BAED-76B0149ED52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848" b="16848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5" name="직사각형 14">
            <a:extLst>
              <a:ext uri="{FF2B5EF4-FFF2-40B4-BE49-F238E27FC236}">
                <a16:creationId xmlns:a16="http://schemas.microsoft.com/office/drawing/2014/main" xmlns="" id="{39C3FB4B-F226-430B-9EBB-5D4F094A1BBA}"/>
              </a:ext>
            </a:extLst>
          </p:cNvPr>
          <p:cNvSpPr/>
          <p:nvPr/>
        </p:nvSpPr>
        <p:spPr>
          <a:xfrm>
            <a:off x="0" y="-7867"/>
            <a:ext cx="12192000" cy="6857992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5959">
                <a:schemeClr val="bg1">
                  <a:alpha val="38000"/>
                </a:schemeClr>
              </a:gs>
              <a:gs pos="49000">
                <a:schemeClr val="bg1">
                  <a:alpha val="89000"/>
                </a:schemeClr>
              </a:gs>
              <a:gs pos="100000">
                <a:schemeClr val="bg1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pic>
        <p:nvPicPr>
          <p:cNvPr id="5" name="그림 4">
            <a:extLst>
              <a:ext uri="{FF2B5EF4-FFF2-40B4-BE49-F238E27FC236}">
                <a16:creationId xmlns:a16="http://schemas.microsoft.com/office/drawing/2014/main" xmlns="" id="{93872858-2D68-4A83-9BD0-9C2EA538F38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698" t="8727" r="17865"/>
          <a:stretch/>
        </p:blipFill>
        <p:spPr>
          <a:xfrm>
            <a:off x="824541" y="958256"/>
            <a:ext cx="4433104" cy="5899743"/>
          </a:xfrm>
          <a:prstGeom prst="rect">
            <a:avLst/>
          </a:prstGeom>
          <a:effectLst>
            <a:outerShdw blurRad="330200" dist="38100" dir="2700000" sx="104000" sy="104000" algn="tl" rotWithShape="0">
              <a:prstClr val="black">
                <a:alpha val="40000"/>
              </a:prstClr>
            </a:outerShdw>
          </a:effec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C27AA8DE-18FF-4E76-899C-3C33EB553E52}"/>
              </a:ext>
            </a:extLst>
          </p:cNvPr>
          <p:cNvSpPr txBox="1"/>
          <p:nvPr/>
        </p:nvSpPr>
        <p:spPr>
          <a:xfrm>
            <a:off x="1906908" y="2451633"/>
            <a:ext cx="1130438" cy="19389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sz="4000" spc="-150" dirty="0">
                <a:solidFill>
                  <a:schemeClr val="bg1"/>
                </a:solidFill>
                <a:effectLst>
                  <a:outerShdw blurRad="114300" dist="38100" dir="2700000" sx="103000" sy="103000" algn="tl" rotWithShape="0">
                    <a:prstClr val="black">
                      <a:alpha val="40000"/>
                    </a:prstClr>
                  </a:outerShdw>
                </a:effectLst>
                <a:latin typeface="에스코어 드림 8 Heavy" panose="020B0903030302020204" pitchFamily="34" charset="-127"/>
                <a:ea typeface="에스코어 드림 8 Heavy" panose="020B0903030302020204" pitchFamily="34" charset="-127"/>
              </a:rPr>
              <a:t>신고</a:t>
            </a:r>
            <a:endParaRPr lang="en-US" altLang="ko-KR" sz="4000" spc="-150" dirty="0">
              <a:solidFill>
                <a:schemeClr val="bg1"/>
              </a:solidFill>
              <a:effectLst>
                <a:outerShdw blurRad="114300" dist="38100" dir="2700000" sx="103000" sy="103000" algn="tl" rotWithShape="0">
                  <a:prstClr val="black">
                    <a:alpha val="40000"/>
                  </a:prstClr>
                </a:outerShdw>
              </a:effectLst>
              <a:latin typeface="에스코어 드림 8 Heavy" panose="020B0903030302020204" pitchFamily="34" charset="-127"/>
              <a:ea typeface="에스코어 드림 8 Heavy" panose="020B0903030302020204" pitchFamily="34" charset="-127"/>
            </a:endParaRPr>
          </a:p>
          <a:p>
            <a:r>
              <a:rPr lang="ko-KR" altLang="en-US" sz="4000" spc="-150" dirty="0">
                <a:solidFill>
                  <a:schemeClr val="bg1"/>
                </a:solidFill>
                <a:effectLst>
                  <a:outerShdw blurRad="114300" dist="38100" dir="2700000" sx="103000" sy="103000" algn="tl" rotWithShape="0">
                    <a:prstClr val="black">
                      <a:alpha val="40000"/>
                    </a:prstClr>
                  </a:outerShdw>
                </a:effectLst>
                <a:latin typeface="에스코어 드림 8 Heavy" panose="020B0903030302020204" pitchFamily="34" charset="-127"/>
                <a:ea typeface="에스코어 드림 8 Heavy" panose="020B0903030302020204" pitchFamily="34" charset="-127"/>
              </a:rPr>
              <a:t>지원</a:t>
            </a:r>
            <a:endParaRPr lang="en-US" altLang="ko-KR" sz="4000" spc="-150" dirty="0">
              <a:solidFill>
                <a:schemeClr val="bg1"/>
              </a:solidFill>
              <a:effectLst>
                <a:outerShdw blurRad="114300" dist="38100" dir="2700000" sx="103000" sy="103000" algn="tl" rotWithShape="0">
                  <a:prstClr val="black">
                    <a:alpha val="40000"/>
                  </a:prstClr>
                </a:outerShdw>
              </a:effectLst>
              <a:latin typeface="에스코어 드림 8 Heavy" panose="020B0903030302020204" pitchFamily="34" charset="-127"/>
              <a:ea typeface="에스코어 드림 8 Heavy" panose="020B0903030302020204" pitchFamily="34" charset="-127"/>
            </a:endParaRPr>
          </a:p>
          <a:p>
            <a:r>
              <a:rPr lang="ko-KR" altLang="en-US" sz="4000" spc="-150" dirty="0">
                <a:solidFill>
                  <a:schemeClr val="bg1"/>
                </a:solidFill>
                <a:effectLst>
                  <a:outerShdw blurRad="114300" dist="38100" dir="2700000" sx="103000" sy="103000" algn="tl" rotWithShape="0">
                    <a:prstClr val="black">
                      <a:alpha val="40000"/>
                    </a:prstClr>
                  </a:outerShdw>
                </a:effectLst>
                <a:latin typeface="에스코어 드림 8 Heavy" panose="020B0903030302020204" pitchFamily="34" charset="-127"/>
                <a:ea typeface="에스코어 드림 8 Heavy" panose="020B0903030302020204" pitchFamily="34" charset="-127"/>
              </a:rPr>
              <a:t>방향</a:t>
            </a:r>
          </a:p>
        </p:txBody>
      </p:sp>
      <p:grpSp>
        <p:nvGrpSpPr>
          <p:cNvPr id="27" name="그룹 26">
            <a:extLst>
              <a:ext uri="{FF2B5EF4-FFF2-40B4-BE49-F238E27FC236}">
                <a16:creationId xmlns:a16="http://schemas.microsoft.com/office/drawing/2014/main" xmlns="" id="{93657B91-3BA7-46AC-8A17-D0E802620394}"/>
              </a:ext>
            </a:extLst>
          </p:cNvPr>
          <p:cNvGrpSpPr/>
          <p:nvPr/>
        </p:nvGrpSpPr>
        <p:grpSpPr>
          <a:xfrm>
            <a:off x="6096003" y="2660774"/>
            <a:ext cx="3149597" cy="599312"/>
            <a:chOff x="6337320" y="-865290"/>
            <a:chExt cx="266695" cy="436404"/>
          </a:xfrm>
        </p:grpSpPr>
        <p:sp>
          <p:nvSpPr>
            <p:cNvPr id="26" name="타원 25">
              <a:extLst>
                <a:ext uri="{FF2B5EF4-FFF2-40B4-BE49-F238E27FC236}">
                  <a16:creationId xmlns:a16="http://schemas.microsoft.com/office/drawing/2014/main" xmlns="" id="{D682ADB8-52CB-41FC-A92B-72ADDB4A3C8C}"/>
                </a:ext>
              </a:extLst>
            </p:cNvPr>
            <p:cNvSpPr/>
            <p:nvPr/>
          </p:nvSpPr>
          <p:spPr>
            <a:xfrm>
              <a:off x="6337320" y="-865290"/>
              <a:ext cx="266695" cy="436404"/>
            </a:xfrm>
            <a:prstGeom prst="roundRect">
              <a:avLst>
                <a:gd name="adj" fmla="val 50000"/>
              </a:avLst>
            </a:prstGeom>
            <a:solidFill>
              <a:srgbClr val="0C1C36">
                <a:alpha val="51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25" name="타원 24">
              <a:extLst>
                <a:ext uri="{FF2B5EF4-FFF2-40B4-BE49-F238E27FC236}">
                  <a16:creationId xmlns:a16="http://schemas.microsoft.com/office/drawing/2014/main" xmlns="" id="{26D7CD63-05C0-4B91-BB14-E6F46A4F3F0F}"/>
                </a:ext>
              </a:extLst>
            </p:cNvPr>
            <p:cNvSpPr/>
            <p:nvPr/>
          </p:nvSpPr>
          <p:spPr>
            <a:xfrm>
              <a:off x="6386350" y="-858244"/>
              <a:ext cx="217665" cy="423280"/>
            </a:xfrm>
            <a:prstGeom prst="roundRect">
              <a:avLst>
                <a:gd name="adj" fmla="val 50000"/>
              </a:avLst>
            </a:prstGeom>
            <a:solidFill>
              <a:srgbClr val="0C1C3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</p:grpSp>
      <p:pic>
        <p:nvPicPr>
          <p:cNvPr id="4" name="그림 3">
            <a:extLst>
              <a:ext uri="{FF2B5EF4-FFF2-40B4-BE49-F238E27FC236}">
                <a16:creationId xmlns:a16="http://schemas.microsoft.com/office/drawing/2014/main" xmlns="" id="{C9BCA64D-037A-49F7-A300-3CB2DC9B6C0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3687" y="216311"/>
            <a:ext cx="1382808" cy="515466"/>
          </a:xfrm>
          <a:prstGeom prst="rect">
            <a:avLst/>
          </a:prstGeom>
        </p:spPr>
      </p:pic>
      <p:pic>
        <p:nvPicPr>
          <p:cNvPr id="14" name="그림 13">
            <a:extLst>
              <a:ext uri="{FF2B5EF4-FFF2-40B4-BE49-F238E27FC236}">
                <a16:creationId xmlns:a16="http://schemas.microsoft.com/office/drawing/2014/main" xmlns="" id="{0D9592AB-2BA6-4E77-9EDF-C43A691759C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472482" y="6387904"/>
            <a:ext cx="1525434" cy="355996"/>
          </a:xfrm>
          <a:prstGeom prst="rect">
            <a:avLst/>
          </a:prstGeom>
        </p:spPr>
      </p:pic>
      <p:grpSp>
        <p:nvGrpSpPr>
          <p:cNvPr id="3" name="그룹 2">
            <a:extLst>
              <a:ext uri="{FF2B5EF4-FFF2-40B4-BE49-F238E27FC236}">
                <a16:creationId xmlns:a16="http://schemas.microsoft.com/office/drawing/2014/main" xmlns="" id="{71B1A78A-BC62-4784-A33A-02676FF8E0AF}"/>
              </a:ext>
            </a:extLst>
          </p:cNvPr>
          <p:cNvGrpSpPr/>
          <p:nvPr/>
        </p:nvGrpSpPr>
        <p:grpSpPr>
          <a:xfrm>
            <a:off x="2241936" y="1770372"/>
            <a:ext cx="460382" cy="464622"/>
            <a:chOff x="-628591" y="3079266"/>
            <a:chExt cx="460382" cy="464622"/>
          </a:xfrm>
        </p:grpSpPr>
        <p:sp>
          <p:nvSpPr>
            <p:cNvPr id="2" name="타원 1">
              <a:extLst>
                <a:ext uri="{FF2B5EF4-FFF2-40B4-BE49-F238E27FC236}">
                  <a16:creationId xmlns:a16="http://schemas.microsoft.com/office/drawing/2014/main" xmlns="" id="{F5DE94F0-CAFA-403B-B4DA-38EDC1EA7B4F}"/>
                </a:ext>
              </a:extLst>
            </p:cNvPr>
            <p:cNvSpPr/>
            <p:nvPr/>
          </p:nvSpPr>
          <p:spPr>
            <a:xfrm>
              <a:off x="-628591" y="3083506"/>
              <a:ext cx="460382" cy="460382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xmlns="" id="{E198762C-30EF-491F-B604-7C413691865C}"/>
                </a:ext>
              </a:extLst>
            </p:cNvPr>
            <p:cNvSpPr txBox="1"/>
            <p:nvPr/>
          </p:nvSpPr>
          <p:spPr>
            <a:xfrm>
              <a:off x="-628591" y="3079266"/>
              <a:ext cx="460382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ko-KR" sz="2400" spc="-150" dirty="0">
                  <a:solidFill>
                    <a:srgbClr val="1C2D4A"/>
                  </a:solidFill>
                  <a:effectLst>
                    <a:outerShdw blurRad="114300" dist="38100" dir="2700000" sx="103000" sy="103000" algn="tl" rotWithShape="0">
                      <a:prstClr val="black">
                        <a:alpha val="40000"/>
                      </a:prstClr>
                    </a:outerShdw>
                  </a:effectLst>
                  <a:latin typeface="에스코어 드림 8 Heavy" panose="020B0903030302020204" pitchFamily="34" charset="-127"/>
                  <a:ea typeface="에스코어 드림 8 Heavy" panose="020B0903030302020204" pitchFamily="34" charset="-127"/>
                </a:rPr>
                <a:t>Ⅰ</a:t>
              </a:r>
              <a:endParaRPr lang="ko-KR" altLang="en-US" sz="2400" spc="-150" dirty="0">
                <a:solidFill>
                  <a:srgbClr val="1C2D4A"/>
                </a:solidFill>
                <a:effectLst>
                  <a:outerShdw blurRad="114300" dist="38100" dir="2700000" sx="103000" sy="103000" algn="tl" rotWithShape="0">
                    <a:prstClr val="black">
                      <a:alpha val="40000"/>
                    </a:prstClr>
                  </a:outerShdw>
                </a:effectLst>
                <a:latin typeface="에스코어 드림 8 Heavy" panose="020B0903030302020204" pitchFamily="34" charset="-127"/>
                <a:ea typeface="에스코어 드림 8 Heavy" panose="020B0903030302020204" pitchFamily="34" charset="-127"/>
              </a:endParaRPr>
            </a:p>
          </p:txBody>
        </p:sp>
      </p:grpSp>
      <p:sp>
        <p:nvSpPr>
          <p:cNvPr id="39" name="직사각형 38">
            <a:extLst>
              <a:ext uri="{FF2B5EF4-FFF2-40B4-BE49-F238E27FC236}">
                <a16:creationId xmlns:a16="http://schemas.microsoft.com/office/drawing/2014/main" xmlns="" id="{8E9185FE-4A70-4075-BBA4-BCE6BF4B41BB}"/>
              </a:ext>
            </a:extLst>
          </p:cNvPr>
          <p:cNvSpPr/>
          <p:nvPr/>
        </p:nvSpPr>
        <p:spPr>
          <a:xfrm>
            <a:off x="6755824" y="808446"/>
            <a:ext cx="2444900" cy="430887"/>
          </a:xfrm>
          <a:prstGeom prst="rect">
            <a:avLst/>
          </a:prstGeom>
          <a:noFill/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91440" tIns="45720" rIns="91440" bIns="45720" numCol="1" spcCol="0" rtlCol="0" fromWordArt="0" anchor="ctr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altLang="ko-KR" sz="2000" dirty="0">
                <a:solidFill>
                  <a:srgbClr val="334457"/>
                </a:solidFill>
                <a:latin typeface="에스코어 드림 4 Regular" panose="020B0503030302020204" pitchFamily="34" charset="-127"/>
                <a:ea typeface="에스코어 드림 4 Regular" panose="020B0503030302020204" pitchFamily="34" charset="-127"/>
              </a:rPr>
              <a:t>①  </a:t>
            </a:r>
            <a:r>
              <a:rPr lang="ko-KR" altLang="en-US" sz="2000" dirty="0">
                <a:solidFill>
                  <a:srgbClr val="334457"/>
                </a:solidFill>
                <a:latin typeface="에스코어 드림 4 Regular" panose="020B0503030302020204" pitchFamily="34" charset="-127"/>
                <a:ea typeface="에스코어 드림 4 Regular" panose="020B0503030302020204" pitchFamily="34" charset="-127"/>
              </a:rPr>
              <a:t>신고</a:t>
            </a:r>
            <a:r>
              <a:rPr lang="en-US" altLang="ko-KR" sz="2000" dirty="0">
                <a:solidFill>
                  <a:srgbClr val="334457"/>
                </a:solidFill>
                <a:latin typeface="에스코어 드림 4 Regular" panose="020B0503030302020204" pitchFamily="34" charset="-127"/>
                <a:ea typeface="에스코어 드림 4 Regular" panose="020B0503030302020204" pitchFamily="34" charset="-127"/>
              </a:rPr>
              <a:t>·</a:t>
            </a:r>
            <a:r>
              <a:rPr lang="ko-KR" altLang="en-US" sz="2000" dirty="0">
                <a:solidFill>
                  <a:srgbClr val="334457"/>
                </a:solidFill>
                <a:latin typeface="에스코어 드림 4 Regular" panose="020B0503030302020204" pitchFamily="34" charset="-127"/>
                <a:ea typeface="에스코어 드림 4 Regular" panose="020B0503030302020204" pitchFamily="34" charset="-127"/>
              </a:rPr>
              <a:t>납부 안내</a:t>
            </a:r>
            <a:endParaRPr lang="en-US" altLang="ko-KR" sz="2000" dirty="0">
              <a:solidFill>
                <a:srgbClr val="334457"/>
              </a:solidFill>
              <a:latin typeface="에스코어 드림 4 Regular" panose="020B0503030302020204" pitchFamily="34" charset="-127"/>
              <a:ea typeface="에스코어 드림 4 Regular" panose="020B0503030302020204" pitchFamily="34" charset="-127"/>
            </a:endParaRPr>
          </a:p>
        </p:txBody>
      </p:sp>
      <p:sp>
        <p:nvSpPr>
          <p:cNvPr id="43" name="직사각형 42">
            <a:extLst>
              <a:ext uri="{FF2B5EF4-FFF2-40B4-BE49-F238E27FC236}">
                <a16:creationId xmlns:a16="http://schemas.microsoft.com/office/drawing/2014/main" xmlns="" id="{58F35FCB-8465-4007-8D7D-8B06121845FE}"/>
              </a:ext>
            </a:extLst>
          </p:cNvPr>
          <p:cNvSpPr/>
          <p:nvPr/>
        </p:nvSpPr>
        <p:spPr>
          <a:xfrm>
            <a:off x="6755824" y="1477380"/>
            <a:ext cx="3448380" cy="400110"/>
          </a:xfrm>
          <a:prstGeom prst="rect">
            <a:avLst/>
          </a:prstGeom>
          <a:noFill/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91440" tIns="45720" rIns="91440" bIns="45720" numCol="1" spcCol="0" rtlCol="0" fromWordArt="0" anchor="ctr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altLang="ko-KR" sz="2000" dirty="0">
                <a:solidFill>
                  <a:srgbClr val="334457"/>
                </a:solidFill>
                <a:latin typeface="에스코어 드림 4 Regular" panose="020B0503030302020204" pitchFamily="34" charset="-127"/>
                <a:ea typeface="에스코어 드림 4 Regular" panose="020B0503030302020204" pitchFamily="34" charset="-127"/>
              </a:rPr>
              <a:t>②  </a:t>
            </a:r>
            <a:r>
              <a:rPr lang="ko-KR" altLang="en-US" sz="2000" dirty="0">
                <a:solidFill>
                  <a:srgbClr val="334457"/>
                </a:solidFill>
                <a:latin typeface="에스코어 드림 4 Regular" panose="020B0503030302020204" pitchFamily="34" charset="-127"/>
                <a:ea typeface="에스코어 드림 4 Regular" panose="020B0503030302020204" pitchFamily="34" charset="-127"/>
              </a:rPr>
              <a:t>다양한 </a:t>
            </a:r>
            <a:r>
              <a:rPr lang="ko-KR" altLang="en-US" sz="2000" dirty="0" err="1">
                <a:solidFill>
                  <a:srgbClr val="334457"/>
                </a:solidFill>
                <a:latin typeface="에스코어 드림 4 Regular" panose="020B0503030302020204" pitchFamily="34" charset="-127"/>
                <a:ea typeface="에스코어 드림 4 Regular" panose="020B0503030302020204" pitchFamily="34" charset="-127"/>
              </a:rPr>
              <a:t>신고도움자료</a:t>
            </a:r>
            <a:r>
              <a:rPr lang="ko-KR" altLang="en-US" sz="2000" dirty="0">
                <a:solidFill>
                  <a:srgbClr val="334457"/>
                </a:solidFill>
                <a:latin typeface="에스코어 드림 4 Regular" panose="020B0503030302020204" pitchFamily="34" charset="-127"/>
                <a:ea typeface="에스코어 드림 4 Regular" panose="020B0503030302020204" pitchFamily="34" charset="-127"/>
              </a:rPr>
              <a:t> 제공</a:t>
            </a:r>
            <a:endParaRPr lang="en-US" altLang="ko-KR" sz="2000" dirty="0">
              <a:solidFill>
                <a:srgbClr val="334457"/>
              </a:solidFill>
              <a:latin typeface="에스코어 드림 4 Regular" panose="020B0503030302020204" pitchFamily="34" charset="-127"/>
              <a:ea typeface="에스코어 드림 4 Regular" panose="020B0503030302020204" pitchFamily="34" charset="-127"/>
            </a:endParaRPr>
          </a:p>
        </p:txBody>
      </p:sp>
      <p:sp>
        <p:nvSpPr>
          <p:cNvPr id="46" name="직사각형 45">
            <a:extLst>
              <a:ext uri="{FF2B5EF4-FFF2-40B4-BE49-F238E27FC236}">
                <a16:creationId xmlns:a16="http://schemas.microsoft.com/office/drawing/2014/main" xmlns="" id="{9D0C91E0-857E-404D-8993-32C1D87B9789}"/>
              </a:ext>
            </a:extLst>
          </p:cNvPr>
          <p:cNvSpPr/>
          <p:nvPr/>
        </p:nvSpPr>
        <p:spPr>
          <a:xfrm>
            <a:off x="6755824" y="2130926"/>
            <a:ext cx="2735044" cy="400110"/>
          </a:xfrm>
          <a:prstGeom prst="rect">
            <a:avLst/>
          </a:prstGeom>
          <a:noFill/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91440" tIns="45720" rIns="91440" bIns="45720" numCol="1" spcCol="0" rtlCol="0" fromWordArt="0" anchor="ctr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altLang="ko-KR" sz="2000" dirty="0">
                <a:solidFill>
                  <a:srgbClr val="334457"/>
                </a:solidFill>
                <a:latin typeface="에스코어 드림 4 Regular" panose="020B0503030302020204" pitchFamily="34" charset="-127"/>
                <a:ea typeface="에스코어 드림 4 Regular" panose="020B0503030302020204" pitchFamily="34" charset="-127"/>
              </a:rPr>
              <a:t>③  </a:t>
            </a:r>
            <a:r>
              <a:rPr lang="ko-KR" altLang="en-US" sz="2000" dirty="0">
                <a:solidFill>
                  <a:srgbClr val="334457"/>
                </a:solidFill>
                <a:latin typeface="에스코어 드림 4 Regular" panose="020B0503030302020204" pitchFamily="34" charset="-127"/>
                <a:ea typeface="에스코어 드림 4 Regular" panose="020B0503030302020204" pitchFamily="34" charset="-127"/>
              </a:rPr>
              <a:t>공제</a:t>
            </a:r>
            <a:r>
              <a:rPr lang="en-US" altLang="ko-KR" sz="2000" dirty="0">
                <a:solidFill>
                  <a:srgbClr val="334457"/>
                </a:solidFill>
                <a:latin typeface="에스코어 드림 4 Regular" panose="020B0503030302020204" pitchFamily="34" charset="-127"/>
                <a:ea typeface="에스코어 드림 4 Regular" panose="020B0503030302020204" pitchFamily="34" charset="-127"/>
              </a:rPr>
              <a:t>·</a:t>
            </a:r>
            <a:r>
              <a:rPr lang="ko-KR" altLang="en-US" sz="2000" dirty="0">
                <a:solidFill>
                  <a:srgbClr val="334457"/>
                </a:solidFill>
                <a:latin typeface="에스코어 드림 4 Regular" panose="020B0503030302020204" pitchFamily="34" charset="-127"/>
                <a:ea typeface="에스코어 드림 4 Regular" panose="020B0503030302020204" pitchFamily="34" charset="-127"/>
              </a:rPr>
              <a:t>감면 적극안내</a:t>
            </a:r>
            <a:endParaRPr lang="en-US" altLang="ko-KR" sz="2000" dirty="0">
              <a:solidFill>
                <a:srgbClr val="334457"/>
              </a:solidFill>
              <a:latin typeface="에스코어 드림 4 Regular" panose="020B0503030302020204" pitchFamily="34" charset="-127"/>
              <a:ea typeface="에스코어 드림 4 Regular" panose="020B0503030302020204" pitchFamily="34" charset="-127"/>
            </a:endParaRPr>
          </a:p>
        </p:txBody>
      </p:sp>
      <p:sp>
        <p:nvSpPr>
          <p:cNvPr id="48" name="직사각형 47">
            <a:extLst>
              <a:ext uri="{FF2B5EF4-FFF2-40B4-BE49-F238E27FC236}">
                <a16:creationId xmlns:a16="http://schemas.microsoft.com/office/drawing/2014/main" xmlns="" id="{3F252B3D-8075-4180-96E9-25820E4821A9}"/>
              </a:ext>
            </a:extLst>
          </p:cNvPr>
          <p:cNvSpPr/>
          <p:nvPr/>
        </p:nvSpPr>
        <p:spPr>
          <a:xfrm>
            <a:off x="6755824" y="2769084"/>
            <a:ext cx="2331087" cy="430887"/>
          </a:xfrm>
          <a:prstGeom prst="rect">
            <a:avLst/>
          </a:prstGeom>
          <a:noFill/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91440" tIns="45720" rIns="91440" bIns="45720" numCol="1" spcCol="0" rtlCol="0" fromWordArt="0" anchor="ctr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altLang="ko-KR" sz="2200" dirty="0">
                <a:solidFill>
                  <a:schemeClr val="bg1"/>
                </a:solidFill>
                <a:latin typeface="에스코어 드림 7 ExtraBold" panose="020B0803030302020204" pitchFamily="34" charset="-127"/>
                <a:ea typeface="에스코어 드림 7 ExtraBold" panose="020B0803030302020204" pitchFamily="34" charset="-127"/>
              </a:rPr>
              <a:t>④  </a:t>
            </a:r>
            <a:r>
              <a:rPr lang="ko-KR" altLang="en-US" sz="2200" dirty="0">
                <a:solidFill>
                  <a:schemeClr val="bg1"/>
                </a:solidFill>
                <a:latin typeface="에스코어 드림 7 ExtraBold" panose="020B0803030302020204" pitchFamily="34" charset="-127"/>
                <a:ea typeface="에스코어 드림 7 ExtraBold" panose="020B0803030302020204" pitchFamily="34" charset="-127"/>
              </a:rPr>
              <a:t>세정지원 방안</a:t>
            </a:r>
            <a:endParaRPr lang="en-US" altLang="ko-KR" sz="2200" dirty="0">
              <a:solidFill>
                <a:schemeClr val="bg1"/>
              </a:solidFill>
              <a:latin typeface="에스코어 드림 7 ExtraBold" panose="020B0803030302020204" pitchFamily="34" charset="-127"/>
              <a:ea typeface="에스코어 드림 7 ExtraBold" panose="020B0803030302020204" pitchFamily="34" charset="-127"/>
            </a:endParaRPr>
          </a:p>
        </p:txBody>
      </p:sp>
      <p:sp>
        <p:nvSpPr>
          <p:cNvPr id="49" name="직사각형 48">
            <a:extLst>
              <a:ext uri="{FF2B5EF4-FFF2-40B4-BE49-F238E27FC236}">
                <a16:creationId xmlns:a16="http://schemas.microsoft.com/office/drawing/2014/main" xmlns="" id="{EE072202-9F79-4214-8F12-5AC9708EBA3F}"/>
              </a:ext>
            </a:extLst>
          </p:cNvPr>
          <p:cNvSpPr/>
          <p:nvPr/>
        </p:nvSpPr>
        <p:spPr>
          <a:xfrm>
            <a:off x="6755824" y="3438018"/>
            <a:ext cx="4538422" cy="400110"/>
          </a:xfrm>
          <a:prstGeom prst="rect">
            <a:avLst/>
          </a:prstGeom>
          <a:noFill/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91440" tIns="45720" rIns="91440" bIns="45720" numCol="1" spcCol="0" rtlCol="0" fromWordArt="0" anchor="ctr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altLang="ko-KR" sz="2000" dirty="0">
                <a:solidFill>
                  <a:srgbClr val="334457"/>
                </a:solidFill>
                <a:latin typeface="에스코어 드림 4 Regular" panose="020B0503030302020204" pitchFamily="34" charset="-127"/>
                <a:ea typeface="에스코어 드림 4 Regular" panose="020B0503030302020204" pitchFamily="34" charset="-127"/>
              </a:rPr>
              <a:t>⑤  </a:t>
            </a:r>
            <a:r>
              <a:rPr lang="ko-KR" altLang="en-US" sz="2000" dirty="0">
                <a:solidFill>
                  <a:srgbClr val="334457"/>
                </a:solidFill>
                <a:latin typeface="에스코어 드림 4 Regular" panose="020B0503030302020204" pitchFamily="34" charset="-127"/>
                <a:ea typeface="에스코어 드림 4 Regular" panose="020B0503030302020204" pitchFamily="34" charset="-127"/>
              </a:rPr>
              <a:t>연구</a:t>
            </a:r>
            <a:r>
              <a:rPr lang="en-US" altLang="ko-KR" sz="2000" dirty="0">
                <a:solidFill>
                  <a:srgbClr val="334457"/>
                </a:solidFill>
                <a:latin typeface="에스코어 드림 4 Regular" panose="020B0503030302020204" pitchFamily="34" charset="-127"/>
                <a:ea typeface="에스코어 드림 4 Regular" panose="020B0503030302020204" pitchFamily="34" charset="-127"/>
              </a:rPr>
              <a:t>·</a:t>
            </a:r>
            <a:r>
              <a:rPr lang="ko-KR" altLang="en-US" sz="2000" dirty="0">
                <a:solidFill>
                  <a:srgbClr val="334457"/>
                </a:solidFill>
                <a:latin typeface="에스코어 드림 4 Regular" panose="020B0503030302020204" pitchFamily="34" charset="-127"/>
                <a:ea typeface="에스코어 드림 4 Regular" panose="020B0503030302020204" pitchFamily="34" charset="-127"/>
              </a:rPr>
              <a:t>인력개발비 세액공제 사전심사</a:t>
            </a:r>
            <a:endParaRPr lang="en-US" altLang="ko-KR" sz="2000" dirty="0">
              <a:solidFill>
                <a:srgbClr val="334457"/>
              </a:solidFill>
              <a:latin typeface="에스코어 드림 4 Regular" panose="020B0503030302020204" pitchFamily="34" charset="-127"/>
              <a:ea typeface="에스코어 드림 4 Regular" panose="020B0503030302020204" pitchFamily="34" charset="-127"/>
            </a:endParaRPr>
          </a:p>
        </p:txBody>
      </p:sp>
      <p:sp>
        <p:nvSpPr>
          <p:cNvPr id="50" name="직사각형 49">
            <a:extLst>
              <a:ext uri="{FF2B5EF4-FFF2-40B4-BE49-F238E27FC236}">
                <a16:creationId xmlns:a16="http://schemas.microsoft.com/office/drawing/2014/main" xmlns="" id="{6D00CFC0-5E59-4D33-A4E5-6FF493FDF22D}"/>
              </a:ext>
            </a:extLst>
          </p:cNvPr>
          <p:cNvSpPr/>
          <p:nvPr/>
        </p:nvSpPr>
        <p:spPr>
          <a:xfrm>
            <a:off x="6755824" y="4091564"/>
            <a:ext cx="2632452" cy="400110"/>
          </a:xfrm>
          <a:prstGeom prst="rect">
            <a:avLst/>
          </a:prstGeom>
          <a:noFill/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91440" tIns="45720" rIns="91440" bIns="45720" numCol="1" spcCol="0" rtlCol="0" fromWordArt="0" anchor="ctr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altLang="ko-KR" sz="2000" dirty="0">
                <a:solidFill>
                  <a:srgbClr val="334457"/>
                </a:solidFill>
                <a:latin typeface="에스코어 드림 4 Regular" panose="020B0503030302020204" pitchFamily="34" charset="-127"/>
                <a:ea typeface="에스코어 드림 4 Regular" panose="020B0503030302020204" pitchFamily="34" charset="-127"/>
              </a:rPr>
              <a:t>⑥  </a:t>
            </a:r>
            <a:r>
              <a:rPr lang="ko-KR" altLang="en-US" sz="2000" dirty="0">
                <a:solidFill>
                  <a:srgbClr val="334457"/>
                </a:solidFill>
                <a:latin typeface="에스코어 드림 4 Regular" panose="020B0503030302020204" pitchFamily="34" charset="-127"/>
                <a:ea typeface="에스코어 드림 4 Regular" panose="020B0503030302020204" pitchFamily="34" charset="-127"/>
              </a:rPr>
              <a:t>공익법인 서류제출</a:t>
            </a:r>
            <a:endParaRPr lang="en-US" altLang="ko-KR" sz="2000" dirty="0">
              <a:solidFill>
                <a:srgbClr val="334457"/>
              </a:solidFill>
              <a:latin typeface="에스코어 드림 4 Regular" panose="020B0503030302020204" pitchFamily="34" charset="-127"/>
              <a:ea typeface="에스코어 드림 4 Regular" panose="020B0503030302020204" pitchFamily="34" charset="-127"/>
            </a:endParaRPr>
          </a:p>
        </p:txBody>
      </p:sp>
      <p:sp>
        <p:nvSpPr>
          <p:cNvPr id="51" name="직사각형 50">
            <a:extLst>
              <a:ext uri="{FF2B5EF4-FFF2-40B4-BE49-F238E27FC236}">
                <a16:creationId xmlns:a16="http://schemas.microsoft.com/office/drawing/2014/main" xmlns="" id="{23214A9B-A3F8-45E9-ADFA-7E437922AA62}"/>
              </a:ext>
            </a:extLst>
          </p:cNvPr>
          <p:cNvSpPr/>
          <p:nvPr/>
        </p:nvSpPr>
        <p:spPr>
          <a:xfrm>
            <a:off x="6755824" y="4745110"/>
            <a:ext cx="3201517" cy="400110"/>
          </a:xfrm>
          <a:prstGeom prst="rect">
            <a:avLst/>
          </a:prstGeom>
          <a:noFill/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91440" tIns="45720" rIns="91440" bIns="45720" numCol="1" spcCol="0" rtlCol="0" fromWordArt="0" anchor="ctr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altLang="ko-KR" sz="2000" dirty="0">
                <a:solidFill>
                  <a:srgbClr val="334457"/>
                </a:solidFill>
                <a:latin typeface="에스코어 드림 4 Regular" panose="020B0503030302020204" pitchFamily="34" charset="-127"/>
                <a:ea typeface="에스코어 드림 4 Regular" panose="020B0503030302020204" pitchFamily="34" charset="-127"/>
              </a:rPr>
              <a:t>⑦  </a:t>
            </a:r>
            <a:r>
              <a:rPr lang="ko-KR" altLang="en-US" sz="2000" dirty="0" err="1">
                <a:solidFill>
                  <a:srgbClr val="334457"/>
                </a:solidFill>
                <a:latin typeface="에스코어 드림 4 Regular" panose="020B0503030302020204" pitchFamily="34" charset="-127"/>
                <a:ea typeface="에스코어 드림 4 Regular" panose="020B0503030302020204" pitchFamily="34" charset="-127"/>
              </a:rPr>
              <a:t>중소법인</a:t>
            </a:r>
            <a:r>
              <a:rPr lang="ko-KR" altLang="en-US" sz="2000" dirty="0">
                <a:solidFill>
                  <a:srgbClr val="334457"/>
                </a:solidFill>
                <a:latin typeface="에스코어 드림 4 Regular" panose="020B0503030302020204" pitchFamily="34" charset="-127"/>
                <a:ea typeface="에스코어 드림 4 Regular" panose="020B0503030302020204" pitchFamily="34" charset="-127"/>
              </a:rPr>
              <a:t> </a:t>
            </a:r>
            <a:r>
              <a:rPr lang="ko-KR" altLang="en-US" sz="2000" dirty="0" err="1">
                <a:solidFill>
                  <a:srgbClr val="334457"/>
                </a:solidFill>
                <a:latin typeface="에스코어 드림 4 Regular" panose="020B0503030302020204" pitchFamily="34" charset="-127"/>
                <a:ea typeface="에스코어 드림 4 Regular" panose="020B0503030302020204" pitchFamily="34" charset="-127"/>
              </a:rPr>
              <a:t>신고편의</a:t>
            </a:r>
            <a:r>
              <a:rPr lang="ko-KR" altLang="en-US" sz="2000" dirty="0">
                <a:solidFill>
                  <a:srgbClr val="334457"/>
                </a:solidFill>
                <a:latin typeface="에스코어 드림 4 Regular" panose="020B0503030302020204" pitchFamily="34" charset="-127"/>
                <a:ea typeface="에스코어 드림 4 Regular" panose="020B0503030302020204" pitchFamily="34" charset="-127"/>
              </a:rPr>
              <a:t> 제공</a:t>
            </a:r>
            <a:endParaRPr lang="en-US" altLang="ko-KR" sz="2000" dirty="0">
              <a:solidFill>
                <a:srgbClr val="334457"/>
              </a:solidFill>
              <a:latin typeface="에스코어 드림 4 Regular" panose="020B0503030302020204" pitchFamily="34" charset="-127"/>
              <a:ea typeface="에스코어 드림 4 Regular" panose="020B0503030302020204" pitchFamily="34" charset="-127"/>
            </a:endParaRPr>
          </a:p>
        </p:txBody>
      </p:sp>
      <p:sp>
        <p:nvSpPr>
          <p:cNvPr id="52" name="직사각형 51">
            <a:extLst>
              <a:ext uri="{FF2B5EF4-FFF2-40B4-BE49-F238E27FC236}">
                <a16:creationId xmlns:a16="http://schemas.microsoft.com/office/drawing/2014/main" xmlns="" id="{547E59F0-ED62-432E-8199-E8E1586B48BD}"/>
              </a:ext>
            </a:extLst>
          </p:cNvPr>
          <p:cNvSpPr/>
          <p:nvPr/>
        </p:nvSpPr>
        <p:spPr>
          <a:xfrm>
            <a:off x="6755824" y="5398658"/>
            <a:ext cx="4758034" cy="400110"/>
          </a:xfrm>
          <a:prstGeom prst="rect">
            <a:avLst/>
          </a:prstGeom>
          <a:noFill/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91440" tIns="45720" rIns="91440" bIns="45720" numCol="1" spcCol="0" rtlCol="0" fromWordArt="0" anchor="ctr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altLang="ko-KR" sz="2000" dirty="0">
                <a:solidFill>
                  <a:srgbClr val="334457"/>
                </a:solidFill>
                <a:latin typeface="에스코어 드림 4 Regular" panose="020B0503030302020204" pitchFamily="34" charset="-127"/>
                <a:ea typeface="에스코어 드림 4 Regular" panose="020B0503030302020204" pitchFamily="34" charset="-127"/>
              </a:rPr>
              <a:t>⑧  </a:t>
            </a:r>
            <a:r>
              <a:rPr lang="ko-KR" altLang="en-US" sz="2000" dirty="0" err="1">
                <a:solidFill>
                  <a:srgbClr val="334457"/>
                </a:solidFill>
                <a:latin typeface="에스코어 드림 4 Regular" panose="020B0503030302020204" pitchFamily="34" charset="-127"/>
                <a:ea typeface="에스코어 드림 4 Regular" panose="020B0503030302020204" pitchFamily="34" charset="-127"/>
              </a:rPr>
              <a:t>성실신고와</a:t>
            </a:r>
            <a:r>
              <a:rPr lang="ko-KR" altLang="en-US" sz="2000" dirty="0">
                <a:solidFill>
                  <a:srgbClr val="334457"/>
                </a:solidFill>
                <a:latin typeface="에스코어 드림 4 Regular" panose="020B0503030302020204" pitchFamily="34" charset="-127"/>
                <a:ea typeface="에스코어 드림 4 Regular" panose="020B0503030302020204" pitchFamily="34" charset="-127"/>
              </a:rPr>
              <a:t> 연계한 신고내용확인 실시</a:t>
            </a:r>
            <a:endParaRPr lang="en-US" altLang="ko-KR" sz="2000" dirty="0">
              <a:solidFill>
                <a:srgbClr val="334457"/>
              </a:solidFill>
              <a:latin typeface="에스코어 드림 4 Regular" panose="020B0503030302020204" pitchFamily="34" charset="-127"/>
              <a:ea typeface="에스코어 드림 4 Regular" panose="020B0503030302020204" pitchFamily="34" charset="-127"/>
            </a:endParaRPr>
          </a:p>
        </p:txBody>
      </p:sp>
      <p:pic>
        <p:nvPicPr>
          <p:cNvPr id="54" name="그림 53">
            <a:extLst>
              <a:ext uri="{FF2B5EF4-FFF2-40B4-BE49-F238E27FC236}">
                <a16:creationId xmlns:a16="http://schemas.microsoft.com/office/drawing/2014/main" xmlns="" id="{28436A22-40A9-4328-8177-74F75788DDED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53186" y="2758924"/>
            <a:ext cx="381000" cy="3751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25286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그림 8">
            <a:extLst>
              <a:ext uri="{FF2B5EF4-FFF2-40B4-BE49-F238E27FC236}">
                <a16:creationId xmlns:a16="http://schemas.microsoft.com/office/drawing/2014/main" xmlns="" id="{3B1A5D79-5902-41C8-BAED-76B0149ED52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848" b="16848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3" name="사각형: 둥근 모서리 12">
            <a:extLst>
              <a:ext uri="{FF2B5EF4-FFF2-40B4-BE49-F238E27FC236}">
                <a16:creationId xmlns:a16="http://schemas.microsoft.com/office/drawing/2014/main" xmlns="" id="{B0AAEF71-D79C-4536-A1D5-3BE6B62106F3}"/>
              </a:ext>
            </a:extLst>
          </p:cNvPr>
          <p:cNvSpPr/>
          <p:nvPr/>
        </p:nvSpPr>
        <p:spPr>
          <a:xfrm>
            <a:off x="195654" y="631460"/>
            <a:ext cx="11788030" cy="5796236"/>
          </a:xfrm>
          <a:prstGeom prst="roundRect">
            <a:avLst>
              <a:gd name="adj" fmla="val 3684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dirty="0">
                <a:solidFill>
                  <a:srgbClr val="0A1834"/>
                </a:solidFill>
              </a:rPr>
              <a:t>									</a:t>
            </a:r>
            <a:endParaRPr lang="ko-KR" altLang="en-US" dirty="0">
              <a:solidFill>
                <a:srgbClr val="0A1834"/>
              </a:solidFill>
            </a:endParaRPr>
          </a:p>
        </p:txBody>
      </p:sp>
      <p:pic>
        <p:nvPicPr>
          <p:cNvPr id="4" name="그림 3">
            <a:extLst>
              <a:ext uri="{FF2B5EF4-FFF2-40B4-BE49-F238E27FC236}">
                <a16:creationId xmlns:a16="http://schemas.microsoft.com/office/drawing/2014/main" xmlns="" id="{C9BCA64D-037A-49F7-A300-3CB2DC9B6C0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212245" y="0"/>
            <a:ext cx="1785671" cy="552517"/>
          </a:xfrm>
          <a:prstGeom prst="rect">
            <a:avLst/>
          </a:prstGeom>
        </p:spPr>
      </p:pic>
      <p:pic>
        <p:nvPicPr>
          <p:cNvPr id="14" name="그림 13">
            <a:extLst>
              <a:ext uri="{FF2B5EF4-FFF2-40B4-BE49-F238E27FC236}">
                <a16:creationId xmlns:a16="http://schemas.microsoft.com/office/drawing/2014/main" xmlns="" id="{0D9592AB-2BA6-4E77-9EDF-C43A691759C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07896" y="6459624"/>
            <a:ext cx="1525434" cy="355996"/>
          </a:xfrm>
          <a:prstGeom prst="rect">
            <a:avLst/>
          </a:prstGeom>
        </p:spPr>
      </p:pic>
      <p:grpSp>
        <p:nvGrpSpPr>
          <p:cNvPr id="18" name="Group 27">
            <a:extLst>
              <a:ext uri="{FF2B5EF4-FFF2-40B4-BE49-F238E27FC236}">
                <a16:creationId xmlns:a16="http://schemas.microsoft.com/office/drawing/2014/main" xmlns="" id="{4E4079C8-3933-48AE-97CC-D87E6C3ADF95}"/>
              </a:ext>
            </a:extLst>
          </p:cNvPr>
          <p:cNvGrpSpPr/>
          <p:nvPr/>
        </p:nvGrpSpPr>
        <p:grpSpPr>
          <a:xfrm>
            <a:off x="3902079" y="853766"/>
            <a:ext cx="8083741" cy="813687"/>
            <a:chOff x="4598833" y="1806565"/>
            <a:chExt cx="6573143" cy="829894"/>
          </a:xfrm>
        </p:grpSpPr>
        <p:sp>
          <p:nvSpPr>
            <p:cNvPr id="20" name="Rectangle 28">
              <a:extLst>
                <a:ext uri="{FF2B5EF4-FFF2-40B4-BE49-F238E27FC236}">
                  <a16:creationId xmlns:a16="http://schemas.microsoft.com/office/drawing/2014/main" xmlns="" id="{13C6C221-9BEC-4831-93AF-F28135C13101}"/>
                </a:ext>
              </a:extLst>
            </p:cNvPr>
            <p:cNvSpPr/>
            <p:nvPr/>
          </p:nvSpPr>
          <p:spPr>
            <a:xfrm>
              <a:off x="4780729" y="2174794"/>
              <a:ext cx="6391247" cy="461665"/>
            </a:xfrm>
            <a:prstGeom prst="rect">
              <a:avLst/>
            </a:prstGeom>
            <a:solidFill>
              <a:schemeClr val="accent4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ko-KR" altLang="en-US" sz="2000" dirty="0">
                  <a:latin typeface="에스코어 드림 6 Bold" panose="020B0703030302020204" pitchFamily="34" charset="-127"/>
                  <a:ea typeface="에스코어 드림 6 Bold" panose="020B0703030302020204" pitchFamily="34" charset="-127"/>
                </a:rPr>
                <a:t>           분납기한</a:t>
              </a:r>
              <a:endParaRPr lang="en-US" sz="2000" dirty="0">
                <a:latin typeface="에스코어 드림 6 Bold" panose="020B0703030302020204" pitchFamily="34" charset="-127"/>
                <a:ea typeface="에스코어 드림 6 Bold" panose="020B0703030302020204" pitchFamily="34" charset="-127"/>
              </a:endParaRPr>
            </a:p>
          </p:txBody>
        </p:sp>
        <p:sp>
          <p:nvSpPr>
            <p:cNvPr id="27" name="Parallelogram 31">
              <a:extLst>
                <a:ext uri="{FF2B5EF4-FFF2-40B4-BE49-F238E27FC236}">
                  <a16:creationId xmlns:a16="http://schemas.microsoft.com/office/drawing/2014/main" xmlns="" id="{B71355F8-A94F-4623-9480-E677254B5377}"/>
                </a:ext>
              </a:extLst>
            </p:cNvPr>
            <p:cNvSpPr/>
            <p:nvPr/>
          </p:nvSpPr>
          <p:spPr>
            <a:xfrm rot="5400000" flipH="1">
              <a:off x="4636437" y="1996338"/>
              <a:ext cx="777696" cy="489893"/>
            </a:xfrm>
            <a:prstGeom prst="parallelogram">
              <a:avLst>
                <a:gd name="adj" fmla="val 55606"/>
              </a:avLst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" name="Arrow: Pentagon 29">
              <a:extLst>
                <a:ext uri="{FF2B5EF4-FFF2-40B4-BE49-F238E27FC236}">
                  <a16:creationId xmlns:a16="http://schemas.microsoft.com/office/drawing/2014/main" xmlns="" id="{9B2F891B-6C2B-4B74-89D4-2CC311307C39}"/>
                </a:ext>
              </a:extLst>
            </p:cNvPr>
            <p:cNvSpPr/>
            <p:nvPr/>
          </p:nvSpPr>
          <p:spPr>
            <a:xfrm flipH="1">
              <a:off x="4598833" y="1838843"/>
              <a:ext cx="668642" cy="452912"/>
            </a:xfrm>
            <a:prstGeom prst="homePlate">
              <a:avLst>
                <a:gd name="adj" fmla="val 43906"/>
              </a:avLst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xmlns="" id="{1AA7F4B3-A4D6-4955-9848-BE08033EBCFB}"/>
                </a:ext>
              </a:extLst>
            </p:cNvPr>
            <p:cNvSpPr txBox="1"/>
            <p:nvPr/>
          </p:nvSpPr>
          <p:spPr>
            <a:xfrm>
              <a:off x="4751064" y="1806565"/>
              <a:ext cx="489894" cy="47086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ko-KR" sz="2400" b="1" dirty="0">
                  <a:solidFill>
                    <a:schemeClr val="bg1"/>
                  </a:solidFill>
                  <a:cs typeface="Arial" pitchFamily="34" charset="0"/>
                </a:rPr>
                <a:t>01</a:t>
              </a:r>
              <a:endParaRPr lang="ko-KR" altLang="en-US" sz="2400" b="1" dirty="0">
                <a:solidFill>
                  <a:schemeClr val="bg1"/>
                </a:solidFill>
                <a:cs typeface="Arial" pitchFamily="34" charset="0"/>
              </a:endParaRPr>
            </a:p>
          </p:txBody>
        </p:sp>
      </p:grpSp>
      <p:grpSp>
        <p:nvGrpSpPr>
          <p:cNvPr id="21" name="그룹 20">
            <a:extLst>
              <a:ext uri="{FF2B5EF4-FFF2-40B4-BE49-F238E27FC236}">
                <a16:creationId xmlns:a16="http://schemas.microsoft.com/office/drawing/2014/main" xmlns="" id="{58B0C87D-524A-4CF3-9A06-5116FA8FFADA}"/>
              </a:ext>
            </a:extLst>
          </p:cNvPr>
          <p:cNvGrpSpPr/>
          <p:nvPr/>
        </p:nvGrpSpPr>
        <p:grpSpPr>
          <a:xfrm>
            <a:off x="3902079" y="880656"/>
            <a:ext cx="8083741" cy="786796"/>
            <a:chOff x="3902079" y="880656"/>
            <a:chExt cx="8083741" cy="786796"/>
          </a:xfrm>
        </p:grpSpPr>
        <p:grpSp>
          <p:nvGrpSpPr>
            <p:cNvPr id="22" name="Group 27">
              <a:extLst>
                <a:ext uri="{FF2B5EF4-FFF2-40B4-BE49-F238E27FC236}">
                  <a16:creationId xmlns:a16="http://schemas.microsoft.com/office/drawing/2014/main" xmlns="" id="{867F450B-20C8-4725-B206-264C77D8D8EE}"/>
                </a:ext>
              </a:extLst>
            </p:cNvPr>
            <p:cNvGrpSpPr/>
            <p:nvPr/>
          </p:nvGrpSpPr>
          <p:grpSpPr>
            <a:xfrm>
              <a:off x="3902079" y="885413"/>
              <a:ext cx="8083741" cy="782039"/>
              <a:chOff x="4598833" y="1838843"/>
              <a:chExt cx="6573143" cy="797616"/>
            </a:xfrm>
          </p:grpSpPr>
          <p:sp>
            <p:nvSpPr>
              <p:cNvPr id="24" name="Rectangle 28">
                <a:extLst>
                  <a:ext uri="{FF2B5EF4-FFF2-40B4-BE49-F238E27FC236}">
                    <a16:creationId xmlns:a16="http://schemas.microsoft.com/office/drawing/2014/main" xmlns="" id="{3F92AFB6-DB36-4C6B-A613-222008B19A08}"/>
                  </a:ext>
                </a:extLst>
              </p:cNvPr>
              <p:cNvSpPr/>
              <p:nvPr/>
            </p:nvSpPr>
            <p:spPr>
              <a:xfrm>
                <a:off x="4780729" y="2174794"/>
                <a:ext cx="6391247" cy="461665"/>
              </a:xfrm>
              <a:prstGeom prst="rect">
                <a:avLst/>
              </a:prstGeom>
              <a:solidFill>
                <a:schemeClr val="accent4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r>
                  <a:rPr lang="ko-KR" altLang="en-US" sz="2000" dirty="0">
                    <a:latin typeface="에스코어 드림 6 Bold" panose="020B0703030302020204" pitchFamily="34" charset="-127"/>
                    <a:ea typeface="에스코어 드림 6 Bold" panose="020B0703030302020204" pitchFamily="34" charset="-127"/>
                  </a:rPr>
                  <a:t>           </a:t>
                </a:r>
                <a:r>
                  <a:rPr lang="en-US" altLang="ko-KR" sz="2000" dirty="0">
                    <a:latin typeface="에스코어 드림 6 Bold" panose="020B0703030302020204" pitchFamily="34" charset="-127"/>
                    <a:ea typeface="에스코어 드림 6 Bold" panose="020B0703030302020204" pitchFamily="34" charset="-127"/>
                  </a:rPr>
                  <a:t>5.</a:t>
                </a:r>
                <a:r>
                  <a:rPr lang="ko-KR" altLang="en-US" sz="2000" dirty="0">
                    <a:latin typeface="에스코어 드림 6 Bold" panose="020B0703030302020204" pitchFamily="34" charset="-127"/>
                    <a:ea typeface="에스코어 드림 6 Bold" panose="020B0703030302020204" pitchFamily="34" charset="-127"/>
                  </a:rPr>
                  <a:t>분납기한</a:t>
                </a:r>
                <a:endParaRPr lang="en-US" sz="2000" dirty="0">
                  <a:latin typeface="에스코어 드림 6 Bold" panose="020B0703030302020204" pitchFamily="34" charset="-127"/>
                  <a:ea typeface="에스코어 드림 6 Bold" panose="020B0703030302020204" pitchFamily="34" charset="-127"/>
                </a:endParaRPr>
              </a:p>
            </p:txBody>
          </p:sp>
          <p:sp>
            <p:nvSpPr>
              <p:cNvPr id="26" name="Parallelogram 31">
                <a:extLst>
                  <a:ext uri="{FF2B5EF4-FFF2-40B4-BE49-F238E27FC236}">
                    <a16:creationId xmlns:a16="http://schemas.microsoft.com/office/drawing/2014/main" xmlns="" id="{7DCCE267-6790-40BB-854E-B73CB16C7088}"/>
                  </a:ext>
                </a:extLst>
              </p:cNvPr>
              <p:cNvSpPr/>
              <p:nvPr/>
            </p:nvSpPr>
            <p:spPr>
              <a:xfrm rot="5400000" flipH="1">
                <a:off x="4636437" y="1996338"/>
                <a:ext cx="777696" cy="489893"/>
              </a:xfrm>
              <a:prstGeom prst="parallelogram">
                <a:avLst>
                  <a:gd name="adj" fmla="val 55606"/>
                </a:avLst>
              </a:prstGeom>
              <a:solidFill>
                <a:schemeClr val="accent4">
                  <a:lumMod val="60000"/>
                  <a:lumOff val="4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9" name="Arrow: Pentagon 29">
                <a:extLst>
                  <a:ext uri="{FF2B5EF4-FFF2-40B4-BE49-F238E27FC236}">
                    <a16:creationId xmlns:a16="http://schemas.microsoft.com/office/drawing/2014/main" xmlns="" id="{C00CC81D-BD35-4A7D-8217-59CB67559F5F}"/>
                  </a:ext>
                </a:extLst>
              </p:cNvPr>
              <p:cNvSpPr/>
              <p:nvPr/>
            </p:nvSpPr>
            <p:spPr>
              <a:xfrm flipH="1">
                <a:off x="4598833" y="1838843"/>
                <a:ext cx="668642" cy="452912"/>
              </a:xfrm>
              <a:prstGeom prst="homePlate">
                <a:avLst>
                  <a:gd name="adj" fmla="val 43906"/>
                </a:avLst>
              </a:prstGeom>
              <a:solidFill>
                <a:schemeClr val="accent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xmlns="" id="{21A27364-0CF3-440D-8BE7-678B5ACEB03C}"/>
                </a:ext>
              </a:extLst>
            </p:cNvPr>
            <p:cNvSpPr txBox="1"/>
            <p:nvPr/>
          </p:nvSpPr>
          <p:spPr>
            <a:xfrm>
              <a:off x="4098255" y="880656"/>
              <a:ext cx="602478" cy="46166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ko-KR" sz="2400" b="1" dirty="0">
                  <a:solidFill>
                    <a:schemeClr val="bg1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  <a:cs typeface="Arial" pitchFamily="34" charset="0"/>
                </a:rPr>
                <a:t>Ⅰ</a:t>
              </a:r>
              <a:endParaRPr lang="ko-KR" altLang="en-US" sz="2400" b="1" dirty="0">
                <a:solidFill>
                  <a:schemeClr val="bg1"/>
                </a:solidFill>
                <a:cs typeface="Arial" pitchFamily="34" charset="0"/>
              </a:endParaRPr>
            </a:p>
          </p:txBody>
        </p:sp>
      </p:grpSp>
      <p:sp>
        <p:nvSpPr>
          <p:cNvPr id="37" name="TextBox 36">
            <a:extLst>
              <a:ext uri="{FF2B5EF4-FFF2-40B4-BE49-F238E27FC236}">
                <a16:creationId xmlns:a16="http://schemas.microsoft.com/office/drawing/2014/main" xmlns="" id="{3A8C9166-5D9C-4CD9-9582-0B9841FC481C}"/>
              </a:ext>
            </a:extLst>
          </p:cNvPr>
          <p:cNvSpPr txBox="1"/>
          <p:nvPr/>
        </p:nvSpPr>
        <p:spPr>
          <a:xfrm>
            <a:off x="10879671" y="1407459"/>
            <a:ext cx="150582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1200" dirty="0">
                <a:solidFill>
                  <a:schemeClr val="bg1"/>
                </a:solidFill>
                <a:latin typeface="에스코어 드림 6 Bold" panose="020B0703030302020204" pitchFamily="34" charset="-127"/>
                <a:ea typeface="에스코어 드림 6 Bold" panose="020B0703030302020204" pitchFamily="34" charset="-127"/>
              </a:rPr>
              <a:t>세정지원 방안</a:t>
            </a:r>
            <a:endParaRPr lang="ko-KR" altLang="en-US" dirty="0">
              <a:solidFill>
                <a:schemeClr val="bg1"/>
              </a:solidFill>
              <a:latin typeface="에스코어 드림 6 Bold" panose="020B0703030302020204" pitchFamily="34" charset="-127"/>
              <a:ea typeface="에스코어 드림 6 Bold" panose="020B0703030302020204" pitchFamily="34" charset="-127"/>
            </a:endParaRPr>
          </a:p>
        </p:txBody>
      </p:sp>
      <p:cxnSp>
        <p:nvCxnSpPr>
          <p:cNvPr id="47" name="직선 연결선 46">
            <a:extLst>
              <a:ext uri="{FF2B5EF4-FFF2-40B4-BE49-F238E27FC236}">
                <a16:creationId xmlns:a16="http://schemas.microsoft.com/office/drawing/2014/main" xmlns="" id="{80DB5582-13D6-4FB4-AE57-9BC000A7E0DC}"/>
              </a:ext>
            </a:extLst>
          </p:cNvPr>
          <p:cNvCxnSpPr/>
          <p:nvPr/>
        </p:nvCxnSpPr>
        <p:spPr>
          <a:xfrm>
            <a:off x="6025848" y="3022707"/>
            <a:ext cx="0" cy="2424705"/>
          </a:xfrm>
          <a:prstGeom prst="line">
            <a:avLst/>
          </a:prstGeom>
          <a:ln>
            <a:solidFill>
              <a:schemeClr val="bg2">
                <a:lumMod val="50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8" name="TextBox 47">
            <a:extLst>
              <a:ext uri="{FF2B5EF4-FFF2-40B4-BE49-F238E27FC236}">
                <a16:creationId xmlns:a16="http://schemas.microsoft.com/office/drawing/2014/main" xmlns="" id="{068B46EA-E075-4C11-B3BB-FD037AEFDDC5}"/>
              </a:ext>
            </a:extLst>
          </p:cNvPr>
          <p:cNvSpPr txBox="1"/>
          <p:nvPr/>
        </p:nvSpPr>
        <p:spPr>
          <a:xfrm>
            <a:off x="1209960" y="3517441"/>
            <a:ext cx="4645890" cy="7386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§"/>
            </a:pPr>
            <a:r>
              <a:rPr lang="ko-KR" altLang="en-US" dirty="0">
                <a:latin typeface="에스코어 드림 5 Medium" panose="020B0503030302020204" pitchFamily="34" charset="-127"/>
                <a:ea typeface="에스코어 드림 5 Medium" panose="020B0503030302020204" pitchFamily="34" charset="-127"/>
              </a:rPr>
              <a:t>수출비중</a:t>
            </a:r>
            <a:r>
              <a:rPr lang="en-US" altLang="ko-KR" baseline="30000" dirty="0">
                <a:latin typeface="에스코어 드림 5 Medium" panose="020B0503030302020204" pitchFamily="34" charset="-127"/>
                <a:ea typeface="에스코어 드림 5 Medium" panose="020B0503030302020204" pitchFamily="34" charset="-127"/>
              </a:rPr>
              <a:t>*</a:t>
            </a:r>
            <a:r>
              <a:rPr lang="ko-KR" altLang="en-US" dirty="0">
                <a:latin typeface="에스코어 드림 5 Medium" panose="020B0503030302020204" pitchFamily="34" charset="-127"/>
                <a:ea typeface="에스코어 드림 5 Medium" panose="020B0503030302020204" pitchFamily="34" charset="-127"/>
              </a:rPr>
              <a:t> </a:t>
            </a:r>
            <a:r>
              <a:rPr lang="en-US" altLang="ko-KR" dirty="0">
                <a:latin typeface="에스코어 드림 5 Medium" panose="020B0503030302020204" pitchFamily="34" charset="-127"/>
                <a:ea typeface="에스코어 드림 5 Medium" panose="020B0503030302020204" pitchFamily="34" charset="-127"/>
              </a:rPr>
              <a:t>50% </a:t>
            </a:r>
            <a:r>
              <a:rPr lang="ko-KR" altLang="en-US" dirty="0">
                <a:latin typeface="에스코어 드림 5 Medium" panose="020B0503030302020204" pitchFamily="34" charset="-127"/>
                <a:ea typeface="에스코어 드림 5 Medium" panose="020B0503030302020204" pitchFamily="34" charset="-127"/>
              </a:rPr>
              <a:t>이상 중소기업</a:t>
            </a:r>
            <a:endParaRPr lang="en-US" altLang="ko-KR" dirty="0">
              <a:latin typeface="에스코어 드림 5 Medium" panose="020B0503030302020204" pitchFamily="34" charset="-127"/>
              <a:ea typeface="에스코어 드림 5 Medium" panose="020B0503030302020204" pitchFamily="34" charset="-127"/>
            </a:endParaRPr>
          </a:p>
          <a:p>
            <a:pPr>
              <a:lnSpc>
                <a:spcPct val="150000"/>
              </a:lnSpc>
            </a:pPr>
            <a:r>
              <a:rPr lang="en-US" altLang="ko-KR" dirty="0">
                <a:latin typeface="에스코어 드림 5 Medium" panose="020B0503030302020204" pitchFamily="34" charset="-127"/>
                <a:ea typeface="에스코어 드림 5 Medium" panose="020B0503030302020204" pitchFamily="34" charset="-127"/>
              </a:rPr>
              <a:t>    </a:t>
            </a:r>
            <a:r>
              <a:rPr lang="en-US" altLang="ko-KR" sz="1600" dirty="0">
                <a:latin typeface="에스코어 드림 5 Medium" panose="020B0503030302020204" pitchFamily="34" charset="-127"/>
                <a:ea typeface="에스코어 드림 5 Medium" panose="020B0503030302020204" pitchFamily="34" charset="-127"/>
              </a:rPr>
              <a:t>* ’21•22</a:t>
            </a:r>
            <a:r>
              <a:rPr lang="ko-KR" altLang="en-US" sz="1600" dirty="0">
                <a:latin typeface="에스코어 드림 5 Medium" panose="020B0503030302020204" pitchFamily="34" charset="-127"/>
                <a:ea typeface="에스코어 드림 5 Medium" panose="020B0503030302020204" pitchFamily="34" charset="-127"/>
              </a:rPr>
              <a:t>년 기준</a:t>
            </a:r>
            <a:r>
              <a:rPr lang="en-US" altLang="ko-KR" sz="1600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(</a:t>
            </a:r>
            <a:r>
              <a:rPr lang="ko-KR" altLang="en-US" sz="1600" dirty="0">
                <a:solidFill>
                  <a:srgbClr val="826EF8"/>
                </a:solidFill>
                <a:latin typeface="에스코어 드림 5 Medium" panose="020B0503030302020204" pitchFamily="34" charset="-127"/>
                <a:ea typeface="에스코어 드림 5 Medium" panose="020B0503030302020204" pitchFamily="34" charset="-127"/>
              </a:rPr>
              <a:t>조세범 등 부적격자 배제</a:t>
            </a:r>
            <a:r>
              <a:rPr lang="en-US" altLang="ko-KR" sz="1600" dirty="0">
                <a:latin typeface="에스코어 드림 5 Medium" panose="020B0503030302020204" pitchFamily="34" charset="-127"/>
                <a:ea typeface="에스코어 드림 5 Medium" panose="020B0503030302020204" pitchFamily="34" charset="-127"/>
              </a:rPr>
              <a:t>)</a:t>
            </a:r>
            <a:endParaRPr lang="ko-KR" altLang="en-US" sz="1600" dirty="0">
              <a:latin typeface="에스코어 드림 5 Medium" panose="020B0503030302020204" pitchFamily="34" charset="-127"/>
              <a:ea typeface="에스코어 드림 5 Medium" panose="020B0503030302020204" pitchFamily="34" charset="-127"/>
            </a:endParaRP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xmlns="" id="{2829A7DD-2E56-4867-9F5E-3075DB59CFD0}"/>
              </a:ext>
            </a:extLst>
          </p:cNvPr>
          <p:cNvSpPr txBox="1"/>
          <p:nvPr/>
        </p:nvSpPr>
        <p:spPr>
          <a:xfrm>
            <a:off x="1205341" y="4641276"/>
            <a:ext cx="4645890" cy="7386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altLang="ko-KR" dirty="0">
                <a:latin typeface="에스코어 드림 5 Medium" panose="020B0503030302020204" pitchFamily="34" charset="-127"/>
                <a:ea typeface="에스코어 드림 5 Medium" panose="020B0503030302020204" pitchFamily="34" charset="-127"/>
              </a:rPr>
              <a:t>KOTRA•</a:t>
            </a:r>
            <a:r>
              <a:rPr lang="ko-KR" altLang="en-US" dirty="0">
                <a:latin typeface="에스코어 드림 5 Medium" panose="020B0503030302020204" pitchFamily="34" charset="-127"/>
                <a:ea typeface="에스코어 드림 5 Medium" panose="020B0503030302020204" pitchFamily="34" charset="-127"/>
              </a:rPr>
              <a:t>관세청 통보 수출기업</a:t>
            </a:r>
            <a:endParaRPr lang="en-US" altLang="ko-KR" dirty="0">
              <a:latin typeface="에스코어 드림 5 Medium" panose="020B0503030302020204" pitchFamily="34" charset="-127"/>
              <a:ea typeface="에스코어 드림 5 Medium" panose="020B0503030302020204" pitchFamily="34" charset="-127"/>
            </a:endParaRPr>
          </a:p>
          <a:p>
            <a:pPr>
              <a:lnSpc>
                <a:spcPct val="150000"/>
              </a:lnSpc>
            </a:pPr>
            <a:r>
              <a:rPr lang="en-US" altLang="ko-KR" dirty="0">
                <a:latin typeface="에스코어 드림 5 Medium" panose="020B0503030302020204" pitchFamily="34" charset="-127"/>
                <a:ea typeface="에스코어 드림 5 Medium" panose="020B0503030302020204" pitchFamily="34" charset="-127"/>
              </a:rPr>
              <a:t>    </a:t>
            </a:r>
            <a:r>
              <a:rPr lang="en-US" altLang="ko-KR" sz="1600" dirty="0">
                <a:latin typeface="에스코어 드림 5 Medium" panose="020B0503030302020204" pitchFamily="34" charset="-127"/>
                <a:ea typeface="에스코어 드림 5 Medium" panose="020B0503030302020204" pitchFamily="34" charset="-127"/>
              </a:rPr>
              <a:t>* </a:t>
            </a:r>
            <a:r>
              <a:rPr lang="ko-KR" altLang="en-US" sz="1600" dirty="0">
                <a:latin typeface="에스코어 드림 5 Medium" panose="020B0503030302020204" pitchFamily="34" charset="-127"/>
                <a:ea typeface="에스코어 드림 5 Medium" panose="020B0503030302020204" pitchFamily="34" charset="-127"/>
              </a:rPr>
              <a:t>납세협력프로그램 등 성실 중소제조기업 등</a:t>
            </a: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xmlns="" id="{B595503D-FFE0-467A-9183-EC513B5CAA65}"/>
              </a:ext>
            </a:extLst>
          </p:cNvPr>
          <p:cNvSpPr txBox="1"/>
          <p:nvPr/>
        </p:nvSpPr>
        <p:spPr>
          <a:xfrm>
            <a:off x="1253077" y="2761079"/>
            <a:ext cx="1310467" cy="369332"/>
          </a:xfrm>
          <a:prstGeom prst="rect">
            <a:avLst/>
          </a:prstGeom>
          <a:solidFill>
            <a:schemeClr val="accent2"/>
          </a:solidFill>
        </p:spPr>
        <p:txBody>
          <a:bodyPr wrap="square" rtlCol="0">
            <a:spAutoFit/>
          </a:bodyPr>
          <a:lstStyle/>
          <a:p>
            <a:pPr algn="ctr"/>
            <a:r>
              <a:rPr lang="ko-KR" altLang="en-US" dirty="0">
                <a:solidFill>
                  <a:srgbClr val="F2F2F2"/>
                </a:solidFill>
                <a:latin typeface="에스코어 드림 9 Black" panose="020B0A03030302020204" pitchFamily="34" charset="-127"/>
                <a:ea typeface="에스코어 드림 9 Black" panose="020B0A03030302020204" pitchFamily="34" charset="-127"/>
              </a:rPr>
              <a:t>직권연장</a:t>
            </a: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xmlns="" id="{575FE6E1-E0C5-413D-AFB1-94676D3B99DD}"/>
              </a:ext>
            </a:extLst>
          </p:cNvPr>
          <p:cNvSpPr txBox="1"/>
          <p:nvPr/>
        </p:nvSpPr>
        <p:spPr>
          <a:xfrm>
            <a:off x="2998932" y="2766503"/>
            <a:ext cx="254352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b="1" dirty="0">
                <a:solidFill>
                  <a:srgbClr val="FF0000"/>
                </a:solidFill>
              </a:rPr>
              <a:t>납부기한 </a:t>
            </a:r>
            <a:r>
              <a:rPr lang="en-US" altLang="ko-KR" b="1" dirty="0">
                <a:solidFill>
                  <a:srgbClr val="FF0000"/>
                </a:solidFill>
              </a:rPr>
              <a:t>3</a:t>
            </a:r>
            <a:r>
              <a:rPr lang="ko-KR" altLang="en-US" b="1" dirty="0">
                <a:solidFill>
                  <a:srgbClr val="FF0000"/>
                </a:solidFill>
              </a:rPr>
              <a:t>개월 연장</a:t>
            </a:r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xmlns="" id="{104F36F5-6963-47B9-83D6-27A612D1F01B}"/>
              </a:ext>
            </a:extLst>
          </p:cNvPr>
          <p:cNvSpPr txBox="1"/>
          <p:nvPr/>
        </p:nvSpPr>
        <p:spPr>
          <a:xfrm>
            <a:off x="6555678" y="2756320"/>
            <a:ext cx="1310467" cy="369332"/>
          </a:xfrm>
          <a:prstGeom prst="rect">
            <a:avLst/>
          </a:prstGeom>
          <a:solidFill>
            <a:schemeClr val="accent2"/>
          </a:solidFill>
        </p:spPr>
        <p:txBody>
          <a:bodyPr wrap="square" rtlCol="0">
            <a:spAutoFit/>
          </a:bodyPr>
          <a:lstStyle/>
          <a:p>
            <a:pPr algn="ctr"/>
            <a:r>
              <a:rPr lang="ko-KR" altLang="en-US" dirty="0">
                <a:solidFill>
                  <a:srgbClr val="F2F2F2"/>
                </a:solidFill>
                <a:latin typeface="에스코어 드림 9 Black" panose="020B0A03030302020204" pitchFamily="34" charset="-127"/>
                <a:ea typeface="에스코어 드림 9 Black" panose="020B0A03030302020204" pitchFamily="34" charset="-127"/>
              </a:rPr>
              <a:t>검증제외</a:t>
            </a:r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xmlns="" id="{F2919755-B67C-4EC6-B8FE-4931B379312C}"/>
              </a:ext>
            </a:extLst>
          </p:cNvPr>
          <p:cNvSpPr txBox="1"/>
          <p:nvPr/>
        </p:nvSpPr>
        <p:spPr>
          <a:xfrm>
            <a:off x="6797975" y="3328449"/>
            <a:ext cx="464589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§"/>
            </a:pPr>
            <a:r>
              <a:rPr lang="ko-KR" altLang="en-US" dirty="0">
                <a:latin typeface="에스코어 드림 5 Medium" panose="020B0503030302020204" pitchFamily="34" charset="-127"/>
                <a:ea typeface="에스코어 드림 5 Medium" panose="020B0503030302020204" pitchFamily="34" charset="-127"/>
              </a:rPr>
              <a:t>신고내용확인 제외로 검증부담 축소</a:t>
            </a:r>
            <a:endParaRPr lang="ko-KR" altLang="en-US" sz="1600" dirty="0">
              <a:latin typeface="에스코어 드림 5 Medium" panose="020B0503030302020204" pitchFamily="34" charset="-127"/>
              <a:ea typeface="에스코어 드림 5 Medium" panose="020B0503030302020204" pitchFamily="34" charset="-127"/>
            </a:endParaRPr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xmlns="" id="{65A35C08-09FE-4117-A21B-6A451ED345D1}"/>
              </a:ext>
            </a:extLst>
          </p:cNvPr>
          <p:cNvSpPr txBox="1"/>
          <p:nvPr/>
        </p:nvSpPr>
        <p:spPr>
          <a:xfrm>
            <a:off x="6555678" y="4174969"/>
            <a:ext cx="1310467" cy="369332"/>
          </a:xfrm>
          <a:prstGeom prst="rect">
            <a:avLst/>
          </a:prstGeom>
          <a:solidFill>
            <a:schemeClr val="accent2"/>
          </a:solidFill>
        </p:spPr>
        <p:txBody>
          <a:bodyPr wrap="square" rtlCol="0">
            <a:spAutoFit/>
          </a:bodyPr>
          <a:lstStyle/>
          <a:p>
            <a:pPr algn="ctr"/>
            <a:r>
              <a:rPr lang="ko-KR" altLang="en-US" dirty="0">
                <a:solidFill>
                  <a:srgbClr val="F2F2F2"/>
                </a:solidFill>
                <a:latin typeface="에스코어 드림 9 Black" panose="020B0A03030302020204" pitchFamily="34" charset="-127"/>
                <a:ea typeface="에스코어 드림 9 Black" panose="020B0A03030302020204" pitchFamily="34" charset="-127"/>
              </a:rPr>
              <a:t>기타지원</a:t>
            </a:r>
          </a:p>
        </p:txBody>
      </p:sp>
      <p:sp>
        <p:nvSpPr>
          <p:cNvPr id="57" name="TextBox 56">
            <a:extLst>
              <a:ext uri="{FF2B5EF4-FFF2-40B4-BE49-F238E27FC236}">
                <a16:creationId xmlns:a16="http://schemas.microsoft.com/office/drawing/2014/main" xmlns="" id="{6BC7A171-B9AD-4BA4-B1DE-87F571C70378}"/>
              </a:ext>
            </a:extLst>
          </p:cNvPr>
          <p:cNvSpPr txBox="1"/>
          <p:nvPr/>
        </p:nvSpPr>
        <p:spPr>
          <a:xfrm>
            <a:off x="6797975" y="4677183"/>
            <a:ext cx="4645890" cy="7386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§"/>
            </a:pPr>
            <a:r>
              <a:rPr lang="ko-KR" altLang="en-US" dirty="0" err="1">
                <a:latin typeface="에스코어 드림 5 Medium" panose="020B0503030302020204" pitchFamily="34" charset="-127"/>
                <a:ea typeface="에스코어 드림 5 Medium" panose="020B0503030302020204" pitchFamily="34" charset="-127"/>
              </a:rPr>
              <a:t>환급금</a:t>
            </a:r>
            <a:r>
              <a:rPr lang="ko-KR" altLang="en-US" dirty="0">
                <a:latin typeface="에스코어 드림 5 Medium" panose="020B0503030302020204" pitchFamily="34" charset="-127"/>
                <a:ea typeface="에스코어 드림 5 Medium" panose="020B0503030302020204" pitchFamily="34" charset="-127"/>
              </a:rPr>
              <a:t> 조기지급</a:t>
            </a:r>
            <a:r>
              <a:rPr lang="en-US" altLang="ko-KR" dirty="0">
                <a:latin typeface="에스코어 드림 5 Medium" panose="020B0503030302020204" pitchFamily="34" charset="-127"/>
                <a:ea typeface="에스코어 드림 5 Medium" panose="020B0503030302020204" pitchFamily="34" charset="-127"/>
              </a:rPr>
              <a:t>, </a:t>
            </a:r>
            <a:r>
              <a:rPr lang="ko-KR" altLang="en-US" dirty="0">
                <a:latin typeface="에스코어 드림 5 Medium" panose="020B0503030302020204" pitchFamily="34" charset="-127"/>
                <a:ea typeface="에스코어 드림 5 Medium" panose="020B0503030302020204" pitchFamily="34" charset="-127"/>
              </a:rPr>
              <a:t>경정청구 조기처리</a:t>
            </a:r>
            <a:endParaRPr lang="en-US" altLang="ko-KR" dirty="0">
              <a:latin typeface="에스코어 드림 5 Medium" panose="020B0503030302020204" pitchFamily="34" charset="-127"/>
              <a:ea typeface="에스코어 드림 5 Medium" panose="020B0503030302020204" pitchFamily="34" charset="-127"/>
            </a:endParaRP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ko-KR" altLang="en-US" dirty="0">
                <a:latin typeface="에스코어 드림 5 Medium" panose="020B0503030302020204" pitchFamily="34" charset="-127"/>
                <a:ea typeface="에스코어 드림 5 Medium" panose="020B0503030302020204" pitchFamily="34" charset="-127"/>
              </a:rPr>
              <a:t>사전심사</a:t>
            </a:r>
            <a:r>
              <a:rPr lang="en-US" altLang="ko-KR" dirty="0">
                <a:latin typeface="에스코어 드림 5 Medium" panose="020B0503030302020204" pitchFamily="34" charset="-127"/>
                <a:ea typeface="에스코어 드림 5 Medium" panose="020B0503030302020204" pitchFamily="34" charset="-127"/>
              </a:rPr>
              <a:t>, </a:t>
            </a:r>
            <a:r>
              <a:rPr lang="ko-KR" altLang="en-US" dirty="0">
                <a:latin typeface="에스코어 드림 5 Medium" panose="020B0503030302020204" pitchFamily="34" charset="-127"/>
                <a:ea typeface="에스코어 드림 5 Medium" panose="020B0503030302020204" pitchFamily="34" charset="-127"/>
              </a:rPr>
              <a:t>공제감면 컨설팅 신속처리</a:t>
            </a:r>
          </a:p>
        </p:txBody>
      </p:sp>
      <p:grpSp>
        <p:nvGrpSpPr>
          <p:cNvPr id="5" name="그룹 4">
            <a:extLst>
              <a:ext uri="{FF2B5EF4-FFF2-40B4-BE49-F238E27FC236}">
                <a16:creationId xmlns:a16="http://schemas.microsoft.com/office/drawing/2014/main" xmlns="" id="{6E6C56B6-BEAA-44B0-83DA-4BA1E4E4282B}"/>
              </a:ext>
            </a:extLst>
          </p:cNvPr>
          <p:cNvGrpSpPr/>
          <p:nvPr/>
        </p:nvGrpSpPr>
        <p:grpSpPr>
          <a:xfrm>
            <a:off x="670369" y="871698"/>
            <a:ext cx="11483788" cy="1444286"/>
            <a:chOff x="670369" y="871698"/>
            <a:chExt cx="11483788" cy="1444286"/>
          </a:xfrm>
        </p:grpSpPr>
        <p:grpSp>
          <p:nvGrpSpPr>
            <p:cNvPr id="3" name="그룹 2">
              <a:extLst>
                <a:ext uri="{FF2B5EF4-FFF2-40B4-BE49-F238E27FC236}">
                  <a16:creationId xmlns:a16="http://schemas.microsoft.com/office/drawing/2014/main" xmlns="" id="{73109884-6906-4E28-A23D-8730414C9AE3}"/>
                </a:ext>
              </a:extLst>
            </p:cNvPr>
            <p:cNvGrpSpPr/>
            <p:nvPr/>
          </p:nvGrpSpPr>
          <p:grpSpPr>
            <a:xfrm>
              <a:off x="670369" y="871698"/>
              <a:ext cx="11315450" cy="1444286"/>
              <a:chOff x="670369" y="871698"/>
              <a:chExt cx="11315450" cy="1444286"/>
            </a:xfrm>
          </p:grpSpPr>
          <p:grpSp>
            <p:nvGrpSpPr>
              <p:cNvPr id="2" name="그룹 1">
                <a:extLst>
                  <a:ext uri="{FF2B5EF4-FFF2-40B4-BE49-F238E27FC236}">
                    <a16:creationId xmlns:a16="http://schemas.microsoft.com/office/drawing/2014/main" xmlns="" id="{71EB7B1A-1AA7-45A6-AC5C-99246DA4C15D}"/>
                  </a:ext>
                </a:extLst>
              </p:cNvPr>
              <p:cNvGrpSpPr/>
              <p:nvPr/>
            </p:nvGrpSpPr>
            <p:grpSpPr>
              <a:xfrm>
                <a:off x="2608311" y="871698"/>
                <a:ext cx="9377508" cy="795757"/>
                <a:chOff x="2608311" y="871698"/>
                <a:chExt cx="9377508" cy="795757"/>
              </a:xfrm>
            </p:grpSpPr>
            <p:grpSp>
              <p:nvGrpSpPr>
                <p:cNvPr id="31" name="Group 27">
                  <a:extLst>
                    <a:ext uri="{FF2B5EF4-FFF2-40B4-BE49-F238E27FC236}">
                      <a16:creationId xmlns:a16="http://schemas.microsoft.com/office/drawing/2014/main" xmlns="" id="{CB05BB93-CB0E-4BF9-869D-749A4155AEEC}"/>
                    </a:ext>
                  </a:extLst>
                </p:cNvPr>
                <p:cNvGrpSpPr/>
                <p:nvPr/>
              </p:nvGrpSpPr>
              <p:grpSpPr>
                <a:xfrm>
                  <a:off x="3910467" y="871698"/>
                  <a:ext cx="8075352" cy="795757"/>
                  <a:chOff x="4605654" y="1824853"/>
                  <a:chExt cx="6566322" cy="811606"/>
                </a:xfrm>
              </p:grpSpPr>
              <p:sp>
                <p:nvSpPr>
                  <p:cNvPr id="33" name="Rectangle 28">
                    <a:extLst>
                      <a:ext uri="{FF2B5EF4-FFF2-40B4-BE49-F238E27FC236}">
                        <a16:creationId xmlns:a16="http://schemas.microsoft.com/office/drawing/2014/main" xmlns="" id="{7F462D01-51E8-46C8-9FEF-664E932F6FC1}"/>
                      </a:ext>
                    </a:extLst>
                  </p:cNvPr>
                  <p:cNvSpPr/>
                  <p:nvPr/>
                </p:nvSpPr>
                <p:spPr>
                  <a:xfrm>
                    <a:off x="4780729" y="2174794"/>
                    <a:ext cx="6391247" cy="461665"/>
                  </a:xfrm>
                  <a:prstGeom prst="rect">
                    <a:avLst/>
                  </a:prstGeom>
                  <a:solidFill>
                    <a:schemeClr val="accent4">
                      <a:lumMod val="75000"/>
                    </a:schemeClr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r>
                      <a:rPr lang="ko-KR" altLang="en-US" sz="2000" dirty="0">
                        <a:latin typeface="에스코어 드림 6 Bold" panose="020B0703030302020204" pitchFamily="34" charset="-127"/>
                        <a:ea typeface="에스코어 드림 6 Bold" panose="020B0703030302020204" pitchFamily="34" charset="-127"/>
                      </a:rPr>
                      <a:t>           수출기업에 대한 세정지원</a:t>
                    </a:r>
                    <a:endParaRPr lang="en-US" sz="2000" dirty="0">
                      <a:latin typeface="에스코어 드림 6 Bold" panose="020B0703030302020204" pitchFamily="34" charset="-127"/>
                      <a:ea typeface="에스코어 드림 6 Bold" panose="020B0703030302020204" pitchFamily="34" charset="-127"/>
                    </a:endParaRPr>
                  </a:p>
                </p:txBody>
              </p:sp>
              <p:sp>
                <p:nvSpPr>
                  <p:cNvPr id="34" name="Parallelogram 31">
                    <a:extLst>
                      <a:ext uri="{FF2B5EF4-FFF2-40B4-BE49-F238E27FC236}">
                        <a16:creationId xmlns:a16="http://schemas.microsoft.com/office/drawing/2014/main" xmlns="" id="{5E1A03A6-EEDC-4E98-9668-D9046CF37090}"/>
                      </a:ext>
                    </a:extLst>
                  </p:cNvPr>
                  <p:cNvSpPr/>
                  <p:nvPr/>
                </p:nvSpPr>
                <p:spPr>
                  <a:xfrm rot="5400000" flipH="1">
                    <a:off x="4636437" y="1996338"/>
                    <a:ext cx="777696" cy="489893"/>
                  </a:xfrm>
                  <a:prstGeom prst="parallelogram">
                    <a:avLst>
                      <a:gd name="adj" fmla="val 55606"/>
                    </a:avLst>
                  </a:prstGeom>
                  <a:solidFill>
                    <a:schemeClr val="accent4">
                      <a:lumMod val="60000"/>
                      <a:lumOff val="40000"/>
                    </a:schemeClr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35" name="Arrow: Pentagon 29">
                    <a:extLst>
                      <a:ext uri="{FF2B5EF4-FFF2-40B4-BE49-F238E27FC236}">
                        <a16:creationId xmlns:a16="http://schemas.microsoft.com/office/drawing/2014/main" xmlns="" id="{4B97320D-A192-4290-B97C-324F24256BA8}"/>
                      </a:ext>
                    </a:extLst>
                  </p:cNvPr>
                  <p:cNvSpPr/>
                  <p:nvPr/>
                </p:nvSpPr>
                <p:spPr>
                  <a:xfrm flipH="1">
                    <a:off x="4605654" y="1838843"/>
                    <a:ext cx="668642" cy="452912"/>
                  </a:xfrm>
                  <a:prstGeom prst="homePlate">
                    <a:avLst>
                      <a:gd name="adj" fmla="val 43906"/>
                    </a:avLst>
                  </a:prstGeom>
                  <a:solidFill>
                    <a:schemeClr val="accent4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36" name="TextBox 35">
                    <a:extLst>
                      <a:ext uri="{FF2B5EF4-FFF2-40B4-BE49-F238E27FC236}">
                        <a16:creationId xmlns:a16="http://schemas.microsoft.com/office/drawing/2014/main" xmlns="" id="{3E2BABB1-15EF-4CAB-8AEE-439A6E28F147}"/>
                      </a:ext>
                    </a:extLst>
                  </p:cNvPr>
                  <p:cNvSpPr txBox="1"/>
                  <p:nvPr/>
                </p:nvSpPr>
                <p:spPr>
                  <a:xfrm>
                    <a:off x="4758354" y="1824853"/>
                    <a:ext cx="489894" cy="470862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pPr algn="ctr"/>
                    <a:r>
                      <a:rPr lang="en-US" altLang="ko-KR" sz="2400" b="1" dirty="0">
                        <a:solidFill>
                          <a:schemeClr val="bg1"/>
                        </a:solidFill>
                        <a:latin typeface="맑은 고딕" panose="020B0503020000020004" pitchFamily="50" charset="-127"/>
                        <a:ea typeface="맑은 고딕" panose="020B0503020000020004" pitchFamily="50" charset="-127"/>
                        <a:cs typeface="Arial" pitchFamily="34" charset="0"/>
                      </a:rPr>
                      <a:t>Ⅰ</a:t>
                    </a:r>
                    <a:endParaRPr lang="ko-KR" altLang="en-US" sz="2400" b="1" dirty="0">
                      <a:solidFill>
                        <a:schemeClr val="bg1"/>
                      </a:solidFill>
                      <a:cs typeface="Arial" pitchFamily="34" charset="0"/>
                    </a:endParaRPr>
                  </a:p>
                </p:txBody>
              </p:sp>
            </p:grpSp>
            <p:grpSp>
              <p:nvGrpSpPr>
                <p:cNvPr id="39" name="그룹 38">
                  <a:extLst>
                    <a:ext uri="{FF2B5EF4-FFF2-40B4-BE49-F238E27FC236}">
                      <a16:creationId xmlns:a16="http://schemas.microsoft.com/office/drawing/2014/main" xmlns="" id="{47560114-DDA9-40D9-BFCC-5E4830F3CCAD}"/>
                    </a:ext>
                  </a:extLst>
                </p:cNvPr>
                <p:cNvGrpSpPr/>
                <p:nvPr/>
              </p:nvGrpSpPr>
              <p:grpSpPr>
                <a:xfrm>
                  <a:off x="2608311" y="885415"/>
                  <a:ext cx="2125067" cy="444066"/>
                  <a:chOff x="2608311" y="885415"/>
                  <a:chExt cx="2125067" cy="444066"/>
                </a:xfrm>
              </p:grpSpPr>
              <p:sp>
                <p:nvSpPr>
                  <p:cNvPr id="40" name="Arrow: Pentagon 29">
                    <a:extLst>
                      <a:ext uri="{FF2B5EF4-FFF2-40B4-BE49-F238E27FC236}">
                        <a16:creationId xmlns:a16="http://schemas.microsoft.com/office/drawing/2014/main" xmlns="" id="{32DA38A6-6AB3-40EE-B644-2470D4C25900}"/>
                      </a:ext>
                    </a:extLst>
                  </p:cNvPr>
                  <p:cNvSpPr/>
                  <p:nvPr/>
                </p:nvSpPr>
                <p:spPr>
                  <a:xfrm flipH="1">
                    <a:off x="2608311" y="885415"/>
                    <a:ext cx="2125067" cy="444066"/>
                  </a:xfrm>
                  <a:prstGeom prst="homePlate">
                    <a:avLst>
                      <a:gd name="adj" fmla="val 43906"/>
                    </a:avLst>
                  </a:prstGeom>
                  <a:solidFill>
                    <a:schemeClr val="accent4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41" name="TextBox 40">
                    <a:extLst>
                      <a:ext uri="{FF2B5EF4-FFF2-40B4-BE49-F238E27FC236}">
                        <a16:creationId xmlns:a16="http://schemas.microsoft.com/office/drawing/2014/main" xmlns="" id="{88F15016-A9AD-4031-81B8-4F2171C16C83}"/>
                      </a:ext>
                    </a:extLst>
                  </p:cNvPr>
                  <p:cNvSpPr txBox="1"/>
                  <p:nvPr/>
                </p:nvSpPr>
                <p:spPr>
                  <a:xfrm>
                    <a:off x="2706150" y="922032"/>
                    <a:ext cx="1964449" cy="369332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pPr algn="ctr"/>
                    <a:r>
                      <a:rPr lang="en-US" altLang="ko-KR" b="1" dirty="0">
                        <a:solidFill>
                          <a:schemeClr val="bg1"/>
                        </a:solidFill>
                        <a:latin typeface="맑은 고딕" panose="020B0503020000020004" pitchFamily="50" charset="-127"/>
                        <a:ea typeface="맑은 고딕" panose="020B0503020000020004" pitchFamily="50" charset="-127"/>
                        <a:cs typeface="Arial" pitchFamily="34" charset="0"/>
                      </a:rPr>
                      <a:t>Ⅰ. </a:t>
                    </a:r>
                    <a:r>
                      <a:rPr lang="ko-KR" altLang="en-US" b="1" dirty="0">
                        <a:solidFill>
                          <a:schemeClr val="bg1"/>
                        </a:solidFill>
                        <a:latin typeface="맑은 고딕" panose="020B0503020000020004" pitchFamily="50" charset="-127"/>
                        <a:ea typeface="맑은 고딕" panose="020B0503020000020004" pitchFamily="50" charset="-127"/>
                        <a:cs typeface="Arial" pitchFamily="34" charset="0"/>
                      </a:rPr>
                      <a:t>신고지원방향</a:t>
                    </a:r>
                    <a:endParaRPr lang="ko-KR" altLang="en-US" b="1" dirty="0">
                      <a:solidFill>
                        <a:schemeClr val="bg1"/>
                      </a:solidFill>
                      <a:cs typeface="Arial" pitchFamily="34" charset="0"/>
                    </a:endParaRPr>
                  </a:p>
                </p:txBody>
              </p:sp>
            </p:grpSp>
          </p:grpSp>
          <p:sp>
            <p:nvSpPr>
              <p:cNvPr id="49" name="TextBox 48">
                <a:extLst>
                  <a:ext uri="{FF2B5EF4-FFF2-40B4-BE49-F238E27FC236}">
                    <a16:creationId xmlns:a16="http://schemas.microsoft.com/office/drawing/2014/main" xmlns="" id="{F5AFCBA2-E0B1-4CCE-846D-CD7F09BF1032}"/>
                  </a:ext>
                </a:extLst>
              </p:cNvPr>
              <p:cNvSpPr txBox="1"/>
              <p:nvPr/>
            </p:nvSpPr>
            <p:spPr>
              <a:xfrm>
                <a:off x="970613" y="1736042"/>
                <a:ext cx="10792566" cy="50263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>
                  <a:lnSpc>
                    <a:spcPct val="150000"/>
                  </a:lnSpc>
                  <a:buClr>
                    <a:srgbClr val="334457"/>
                  </a:buClr>
                </a:pPr>
                <a:r>
                  <a:rPr lang="ko-KR" altLang="en-US" sz="2000" b="1" dirty="0">
                    <a:solidFill>
                      <a:srgbClr val="00B0F0"/>
                    </a:solidFill>
                    <a:latin typeface="에스코어 드림 5 Medium" panose="020B0503030302020204" pitchFamily="34" charset="-127"/>
                    <a:ea typeface="에스코어 드림 5 Medium" panose="020B0503030302020204" pitchFamily="34" charset="-127"/>
                  </a:rPr>
                  <a:t>국세청</a:t>
                </a:r>
                <a:r>
                  <a:rPr lang="en-US" altLang="ko-KR" sz="2000" b="1" dirty="0">
                    <a:solidFill>
                      <a:srgbClr val="00B0F0"/>
                    </a:solidFill>
                    <a:latin typeface="에스코어 드림 5 Medium" panose="020B0503030302020204" pitchFamily="34" charset="-127"/>
                    <a:ea typeface="에스코어 드림 5 Medium" panose="020B0503030302020204" pitchFamily="34" charset="-127"/>
                  </a:rPr>
                  <a:t>•KOTRA•</a:t>
                </a:r>
                <a:r>
                  <a:rPr lang="ko-KR" altLang="en-US" sz="2000" b="1" dirty="0">
                    <a:solidFill>
                      <a:srgbClr val="00B0F0"/>
                    </a:solidFill>
                    <a:latin typeface="에스코어 드림 5 Medium" panose="020B0503030302020204" pitchFamily="34" charset="-127"/>
                    <a:ea typeface="에스코어 드림 5 Medium" panose="020B0503030302020204" pitchFamily="34" charset="-127"/>
                  </a:rPr>
                  <a:t>관세청</a:t>
                </a:r>
                <a:r>
                  <a:rPr lang="ko-KR" altLang="en-US" sz="2000" b="1" dirty="0">
                    <a:latin typeface="에스코어 드림 5 Medium" panose="020B0503030302020204" pitchFamily="34" charset="-127"/>
                    <a:ea typeface="에스코어 드림 5 Medium" panose="020B0503030302020204" pitchFamily="34" charset="-127"/>
                  </a:rPr>
                  <a:t> 간 </a:t>
                </a:r>
                <a:r>
                  <a:rPr lang="ko-KR" altLang="en-US" sz="2000" b="1" dirty="0" err="1">
                    <a:latin typeface="에스코어 드림 5 Medium" panose="020B0503030302020204" pitchFamily="34" charset="-127"/>
                    <a:ea typeface="에스코어 드림 5 Medium" panose="020B0503030302020204" pitchFamily="34" charset="-127"/>
                  </a:rPr>
                  <a:t>업무협업을</a:t>
                </a:r>
                <a:r>
                  <a:rPr lang="ko-KR" altLang="en-US" sz="2000" b="1" dirty="0">
                    <a:latin typeface="에스코어 드림 5 Medium" panose="020B0503030302020204" pitchFamily="34" charset="-127"/>
                    <a:ea typeface="에스코어 드림 5 Medium" panose="020B0503030302020204" pitchFamily="34" charset="-127"/>
                  </a:rPr>
                  <a:t> 통한 </a:t>
                </a:r>
                <a:r>
                  <a:rPr lang="ko-KR" altLang="en-US" sz="2000" b="1" dirty="0">
                    <a:solidFill>
                      <a:srgbClr val="00B0F0"/>
                    </a:solidFill>
                    <a:latin typeface="에스코어 드림 5 Medium" panose="020B0503030302020204" pitchFamily="34" charset="-127"/>
                    <a:ea typeface="에스코어 드림 5 Medium" panose="020B0503030302020204" pitchFamily="34" charset="-127"/>
                  </a:rPr>
                  <a:t>수출기업 적극지원</a:t>
                </a:r>
                <a:endParaRPr lang="en-US" altLang="ko-KR" sz="2000" b="1" dirty="0">
                  <a:solidFill>
                    <a:srgbClr val="00B0F0"/>
                  </a:solidFill>
                  <a:latin typeface="에스코어 드림 5 Medium" panose="020B0503030302020204" pitchFamily="34" charset="-127"/>
                  <a:ea typeface="에스코어 드림 5 Medium" panose="020B0503030302020204" pitchFamily="34" charset="-127"/>
                </a:endParaRPr>
              </a:p>
            </p:txBody>
          </p:sp>
          <p:cxnSp>
            <p:nvCxnSpPr>
              <p:cNvPr id="58" name="직선 연결선 57">
                <a:extLst>
                  <a:ext uri="{FF2B5EF4-FFF2-40B4-BE49-F238E27FC236}">
                    <a16:creationId xmlns:a16="http://schemas.microsoft.com/office/drawing/2014/main" xmlns="" id="{4A5ADAE3-9AA9-41A6-8F9E-072595CBF190}"/>
                  </a:ext>
                </a:extLst>
              </p:cNvPr>
              <p:cNvCxnSpPr/>
              <p:nvPr/>
            </p:nvCxnSpPr>
            <p:spPr>
              <a:xfrm>
                <a:off x="670369" y="2315984"/>
                <a:ext cx="11031148" cy="0"/>
              </a:xfrm>
              <a:prstGeom prst="line">
                <a:avLst/>
              </a:prstGeom>
              <a:ln>
                <a:solidFill>
                  <a:srgbClr val="334457"/>
                </a:solidFill>
                <a:prstDash val="sys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59" name="TextBox 58">
              <a:extLst>
                <a:ext uri="{FF2B5EF4-FFF2-40B4-BE49-F238E27FC236}">
                  <a16:creationId xmlns:a16="http://schemas.microsoft.com/office/drawing/2014/main" xmlns="" id="{72BC9881-0920-4F73-889F-1B6D798359DF}"/>
                </a:ext>
              </a:extLst>
            </p:cNvPr>
            <p:cNvSpPr txBox="1"/>
            <p:nvPr/>
          </p:nvSpPr>
          <p:spPr>
            <a:xfrm>
              <a:off x="10909673" y="1407459"/>
              <a:ext cx="1244484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ko-KR" altLang="en-US" sz="1200" dirty="0">
                  <a:solidFill>
                    <a:schemeClr val="bg1"/>
                  </a:solidFill>
                  <a:latin typeface="에스코어 드림 6 Bold" panose="020B0703030302020204" pitchFamily="34" charset="-127"/>
                  <a:ea typeface="에스코어 드림 6 Bold" panose="020B0703030302020204" pitchFamily="34" charset="-127"/>
                </a:rPr>
                <a:t>세정지원 방안</a:t>
              </a:r>
              <a:endParaRPr lang="ko-KR" altLang="en-US" dirty="0">
                <a:solidFill>
                  <a:schemeClr val="bg1"/>
                </a:solidFill>
                <a:latin typeface="에스코어 드림 6 Bold" panose="020B0703030302020204" pitchFamily="34" charset="-127"/>
                <a:ea typeface="에스코어 드림 6 Bold" panose="020B0703030302020204" pitchFamily="34" charset="-127"/>
              </a:endParaRPr>
            </a:p>
          </p:txBody>
        </p:sp>
      </p:grpSp>
      <p:cxnSp>
        <p:nvCxnSpPr>
          <p:cNvPr id="60" name="직선 연결선 59">
            <a:extLst>
              <a:ext uri="{FF2B5EF4-FFF2-40B4-BE49-F238E27FC236}">
                <a16:creationId xmlns:a16="http://schemas.microsoft.com/office/drawing/2014/main" xmlns="" id="{CA4CC602-FC33-4B29-9BCA-11AA78D3AFCF}"/>
              </a:ext>
            </a:extLst>
          </p:cNvPr>
          <p:cNvCxnSpPr/>
          <p:nvPr/>
        </p:nvCxnSpPr>
        <p:spPr>
          <a:xfrm>
            <a:off x="730112" y="5891096"/>
            <a:ext cx="10813791" cy="0"/>
          </a:xfrm>
          <a:prstGeom prst="line">
            <a:avLst/>
          </a:prstGeom>
          <a:ln>
            <a:solidFill>
              <a:srgbClr val="334457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096557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그림 8">
            <a:extLst>
              <a:ext uri="{FF2B5EF4-FFF2-40B4-BE49-F238E27FC236}">
                <a16:creationId xmlns:a16="http://schemas.microsoft.com/office/drawing/2014/main" xmlns="" id="{3B1A5D79-5902-41C8-BAED-76B0149ED52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848" b="16848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5" name="직사각형 14">
            <a:extLst>
              <a:ext uri="{FF2B5EF4-FFF2-40B4-BE49-F238E27FC236}">
                <a16:creationId xmlns:a16="http://schemas.microsoft.com/office/drawing/2014/main" xmlns="" id="{39C3FB4B-F226-430B-9EBB-5D4F094A1BBA}"/>
              </a:ext>
            </a:extLst>
          </p:cNvPr>
          <p:cNvSpPr/>
          <p:nvPr/>
        </p:nvSpPr>
        <p:spPr>
          <a:xfrm>
            <a:off x="0" y="-7867"/>
            <a:ext cx="12192000" cy="6857992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5959">
                <a:schemeClr val="bg1">
                  <a:alpha val="38000"/>
                </a:schemeClr>
              </a:gs>
              <a:gs pos="49000">
                <a:schemeClr val="bg1">
                  <a:alpha val="89000"/>
                </a:schemeClr>
              </a:gs>
              <a:gs pos="100000">
                <a:schemeClr val="bg1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pic>
        <p:nvPicPr>
          <p:cNvPr id="5" name="그림 4">
            <a:extLst>
              <a:ext uri="{FF2B5EF4-FFF2-40B4-BE49-F238E27FC236}">
                <a16:creationId xmlns:a16="http://schemas.microsoft.com/office/drawing/2014/main" xmlns="" id="{93872858-2D68-4A83-9BD0-9C2EA538F38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698" t="8727" r="17865"/>
          <a:stretch/>
        </p:blipFill>
        <p:spPr>
          <a:xfrm>
            <a:off x="824541" y="958256"/>
            <a:ext cx="4433104" cy="5899743"/>
          </a:xfrm>
          <a:prstGeom prst="rect">
            <a:avLst/>
          </a:prstGeom>
          <a:effectLst>
            <a:outerShdw blurRad="330200" dist="38100" dir="2700000" sx="104000" sy="104000" algn="tl" rotWithShape="0">
              <a:prstClr val="black">
                <a:alpha val="40000"/>
              </a:prstClr>
            </a:outerShdw>
          </a:effec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C27AA8DE-18FF-4E76-899C-3C33EB553E52}"/>
              </a:ext>
            </a:extLst>
          </p:cNvPr>
          <p:cNvSpPr txBox="1"/>
          <p:nvPr/>
        </p:nvSpPr>
        <p:spPr>
          <a:xfrm>
            <a:off x="1906908" y="2451633"/>
            <a:ext cx="1130438" cy="19389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sz="4000" spc="-150" dirty="0">
                <a:solidFill>
                  <a:schemeClr val="bg1"/>
                </a:solidFill>
                <a:effectLst>
                  <a:outerShdw blurRad="114300" dist="38100" dir="2700000" sx="103000" sy="103000" algn="tl" rotWithShape="0">
                    <a:prstClr val="black">
                      <a:alpha val="40000"/>
                    </a:prstClr>
                  </a:outerShdw>
                </a:effectLst>
                <a:latin typeface="에스코어 드림 8 Heavy" panose="020B0903030302020204" pitchFamily="34" charset="-127"/>
                <a:ea typeface="에스코어 드림 8 Heavy" panose="020B0903030302020204" pitchFamily="34" charset="-127"/>
              </a:rPr>
              <a:t>신고</a:t>
            </a:r>
            <a:endParaRPr lang="en-US" altLang="ko-KR" sz="4000" spc="-150" dirty="0">
              <a:solidFill>
                <a:schemeClr val="bg1"/>
              </a:solidFill>
              <a:effectLst>
                <a:outerShdw blurRad="114300" dist="38100" dir="2700000" sx="103000" sy="103000" algn="tl" rotWithShape="0">
                  <a:prstClr val="black">
                    <a:alpha val="40000"/>
                  </a:prstClr>
                </a:outerShdw>
              </a:effectLst>
              <a:latin typeface="에스코어 드림 8 Heavy" panose="020B0903030302020204" pitchFamily="34" charset="-127"/>
              <a:ea typeface="에스코어 드림 8 Heavy" panose="020B0903030302020204" pitchFamily="34" charset="-127"/>
            </a:endParaRPr>
          </a:p>
          <a:p>
            <a:r>
              <a:rPr lang="ko-KR" altLang="en-US" sz="4000" spc="-150" dirty="0">
                <a:solidFill>
                  <a:schemeClr val="bg1"/>
                </a:solidFill>
                <a:effectLst>
                  <a:outerShdw blurRad="114300" dist="38100" dir="2700000" sx="103000" sy="103000" algn="tl" rotWithShape="0">
                    <a:prstClr val="black">
                      <a:alpha val="40000"/>
                    </a:prstClr>
                  </a:outerShdw>
                </a:effectLst>
                <a:latin typeface="에스코어 드림 8 Heavy" panose="020B0903030302020204" pitchFamily="34" charset="-127"/>
                <a:ea typeface="에스코어 드림 8 Heavy" panose="020B0903030302020204" pitchFamily="34" charset="-127"/>
              </a:rPr>
              <a:t>지원</a:t>
            </a:r>
            <a:endParaRPr lang="en-US" altLang="ko-KR" sz="4000" spc="-150" dirty="0">
              <a:solidFill>
                <a:schemeClr val="bg1"/>
              </a:solidFill>
              <a:effectLst>
                <a:outerShdw blurRad="114300" dist="38100" dir="2700000" sx="103000" sy="103000" algn="tl" rotWithShape="0">
                  <a:prstClr val="black">
                    <a:alpha val="40000"/>
                  </a:prstClr>
                </a:outerShdw>
              </a:effectLst>
              <a:latin typeface="에스코어 드림 8 Heavy" panose="020B0903030302020204" pitchFamily="34" charset="-127"/>
              <a:ea typeface="에스코어 드림 8 Heavy" panose="020B0903030302020204" pitchFamily="34" charset="-127"/>
            </a:endParaRPr>
          </a:p>
          <a:p>
            <a:r>
              <a:rPr lang="ko-KR" altLang="en-US" sz="4000" spc="-150" dirty="0">
                <a:solidFill>
                  <a:schemeClr val="bg1"/>
                </a:solidFill>
                <a:effectLst>
                  <a:outerShdw blurRad="114300" dist="38100" dir="2700000" sx="103000" sy="103000" algn="tl" rotWithShape="0">
                    <a:prstClr val="black">
                      <a:alpha val="40000"/>
                    </a:prstClr>
                  </a:outerShdw>
                </a:effectLst>
                <a:latin typeface="에스코어 드림 8 Heavy" panose="020B0903030302020204" pitchFamily="34" charset="-127"/>
                <a:ea typeface="에스코어 드림 8 Heavy" panose="020B0903030302020204" pitchFamily="34" charset="-127"/>
              </a:rPr>
              <a:t>방향</a:t>
            </a:r>
          </a:p>
        </p:txBody>
      </p:sp>
      <p:grpSp>
        <p:nvGrpSpPr>
          <p:cNvPr id="27" name="그룹 26">
            <a:extLst>
              <a:ext uri="{FF2B5EF4-FFF2-40B4-BE49-F238E27FC236}">
                <a16:creationId xmlns:a16="http://schemas.microsoft.com/office/drawing/2014/main" xmlns="" id="{93657B91-3BA7-46AC-8A17-D0E802620394}"/>
              </a:ext>
            </a:extLst>
          </p:cNvPr>
          <p:cNvGrpSpPr/>
          <p:nvPr/>
        </p:nvGrpSpPr>
        <p:grpSpPr>
          <a:xfrm>
            <a:off x="6096003" y="3346112"/>
            <a:ext cx="5720078" cy="599312"/>
            <a:chOff x="6337320" y="-865290"/>
            <a:chExt cx="266695" cy="436404"/>
          </a:xfrm>
        </p:grpSpPr>
        <p:sp>
          <p:nvSpPr>
            <p:cNvPr id="26" name="타원 25">
              <a:extLst>
                <a:ext uri="{FF2B5EF4-FFF2-40B4-BE49-F238E27FC236}">
                  <a16:creationId xmlns:a16="http://schemas.microsoft.com/office/drawing/2014/main" xmlns="" id="{D682ADB8-52CB-41FC-A92B-72ADDB4A3C8C}"/>
                </a:ext>
              </a:extLst>
            </p:cNvPr>
            <p:cNvSpPr/>
            <p:nvPr/>
          </p:nvSpPr>
          <p:spPr>
            <a:xfrm>
              <a:off x="6337320" y="-865290"/>
              <a:ext cx="266695" cy="436404"/>
            </a:xfrm>
            <a:prstGeom prst="roundRect">
              <a:avLst>
                <a:gd name="adj" fmla="val 50000"/>
              </a:avLst>
            </a:prstGeom>
            <a:solidFill>
              <a:srgbClr val="0C1C36">
                <a:alpha val="51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25" name="타원 24">
              <a:extLst>
                <a:ext uri="{FF2B5EF4-FFF2-40B4-BE49-F238E27FC236}">
                  <a16:creationId xmlns:a16="http://schemas.microsoft.com/office/drawing/2014/main" xmlns="" id="{26D7CD63-05C0-4B91-BB14-E6F46A4F3F0F}"/>
                </a:ext>
              </a:extLst>
            </p:cNvPr>
            <p:cNvSpPr/>
            <p:nvPr/>
          </p:nvSpPr>
          <p:spPr>
            <a:xfrm>
              <a:off x="6364889" y="-858244"/>
              <a:ext cx="239126" cy="423280"/>
            </a:xfrm>
            <a:prstGeom prst="roundRect">
              <a:avLst>
                <a:gd name="adj" fmla="val 50000"/>
              </a:avLst>
            </a:prstGeom>
            <a:solidFill>
              <a:srgbClr val="0C1C3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</p:grpSp>
      <p:pic>
        <p:nvPicPr>
          <p:cNvPr id="4" name="그림 3">
            <a:extLst>
              <a:ext uri="{FF2B5EF4-FFF2-40B4-BE49-F238E27FC236}">
                <a16:creationId xmlns:a16="http://schemas.microsoft.com/office/drawing/2014/main" xmlns="" id="{C9BCA64D-037A-49F7-A300-3CB2DC9B6C0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3687" y="216311"/>
            <a:ext cx="1382808" cy="515466"/>
          </a:xfrm>
          <a:prstGeom prst="rect">
            <a:avLst/>
          </a:prstGeom>
        </p:spPr>
      </p:pic>
      <p:pic>
        <p:nvPicPr>
          <p:cNvPr id="14" name="그림 13">
            <a:extLst>
              <a:ext uri="{FF2B5EF4-FFF2-40B4-BE49-F238E27FC236}">
                <a16:creationId xmlns:a16="http://schemas.microsoft.com/office/drawing/2014/main" xmlns="" id="{0D9592AB-2BA6-4E77-9EDF-C43A691759C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472482" y="6387904"/>
            <a:ext cx="1525434" cy="355996"/>
          </a:xfrm>
          <a:prstGeom prst="rect">
            <a:avLst/>
          </a:prstGeom>
        </p:spPr>
      </p:pic>
      <p:grpSp>
        <p:nvGrpSpPr>
          <p:cNvPr id="3" name="그룹 2">
            <a:extLst>
              <a:ext uri="{FF2B5EF4-FFF2-40B4-BE49-F238E27FC236}">
                <a16:creationId xmlns:a16="http://schemas.microsoft.com/office/drawing/2014/main" xmlns="" id="{71B1A78A-BC62-4784-A33A-02676FF8E0AF}"/>
              </a:ext>
            </a:extLst>
          </p:cNvPr>
          <p:cNvGrpSpPr/>
          <p:nvPr/>
        </p:nvGrpSpPr>
        <p:grpSpPr>
          <a:xfrm>
            <a:off x="2241936" y="1770372"/>
            <a:ext cx="460382" cy="464622"/>
            <a:chOff x="-628591" y="3079266"/>
            <a:chExt cx="460382" cy="464622"/>
          </a:xfrm>
        </p:grpSpPr>
        <p:sp>
          <p:nvSpPr>
            <p:cNvPr id="2" name="타원 1">
              <a:extLst>
                <a:ext uri="{FF2B5EF4-FFF2-40B4-BE49-F238E27FC236}">
                  <a16:creationId xmlns:a16="http://schemas.microsoft.com/office/drawing/2014/main" xmlns="" id="{F5DE94F0-CAFA-403B-B4DA-38EDC1EA7B4F}"/>
                </a:ext>
              </a:extLst>
            </p:cNvPr>
            <p:cNvSpPr/>
            <p:nvPr/>
          </p:nvSpPr>
          <p:spPr>
            <a:xfrm>
              <a:off x="-628591" y="3083506"/>
              <a:ext cx="460382" cy="460382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xmlns="" id="{E198762C-30EF-491F-B604-7C413691865C}"/>
                </a:ext>
              </a:extLst>
            </p:cNvPr>
            <p:cNvSpPr txBox="1"/>
            <p:nvPr/>
          </p:nvSpPr>
          <p:spPr>
            <a:xfrm>
              <a:off x="-628591" y="3079266"/>
              <a:ext cx="460382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ko-KR" sz="2400" spc="-150" dirty="0">
                  <a:solidFill>
                    <a:srgbClr val="1C2D4A"/>
                  </a:solidFill>
                  <a:effectLst>
                    <a:outerShdw blurRad="114300" dist="38100" dir="2700000" sx="103000" sy="103000" algn="tl" rotWithShape="0">
                      <a:prstClr val="black">
                        <a:alpha val="40000"/>
                      </a:prstClr>
                    </a:outerShdw>
                  </a:effectLst>
                  <a:latin typeface="에스코어 드림 8 Heavy" panose="020B0903030302020204" pitchFamily="34" charset="-127"/>
                  <a:ea typeface="에스코어 드림 8 Heavy" panose="020B0903030302020204" pitchFamily="34" charset="-127"/>
                </a:rPr>
                <a:t>Ⅰ</a:t>
              </a:r>
              <a:endParaRPr lang="ko-KR" altLang="en-US" sz="2400" spc="-150" dirty="0">
                <a:solidFill>
                  <a:srgbClr val="1C2D4A"/>
                </a:solidFill>
                <a:effectLst>
                  <a:outerShdw blurRad="114300" dist="38100" dir="2700000" sx="103000" sy="103000" algn="tl" rotWithShape="0">
                    <a:prstClr val="black">
                      <a:alpha val="40000"/>
                    </a:prstClr>
                  </a:outerShdw>
                </a:effectLst>
                <a:latin typeface="에스코어 드림 8 Heavy" panose="020B0903030302020204" pitchFamily="34" charset="-127"/>
                <a:ea typeface="에스코어 드림 8 Heavy" panose="020B0903030302020204" pitchFamily="34" charset="-127"/>
              </a:endParaRPr>
            </a:p>
          </p:txBody>
        </p:sp>
      </p:grpSp>
      <p:sp>
        <p:nvSpPr>
          <p:cNvPr id="39" name="직사각형 38">
            <a:extLst>
              <a:ext uri="{FF2B5EF4-FFF2-40B4-BE49-F238E27FC236}">
                <a16:creationId xmlns:a16="http://schemas.microsoft.com/office/drawing/2014/main" xmlns="" id="{8E9185FE-4A70-4075-BBA4-BCE6BF4B41BB}"/>
              </a:ext>
            </a:extLst>
          </p:cNvPr>
          <p:cNvSpPr/>
          <p:nvPr/>
        </p:nvSpPr>
        <p:spPr>
          <a:xfrm>
            <a:off x="6755824" y="808446"/>
            <a:ext cx="2444900" cy="430887"/>
          </a:xfrm>
          <a:prstGeom prst="rect">
            <a:avLst/>
          </a:prstGeom>
          <a:noFill/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91440" tIns="45720" rIns="91440" bIns="45720" numCol="1" spcCol="0" rtlCol="0" fromWordArt="0" anchor="ctr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altLang="ko-KR" sz="2000" dirty="0">
                <a:solidFill>
                  <a:srgbClr val="334457"/>
                </a:solidFill>
                <a:latin typeface="에스코어 드림 4 Regular" panose="020B0503030302020204" pitchFamily="34" charset="-127"/>
                <a:ea typeface="에스코어 드림 4 Regular" panose="020B0503030302020204" pitchFamily="34" charset="-127"/>
              </a:rPr>
              <a:t>①  </a:t>
            </a:r>
            <a:r>
              <a:rPr lang="ko-KR" altLang="en-US" sz="2000" dirty="0">
                <a:solidFill>
                  <a:srgbClr val="334457"/>
                </a:solidFill>
                <a:latin typeface="에스코어 드림 4 Regular" panose="020B0503030302020204" pitchFamily="34" charset="-127"/>
                <a:ea typeface="에스코어 드림 4 Regular" panose="020B0503030302020204" pitchFamily="34" charset="-127"/>
              </a:rPr>
              <a:t>신고</a:t>
            </a:r>
            <a:r>
              <a:rPr lang="en-US" altLang="ko-KR" sz="2000" dirty="0">
                <a:solidFill>
                  <a:srgbClr val="334457"/>
                </a:solidFill>
                <a:latin typeface="에스코어 드림 4 Regular" panose="020B0503030302020204" pitchFamily="34" charset="-127"/>
                <a:ea typeface="에스코어 드림 4 Regular" panose="020B0503030302020204" pitchFamily="34" charset="-127"/>
              </a:rPr>
              <a:t>·</a:t>
            </a:r>
            <a:r>
              <a:rPr lang="ko-KR" altLang="en-US" sz="2000" dirty="0">
                <a:solidFill>
                  <a:srgbClr val="334457"/>
                </a:solidFill>
                <a:latin typeface="에스코어 드림 4 Regular" panose="020B0503030302020204" pitchFamily="34" charset="-127"/>
                <a:ea typeface="에스코어 드림 4 Regular" panose="020B0503030302020204" pitchFamily="34" charset="-127"/>
              </a:rPr>
              <a:t>납부 안내</a:t>
            </a:r>
            <a:endParaRPr lang="en-US" altLang="ko-KR" sz="2000" dirty="0">
              <a:solidFill>
                <a:srgbClr val="334457"/>
              </a:solidFill>
              <a:latin typeface="에스코어 드림 4 Regular" panose="020B0503030302020204" pitchFamily="34" charset="-127"/>
              <a:ea typeface="에스코어 드림 4 Regular" panose="020B0503030302020204" pitchFamily="34" charset="-127"/>
            </a:endParaRPr>
          </a:p>
        </p:txBody>
      </p:sp>
      <p:sp>
        <p:nvSpPr>
          <p:cNvPr id="43" name="직사각형 42">
            <a:extLst>
              <a:ext uri="{FF2B5EF4-FFF2-40B4-BE49-F238E27FC236}">
                <a16:creationId xmlns:a16="http://schemas.microsoft.com/office/drawing/2014/main" xmlns="" id="{58F35FCB-8465-4007-8D7D-8B06121845FE}"/>
              </a:ext>
            </a:extLst>
          </p:cNvPr>
          <p:cNvSpPr/>
          <p:nvPr/>
        </p:nvSpPr>
        <p:spPr>
          <a:xfrm>
            <a:off x="6755824" y="1477380"/>
            <a:ext cx="3448380" cy="400110"/>
          </a:xfrm>
          <a:prstGeom prst="rect">
            <a:avLst/>
          </a:prstGeom>
          <a:noFill/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91440" tIns="45720" rIns="91440" bIns="45720" numCol="1" spcCol="0" rtlCol="0" fromWordArt="0" anchor="ctr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altLang="ko-KR" sz="2000" dirty="0">
                <a:solidFill>
                  <a:srgbClr val="334457"/>
                </a:solidFill>
                <a:latin typeface="에스코어 드림 4 Regular" panose="020B0503030302020204" pitchFamily="34" charset="-127"/>
                <a:ea typeface="에스코어 드림 4 Regular" panose="020B0503030302020204" pitchFamily="34" charset="-127"/>
              </a:rPr>
              <a:t>②  </a:t>
            </a:r>
            <a:r>
              <a:rPr lang="ko-KR" altLang="en-US" sz="2000" dirty="0">
                <a:solidFill>
                  <a:srgbClr val="334457"/>
                </a:solidFill>
                <a:latin typeface="에스코어 드림 4 Regular" panose="020B0503030302020204" pitchFamily="34" charset="-127"/>
                <a:ea typeface="에스코어 드림 4 Regular" panose="020B0503030302020204" pitchFamily="34" charset="-127"/>
              </a:rPr>
              <a:t>다양한 </a:t>
            </a:r>
            <a:r>
              <a:rPr lang="ko-KR" altLang="en-US" sz="2000" dirty="0" err="1">
                <a:solidFill>
                  <a:srgbClr val="334457"/>
                </a:solidFill>
                <a:latin typeface="에스코어 드림 4 Regular" panose="020B0503030302020204" pitchFamily="34" charset="-127"/>
                <a:ea typeface="에스코어 드림 4 Regular" panose="020B0503030302020204" pitchFamily="34" charset="-127"/>
              </a:rPr>
              <a:t>신고도움자료</a:t>
            </a:r>
            <a:r>
              <a:rPr lang="ko-KR" altLang="en-US" sz="2000" dirty="0">
                <a:solidFill>
                  <a:srgbClr val="334457"/>
                </a:solidFill>
                <a:latin typeface="에스코어 드림 4 Regular" panose="020B0503030302020204" pitchFamily="34" charset="-127"/>
                <a:ea typeface="에스코어 드림 4 Regular" panose="020B0503030302020204" pitchFamily="34" charset="-127"/>
              </a:rPr>
              <a:t> 제공</a:t>
            </a:r>
            <a:endParaRPr lang="en-US" altLang="ko-KR" sz="2000" dirty="0">
              <a:solidFill>
                <a:srgbClr val="334457"/>
              </a:solidFill>
              <a:latin typeface="에스코어 드림 4 Regular" panose="020B0503030302020204" pitchFamily="34" charset="-127"/>
              <a:ea typeface="에스코어 드림 4 Regular" panose="020B0503030302020204" pitchFamily="34" charset="-127"/>
            </a:endParaRPr>
          </a:p>
        </p:txBody>
      </p:sp>
      <p:sp>
        <p:nvSpPr>
          <p:cNvPr id="46" name="직사각형 45">
            <a:extLst>
              <a:ext uri="{FF2B5EF4-FFF2-40B4-BE49-F238E27FC236}">
                <a16:creationId xmlns:a16="http://schemas.microsoft.com/office/drawing/2014/main" xmlns="" id="{9D0C91E0-857E-404D-8993-32C1D87B9789}"/>
              </a:ext>
            </a:extLst>
          </p:cNvPr>
          <p:cNvSpPr/>
          <p:nvPr/>
        </p:nvSpPr>
        <p:spPr>
          <a:xfrm>
            <a:off x="6755824" y="2130926"/>
            <a:ext cx="2735044" cy="400110"/>
          </a:xfrm>
          <a:prstGeom prst="rect">
            <a:avLst/>
          </a:prstGeom>
          <a:noFill/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91440" tIns="45720" rIns="91440" bIns="45720" numCol="1" spcCol="0" rtlCol="0" fromWordArt="0" anchor="ctr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altLang="ko-KR" sz="2000" dirty="0">
                <a:solidFill>
                  <a:srgbClr val="334457"/>
                </a:solidFill>
                <a:latin typeface="에스코어 드림 4 Regular" panose="020B0503030302020204" pitchFamily="34" charset="-127"/>
                <a:ea typeface="에스코어 드림 4 Regular" panose="020B0503030302020204" pitchFamily="34" charset="-127"/>
              </a:rPr>
              <a:t>③  </a:t>
            </a:r>
            <a:r>
              <a:rPr lang="ko-KR" altLang="en-US" sz="2000" dirty="0">
                <a:solidFill>
                  <a:srgbClr val="334457"/>
                </a:solidFill>
                <a:latin typeface="에스코어 드림 4 Regular" panose="020B0503030302020204" pitchFamily="34" charset="-127"/>
                <a:ea typeface="에스코어 드림 4 Regular" panose="020B0503030302020204" pitchFamily="34" charset="-127"/>
              </a:rPr>
              <a:t>공제</a:t>
            </a:r>
            <a:r>
              <a:rPr lang="en-US" altLang="ko-KR" sz="2000" dirty="0">
                <a:solidFill>
                  <a:srgbClr val="334457"/>
                </a:solidFill>
                <a:latin typeface="에스코어 드림 4 Regular" panose="020B0503030302020204" pitchFamily="34" charset="-127"/>
                <a:ea typeface="에스코어 드림 4 Regular" panose="020B0503030302020204" pitchFamily="34" charset="-127"/>
              </a:rPr>
              <a:t>·</a:t>
            </a:r>
            <a:r>
              <a:rPr lang="ko-KR" altLang="en-US" sz="2000" dirty="0">
                <a:solidFill>
                  <a:srgbClr val="334457"/>
                </a:solidFill>
                <a:latin typeface="에스코어 드림 4 Regular" panose="020B0503030302020204" pitchFamily="34" charset="-127"/>
                <a:ea typeface="에스코어 드림 4 Regular" panose="020B0503030302020204" pitchFamily="34" charset="-127"/>
              </a:rPr>
              <a:t>감면 적극안내</a:t>
            </a:r>
            <a:endParaRPr lang="en-US" altLang="ko-KR" sz="2000" dirty="0">
              <a:solidFill>
                <a:srgbClr val="334457"/>
              </a:solidFill>
              <a:latin typeface="에스코어 드림 4 Regular" panose="020B0503030302020204" pitchFamily="34" charset="-127"/>
              <a:ea typeface="에스코어 드림 4 Regular" panose="020B0503030302020204" pitchFamily="34" charset="-127"/>
            </a:endParaRPr>
          </a:p>
        </p:txBody>
      </p:sp>
      <p:sp>
        <p:nvSpPr>
          <p:cNvPr id="48" name="직사각형 47">
            <a:extLst>
              <a:ext uri="{FF2B5EF4-FFF2-40B4-BE49-F238E27FC236}">
                <a16:creationId xmlns:a16="http://schemas.microsoft.com/office/drawing/2014/main" xmlns="" id="{3F252B3D-8075-4180-96E9-25820E4821A9}"/>
              </a:ext>
            </a:extLst>
          </p:cNvPr>
          <p:cNvSpPr/>
          <p:nvPr/>
        </p:nvSpPr>
        <p:spPr>
          <a:xfrm>
            <a:off x="6755824" y="2784472"/>
            <a:ext cx="2138727" cy="400110"/>
          </a:xfrm>
          <a:prstGeom prst="rect">
            <a:avLst/>
          </a:prstGeom>
          <a:noFill/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91440" tIns="45720" rIns="91440" bIns="45720" numCol="1" spcCol="0" rtlCol="0" fromWordArt="0" anchor="ctr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altLang="ko-KR" sz="2000" dirty="0">
                <a:solidFill>
                  <a:srgbClr val="334457"/>
                </a:solidFill>
                <a:latin typeface="에스코어 드림 4 Regular" panose="020B0503030302020204" pitchFamily="34" charset="-127"/>
                <a:ea typeface="에스코어 드림 4 Regular" panose="020B0503030302020204" pitchFamily="34" charset="-127"/>
              </a:rPr>
              <a:t>④  </a:t>
            </a:r>
            <a:r>
              <a:rPr lang="ko-KR" altLang="en-US" sz="2000" dirty="0">
                <a:solidFill>
                  <a:srgbClr val="334457"/>
                </a:solidFill>
                <a:latin typeface="에스코어 드림 4 Regular" panose="020B0503030302020204" pitchFamily="34" charset="-127"/>
                <a:ea typeface="에스코어 드림 4 Regular" panose="020B0503030302020204" pitchFamily="34" charset="-127"/>
              </a:rPr>
              <a:t>세정지원 방안</a:t>
            </a:r>
            <a:endParaRPr lang="en-US" altLang="ko-KR" sz="2000" dirty="0">
              <a:solidFill>
                <a:srgbClr val="334457"/>
              </a:solidFill>
              <a:latin typeface="에스코어 드림 4 Regular" panose="020B0503030302020204" pitchFamily="34" charset="-127"/>
              <a:ea typeface="에스코어 드림 4 Regular" panose="020B0503030302020204" pitchFamily="34" charset="-127"/>
            </a:endParaRPr>
          </a:p>
        </p:txBody>
      </p:sp>
      <p:sp>
        <p:nvSpPr>
          <p:cNvPr id="49" name="직사각형 48">
            <a:extLst>
              <a:ext uri="{FF2B5EF4-FFF2-40B4-BE49-F238E27FC236}">
                <a16:creationId xmlns:a16="http://schemas.microsoft.com/office/drawing/2014/main" xmlns="" id="{EE072202-9F79-4214-8F12-5AC9708EBA3F}"/>
              </a:ext>
            </a:extLst>
          </p:cNvPr>
          <p:cNvSpPr/>
          <p:nvPr/>
        </p:nvSpPr>
        <p:spPr>
          <a:xfrm>
            <a:off x="6755824" y="3422630"/>
            <a:ext cx="4966424" cy="430887"/>
          </a:xfrm>
          <a:prstGeom prst="rect">
            <a:avLst/>
          </a:prstGeom>
          <a:noFill/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91440" tIns="45720" rIns="91440" bIns="45720" numCol="1" spcCol="0" rtlCol="0" fromWordArt="0" anchor="ctr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altLang="ko-KR" sz="2200" dirty="0">
                <a:solidFill>
                  <a:schemeClr val="bg1"/>
                </a:solidFill>
                <a:latin typeface="에스코어 드림 7 ExtraBold" panose="020B0803030302020204" pitchFamily="34" charset="-127"/>
                <a:ea typeface="에스코어 드림 7 ExtraBold" panose="020B0803030302020204" pitchFamily="34" charset="-127"/>
              </a:rPr>
              <a:t>⑤  </a:t>
            </a:r>
            <a:r>
              <a:rPr lang="ko-KR" altLang="en-US" sz="2200" dirty="0">
                <a:solidFill>
                  <a:schemeClr val="bg1"/>
                </a:solidFill>
                <a:latin typeface="에스코어 드림 7 ExtraBold" panose="020B0803030302020204" pitchFamily="34" charset="-127"/>
                <a:ea typeface="에스코어 드림 7 ExtraBold" panose="020B0803030302020204" pitchFamily="34" charset="-127"/>
              </a:rPr>
              <a:t>연구</a:t>
            </a:r>
            <a:r>
              <a:rPr lang="en-US" altLang="ko-KR" sz="2200" dirty="0">
                <a:solidFill>
                  <a:schemeClr val="bg1"/>
                </a:solidFill>
                <a:latin typeface="에스코어 드림 7 ExtraBold" panose="020B0803030302020204" pitchFamily="34" charset="-127"/>
                <a:ea typeface="에스코어 드림 7 ExtraBold" panose="020B0803030302020204" pitchFamily="34" charset="-127"/>
              </a:rPr>
              <a:t>·</a:t>
            </a:r>
            <a:r>
              <a:rPr lang="ko-KR" altLang="en-US" sz="2200" dirty="0">
                <a:solidFill>
                  <a:schemeClr val="bg1"/>
                </a:solidFill>
                <a:latin typeface="에스코어 드림 7 ExtraBold" panose="020B0803030302020204" pitchFamily="34" charset="-127"/>
                <a:ea typeface="에스코어 드림 7 ExtraBold" panose="020B0803030302020204" pitchFamily="34" charset="-127"/>
              </a:rPr>
              <a:t>인력개발비 세액공제 사전심사</a:t>
            </a:r>
            <a:endParaRPr lang="en-US" altLang="ko-KR" sz="2200" dirty="0">
              <a:solidFill>
                <a:schemeClr val="bg1"/>
              </a:solidFill>
              <a:latin typeface="에스코어 드림 7 ExtraBold" panose="020B0803030302020204" pitchFamily="34" charset="-127"/>
              <a:ea typeface="에스코어 드림 7 ExtraBold" panose="020B0803030302020204" pitchFamily="34" charset="-127"/>
            </a:endParaRPr>
          </a:p>
        </p:txBody>
      </p:sp>
      <p:sp>
        <p:nvSpPr>
          <p:cNvPr id="50" name="직사각형 49">
            <a:extLst>
              <a:ext uri="{FF2B5EF4-FFF2-40B4-BE49-F238E27FC236}">
                <a16:creationId xmlns:a16="http://schemas.microsoft.com/office/drawing/2014/main" xmlns="" id="{6D00CFC0-5E59-4D33-A4E5-6FF493FDF22D}"/>
              </a:ext>
            </a:extLst>
          </p:cNvPr>
          <p:cNvSpPr/>
          <p:nvPr/>
        </p:nvSpPr>
        <p:spPr>
          <a:xfrm>
            <a:off x="6755824" y="4091564"/>
            <a:ext cx="2632452" cy="400110"/>
          </a:xfrm>
          <a:prstGeom prst="rect">
            <a:avLst/>
          </a:prstGeom>
          <a:noFill/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91440" tIns="45720" rIns="91440" bIns="45720" numCol="1" spcCol="0" rtlCol="0" fromWordArt="0" anchor="ctr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altLang="ko-KR" sz="2000" dirty="0">
                <a:solidFill>
                  <a:srgbClr val="334457"/>
                </a:solidFill>
                <a:latin typeface="에스코어 드림 4 Regular" panose="020B0503030302020204" pitchFamily="34" charset="-127"/>
                <a:ea typeface="에스코어 드림 4 Regular" panose="020B0503030302020204" pitchFamily="34" charset="-127"/>
              </a:rPr>
              <a:t>⑥  </a:t>
            </a:r>
            <a:r>
              <a:rPr lang="ko-KR" altLang="en-US" sz="2000" dirty="0">
                <a:solidFill>
                  <a:srgbClr val="334457"/>
                </a:solidFill>
                <a:latin typeface="에스코어 드림 4 Regular" panose="020B0503030302020204" pitchFamily="34" charset="-127"/>
                <a:ea typeface="에스코어 드림 4 Regular" panose="020B0503030302020204" pitchFamily="34" charset="-127"/>
              </a:rPr>
              <a:t>공익법인 서류제출</a:t>
            </a:r>
            <a:endParaRPr lang="en-US" altLang="ko-KR" sz="2000" dirty="0">
              <a:solidFill>
                <a:srgbClr val="334457"/>
              </a:solidFill>
              <a:latin typeface="에스코어 드림 4 Regular" panose="020B0503030302020204" pitchFamily="34" charset="-127"/>
              <a:ea typeface="에스코어 드림 4 Regular" panose="020B0503030302020204" pitchFamily="34" charset="-127"/>
            </a:endParaRPr>
          </a:p>
        </p:txBody>
      </p:sp>
      <p:sp>
        <p:nvSpPr>
          <p:cNvPr id="51" name="직사각형 50">
            <a:extLst>
              <a:ext uri="{FF2B5EF4-FFF2-40B4-BE49-F238E27FC236}">
                <a16:creationId xmlns:a16="http://schemas.microsoft.com/office/drawing/2014/main" xmlns="" id="{23214A9B-A3F8-45E9-ADFA-7E437922AA62}"/>
              </a:ext>
            </a:extLst>
          </p:cNvPr>
          <p:cNvSpPr/>
          <p:nvPr/>
        </p:nvSpPr>
        <p:spPr>
          <a:xfrm>
            <a:off x="6755824" y="4745110"/>
            <a:ext cx="3201517" cy="400110"/>
          </a:xfrm>
          <a:prstGeom prst="rect">
            <a:avLst/>
          </a:prstGeom>
          <a:noFill/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91440" tIns="45720" rIns="91440" bIns="45720" numCol="1" spcCol="0" rtlCol="0" fromWordArt="0" anchor="ctr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altLang="ko-KR" sz="2000" dirty="0">
                <a:solidFill>
                  <a:srgbClr val="334457"/>
                </a:solidFill>
                <a:latin typeface="에스코어 드림 4 Regular" panose="020B0503030302020204" pitchFamily="34" charset="-127"/>
                <a:ea typeface="에스코어 드림 4 Regular" panose="020B0503030302020204" pitchFamily="34" charset="-127"/>
              </a:rPr>
              <a:t>⑦  </a:t>
            </a:r>
            <a:r>
              <a:rPr lang="ko-KR" altLang="en-US" sz="2000" dirty="0" err="1">
                <a:solidFill>
                  <a:srgbClr val="334457"/>
                </a:solidFill>
                <a:latin typeface="에스코어 드림 4 Regular" panose="020B0503030302020204" pitchFamily="34" charset="-127"/>
                <a:ea typeface="에스코어 드림 4 Regular" panose="020B0503030302020204" pitchFamily="34" charset="-127"/>
              </a:rPr>
              <a:t>중소법인</a:t>
            </a:r>
            <a:r>
              <a:rPr lang="ko-KR" altLang="en-US" sz="2000" dirty="0">
                <a:solidFill>
                  <a:srgbClr val="334457"/>
                </a:solidFill>
                <a:latin typeface="에스코어 드림 4 Regular" panose="020B0503030302020204" pitchFamily="34" charset="-127"/>
                <a:ea typeface="에스코어 드림 4 Regular" panose="020B0503030302020204" pitchFamily="34" charset="-127"/>
              </a:rPr>
              <a:t> </a:t>
            </a:r>
            <a:r>
              <a:rPr lang="ko-KR" altLang="en-US" sz="2000" dirty="0" err="1">
                <a:solidFill>
                  <a:srgbClr val="334457"/>
                </a:solidFill>
                <a:latin typeface="에스코어 드림 4 Regular" panose="020B0503030302020204" pitchFamily="34" charset="-127"/>
                <a:ea typeface="에스코어 드림 4 Regular" panose="020B0503030302020204" pitchFamily="34" charset="-127"/>
              </a:rPr>
              <a:t>신고편의</a:t>
            </a:r>
            <a:r>
              <a:rPr lang="ko-KR" altLang="en-US" sz="2000" dirty="0">
                <a:solidFill>
                  <a:srgbClr val="334457"/>
                </a:solidFill>
                <a:latin typeface="에스코어 드림 4 Regular" panose="020B0503030302020204" pitchFamily="34" charset="-127"/>
                <a:ea typeface="에스코어 드림 4 Regular" panose="020B0503030302020204" pitchFamily="34" charset="-127"/>
              </a:rPr>
              <a:t> 제공</a:t>
            </a:r>
            <a:endParaRPr lang="en-US" altLang="ko-KR" sz="2000" dirty="0">
              <a:solidFill>
                <a:srgbClr val="334457"/>
              </a:solidFill>
              <a:latin typeface="에스코어 드림 4 Regular" panose="020B0503030302020204" pitchFamily="34" charset="-127"/>
              <a:ea typeface="에스코어 드림 4 Regular" panose="020B0503030302020204" pitchFamily="34" charset="-127"/>
            </a:endParaRPr>
          </a:p>
        </p:txBody>
      </p:sp>
      <p:sp>
        <p:nvSpPr>
          <p:cNvPr id="52" name="직사각형 51">
            <a:extLst>
              <a:ext uri="{FF2B5EF4-FFF2-40B4-BE49-F238E27FC236}">
                <a16:creationId xmlns:a16="http://schemas.microsoft.com/office/drawing/2014/main" xmlns="" id="{547E59F0-ED62-432E-8199-E8E1586B48BD}"/>
              </a:ext>
            </a:extLst>
          </p:cNvPr>
          <p:cNvSpPr/>
          <p:nvPr/>
        </p:nvSpPr>
        <p:spPr>
          <a:xfrm>
            <a:off x="6755824" y="5398658"/>
            <a:ext cx="4758034" cy="400110"/>
          </a:xfrm>
          <a:prstGeom prst="rect">
            <a:avLst/>
          </a:prstGeom>
          <a:noFill/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91440" tIns="45720" rIns="91440" bIns="45720" numCol="1" spcCol="0" rtlCol="0" fromWordArt="0" anchor="ctr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altLang="ko-KR" sz="2000" dirty="0">
                <a:solidFill>
                  <a:srgbClr val="334457"/>
                </a:solidFill>
                <a:latin typeface="에스코어 드림 4 Regular" panose="020B0503030302020204" pitchFamily="34" charset="-127"/>
                <a:ea typeface="에스코어 드림 4 Regular" panose="020B0503030302020204" pitchFamily="34" charset="-127"/>
              </a:rPr>
              <a:t>⑧  </a:t>
            </a:r>
            <a:r>
              <a:rPr lang="ko-KR" altLang="en-US" sz="2000" dirty="0" err="1">
                <a:solidFill>
                  <a:srgbClr val="334457"/>
                </a:solidFill>
                <a:latin typeface="에스코어 드림 4 Regular" panose="020B0503030302020204" pitchFamily="34" charset="-127"/>
                <a:ea typeface="에스코어 드림 4 Regular" panose="020B0503030302020204" pitchFamily="34" charset="-127"/>
              </a:rPr>
              <a:t>성실신고와</a:t>
            </a:r>
            <a:r>
              <a:rPr lang="ko-KR" altLang="en-US" sz="2000" dirty="0">
                <a:solidFill>
                  <a:srgbClr val="334457"/>
                </a:solidFill>
                <a:latin typeface="에스코어 드림 4 Regular" panose="020B0503030302020204" pitchFamily="34" charset="-127"/>
                <a:ea typeface="에스코어 드림 4 Regular" panose="020B0503030302020204" pitchFamily="34" charset="-127"/>
              </a:rPr>
              <a:t> 연계한 신고내용확인 실시</a:t>
            </a:r>
            <a:endParaRPr lang="en-US" altLang="ko-KR" sz="2000" dirty="0">
              <a:solidFill>
                <a:srgbClr val="334457"/>
              </a:solidFill>
              <a:latin typeface="에스코어 드림 4 Regular" panose="020B0503030302020204" pitchFamily="34" charset="-127"/>
              <a:ea typeface="에스코어 드림 4 Regular" panose="020B0503030302020204" pitchFamily="34" charset="-127"/>
            </a:endParaRPr>
          </a:p>
        </p:txBody>
      </p:sp>
      <p:pic>
        <p:nvPicPr>
          <p:cNvPr id="54" name="그림 53">
            <a:extLst>
              <a:ext uri="{FF2B5EF4-FFF2-40B4-BE49-F238E27FC236}">
                <a16:creationId xmlns:a16="http://schemas.microsoft.com/office/drawing/2014/main" xmlns="" id="{28436A22-40A9-4328-8177-74F75788DDED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53186" y="3444262"/>
            <a:ext cx="381000" cy="3751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41881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그림 8">
            <a:extLst>
              <a:ext uri="{FF2B5EF4-FFF2-40B4-BE49-F238E27FC236}">
                <a16:creationId xmlns:a16="http://schemas.microsoft.com/office/drawing/2014/main" xmlns="" id="{3B1A5D79-5902-41C8-BAED-76B0149ED52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848" b="16848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3" name="사각형: 둥근 모서리 12">
            <a:extLst>
              <a:ext uri="{FF2B5EF4-FFF2-40B4-BE49-F238E27FC236}">
                <a16:creationId xmlns:a16="http://schemas.microsoft.com/office/drawing/2014/main" xmlns="" id="{B0AAEF71-D79C-4536-A1D5-3BE6B62106F3}"/>
              </a:ext>
            </a:extLst>
          </p:cNvPr>
          <p:cNvSpPr/>
          <p:nvPr/>
        </p:nvSpPr>
        <p:spPr>
          <a:xfrm>
            <a:off x="195654" y="631460"/>
            <a:ext cx="11788030" cy="5796236"/>
          </a:xfrm>
          <a:prstGeom prst="roundRect">
            <a:avLst>
              <a:gd name="adj" fmla="val 3684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dirty="0">
                <a:solidFill>
                  <a:srgbClr val="0A1834"/>
                </a:solidFill>
              </a:rPr>
              <a:t>									</a:t>
            </a:r>
            <a:endParaRPr lang="ko-KR" altLang="en-US" dirty="0">
              <a:solidFill>
                <a:srgbClr val="0A1834"/>
              </a:solidFill>
            </a:endParaRPr>
          </a:p>
        </p:txBody>
      </p:sp>
      <p:pic>
        <p:nvPicPr>
          <p:cNvPr id="4" name="그림 3">
            <a:extLst>
              <a:ext uri="{FF2B5EF4-FFF2-40B4-BE49-F238E27FC236}">
                <a16:creationId xmlns:a16="http://schemas.microsoft.com/office/drawing/2014/main" xmlns="" id="{C9BCA64D-037A-49F7-A300-3CB2DC9B6C0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212245" y="0"/>
            <a:ext cx="1785671" cy="552517"/>
          </a:xfrm>
          <a:prstGeom prst="rect">
            <a:avLst/>
          </a:prstGeom>
        </p:spPr>
      </p:pic>
      <p:pic>
        <p:nvPicPr>
          <p:cNvPr id="14" name="그림 13">
            <a:extLst>
              <a:ext uri="{FF2B5EF4-FFF2-40B4-BE49-F238E27FC236}">
                <a16:creationId xmlns:a16="http://schemas.microsoft.com/office/drawing/2014/main" xmlns="" id="{0D9592AB-2BA6-4E77-9EDF-C43A691759C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07896" y="6459624"/>
            <a:ext cx="1525434" cy="355996"/>
          </a:xfrm>
          <a:prstGeom prst="rect">
            <a:avLst/>
          </a:prstGeom>
        </p:spPr>
      </p:pic>
      <p:grpSp>
        <p:nvGrpSpPr>
          <p:cNvPr id="18" name="Group 27">
            <a:extLst>
              <a:ext uri="{FF2B5EF4-FFF2-40B4-BE49-F238E27FC236}">
                <a16:creationId xmlns:a16="http://schemas.microsoft.com/office/drawing/2014/main" xmlns="" id="{4E4079C8-3933-48AE-97CC-D87E6C3ADF95}"/>
              </a:ext>
            </a:extLst>
          </p:cNvPr>
          <p:cNvGrpSpPr/>
          <p:nvPr/>
        </p:nvGrpSpPr>
        <p:grpSpPr>
          <a:xfrm>
            <a:off x="3902079" y="853766"/>
            <a:ext cx="8083741" cy="813687"/>
            <a:chOff x="4598833" y="1806565"/>
            <a:chExt cx="6573143" cy="829894"/>
          </a:xfrm>
        </p:grpSpPr>
        <p:sp>
          <p:nvSpPr>
            <p:cNvPr id="20" name="Rectangle 28">
              <a:extLst>
                <a:ext uri="{FF2B5EF4-FFF2-40B4-BE49-F238E27FC236}">
                  <a16:creationId xmlns:a16="http://schemas.microsoft.com/office/drawing/2014/main" xmlns="" id="{13C6C221-9BEC-4831-93AF-F28135C13101}"/>
                </a:ext>
              </a:extLst>
            </p:cNvPr>
            <p:cNvSpPr/>
            <p:nvPr/>
          </p:nvSpPr>
          <p:spPr>
            <a:xfrm>
              <a:off x="4780729" y="2174794"/>
              <a:ext cx="6391247" cy="461665"/>
            </a:xfrm>
            <a:prstGeom prst="rect">
              <a:avLst/>
            </a:prstGeom>
            <a:solidFill>
              <a:schemeClr val="accent4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ko-KR" altLang="en-US" sz="2000" dirty="0">
                  <a:latin typeface="에스코어 드림 6 Bold" panose="020B0703030302020204" pitchFamily="34" charset="-127"/>
                  <a:ea typeface="에스코어 드림 6 Bold" panose="020B0703030302020204" pitchFamily="34" charset="-127"/>
                </a:rPr>
                <a:t>           분납기한</a:t>
              </a:r>
              <a:endParaRPr lang="en-US" sz="2000" dirty="0">
                <a:latin typeface="에스코어 드림 6 Bold" panose="020B0703030302020204" pitchFamily="34" charset="-127"/>
                <a:ea typeface="에스코어 드림 6 Bold" panose="020B0703030302020204" pitchFamily="34" charset="-127"/>
              </a:endParaRPr>
            </a:p>
          </p:txBody>
        </p:sp>
        <p:sp>
          <p:nvSpPr>
            <p:cNvPr id="27" name="Parallelogram 31">
              <a:extLst>
                <a:ext uri="{FF2B5EF4-FFF2-40B4-BE49-F238E27FC236}">
                  <a16:creationId xmlns:a16="http://schemas.microsoft.com/office/drawing/2014/main" xmlns="" id="{B71355F8-A94F-4623-9480-E677254B5377}"/>
                </a:ext>
              </a:extLst>
            </p:cNvPr>
            <p:cNvSpPr/>
            <p:nvPr/>
          </p:nvSpPr>
          <p:spPr>
            <a:xfrm rot="5400000" flipH="1">
              <a:off x="4636437" y="1996338"/>
              <a:ext cx="777696" cy="489893"/>
            </a:xfrm>
            <a:prstGeom prst="parallelogram">
              <a:avLst>
                <a:gd name="adj" fmla="val 55606"/>
              </a:avLst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" name="Arrow: Pentagon 29">
              <a:extLst>
                <a:ext uri="{FF2B5EF4-FFF2-40B4-BE49-F238E27FC236}">
                  <a16:creationId xmlns:a16="http://schemas.microsoft.com/office/drawing/2014/main" xmlns="" id="{9B2F891B-6C2B-4B74-89D4-2CC311307C39}"/>
                </a:ext>
              </a:extLst>
            </p:cNvPr>
            <p:cNvSpPr/>
            <p:nvPr/>
          </p:nvSpPr>
          <p:spPr>
            <a:xfrm flipH="1">
              <a:off x="4598833" y="1838843"/>
              <a:ext cx="668642" cy="452912"/>
            </a:xfrm>
            <a:prstGeom prst="homePlate">
              <a:avLst>
                <a:gd name="adj" fmla="val 43906"/>
              </a:avLst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xmlns="" id="{1AA7F4B3-A4D6-4955-9848-BE08033EBCFB}"/>
                </a:ext>
              </a:extLst>
            </p:cNvPr>
            <p:cNvSpPr txBox="1"/>
            <p:nvPr/>
          </p:nvSpPr>
          <p:spPr>
            <a:xfrm>
              <a:off x="4751064" y="1806565"/>
              <a:ext cx="489894" cy="47086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ko-KR" sz="2400" b="1" dirty="0">
                  <a:solidFill>
                    <a:schemeClr val="bg1"/>
                  </a:solidFill>
                  <a:cs typeface="Arial" pitchFamily="34" charset="0"/>
                </a:rPr>
                <a:t>01</a:t>
              </a:r>
              <a:endParaRPr lang="ko-KR" altLang="en-US" sz="2400" b="1" dirty="0">
                <a:solidFill>
                  <a:schemeClr val="bg1"/>
                </a:solidFill>
                <a:cs typeface="Arial" pitchFamily="34" charset="0"/>
              </a:endParaRPr>
            </a:p>
          </p:txBody>
        </p:sp>
      </p:grpSp>
      <p:grpSp>
        <p:nvGrpSpPr>
          <p:cNvPr id="21" name="그룹 20">
            <a:extLst>
              <a:ext uri="{FF2B5EF4-FFF2-40B4-BE49-F238E27FC236}">
                <a16:creationId xmlns:a16="http://schemas.microsoft.com/office/drawing/2014/main" xmlns="" id="{58B0C87D-524A-4CF3-9A06-5116FA8FFADA}"/>
              </a:ext>
            </a:extLst>
          </p:cNvPr>
          <p:cNvGrpSpPr/>
          <p:nvPr/>
        </p:nvGrpSpPr>
        <p:grpSpPr>
          <a:xfrm>
            <a:off x="3902079" y="880656"/>
            <a:ext cx="8083741" cy="786796"/>
            <a:chOff x="3902079" y="880656"/>
            <a:chExt cx="8083741" cy="786796"/>
          </a:xfrm>
        </p:grpSpPr>
        <p:grpSp>
          <p:nvGrpSpPr>
            <p:cNvPr id="22" name="Group 27">
              <a:extLst>
                <a:ext uri="{FF2B5EF4-FFF2-40B4-BE49-F238E27FC236}">
                  <a16:creationId xmlns:a16="http://schemas.microsoft.com/office/drawing/2014/main" xmlns="" id="{867F450B-20C8-4725-B206-264C77D8D8EE}"/>
                </a:ext>
              </a:extLst>
            </p:cNvPr>
            <p:cNvGrpSpPr/>
            <p:nvPr/>
          </p:nvGrpSpPr>
          <p:grpSpPr>
            <a:xfrm>
              <a:off x="3902079" y="885413"/>
              <a:ext cx="8083741" cy="782039"/>
              <a:chOff x="4598833" y="1838843"/>
              <a:chExt cx="6573143" cy="797616"/>
            </a:xfrm>
          </p:grpSpPr>
          <p:sp>
            <p:nvSpPr>
              <p:cNvPr id="24" name="Rectangle 28">
                <a:extLst>
                  <a:ext uri="{FF2B5EF4-FFF2-40B4-BE49-F238E27FC236}">
                    <a16:creationId xmlns:a16="http://schemas.microsoft.com/office/drawing/2014/main" xmlns="" id="{3F92AFB6-DB36-4C6B-A613-222008B19A08}"/>
                  </a:ext>
                </a:extLst>
              </p:cNvPr>
              <p:cNvSpPr/>
              <p:nvPr/>
            </p:nvSpPr>
            <p:spPr>
              <a:xfrm>
                <a:off x="4780729" y="2174794"/>
                <a:ext cx="6391247" cy="461665"/>
              </a:xfrm>
              <a:prstGeom prst="rect">
                <a:avLst/>
              </a:prstGeom>
              <a:solidFill>
                <a:schemeClr val="accent4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r>
                  <a:rPr lang="ko-KR" altLang="en-US" sz="2000" dirty="0">
                    <a:latin typeface="에스코어 드림 6 Bold" panose="020B0703030302020204" pitchFamily="34" charset="-127"/>
                    <a:ea typeface="에스코어 드림 6 Bold" panose="020B0703030302020204" pitchFamily="34" charset="-127"/>
                  </a:rPr>
                  <a:t>           </a:t>
                </a:r>
                <a:r>
                  <a:rPr lang="en-US" altLang="ko-KR" sz="2000" dirty="0">
                    <a:latin typeface="에스코어 드림 6 Bold" panose="020B0703030302020204" pitchFamily="34" charset="-127"/>
                    <a:ea typeface="에스코어 드림 6 Bold" panose="020B0703030302020204" pitchFamily="34" charset="-127"/>
                  </a:rPr>
                  <a:t>5.</a:t>
                </a:r>
                <a:r>
                  <a:rPr lang="ko-KR" altLang="en-US" sz="2000" dirty="0">
                    <a:latin typeface="에스코어 드림 6 Bold" panose="020B0703030302020204" pitchFamily="34" charset="-127"/>
                    <a:ea typeface="에스코어 드림 6 Bold" panose="020B0703030302020204" pitchFamily="34" charset="-127"/>
                  </a:rPr>
                  <a:t>분납기한</a:t>
                </a:r>
                <a:endParaRPr lang="en-US" sz="2000" dirty="0">
                  <a:latin typeface="에스코어 드림 6 Bold" panose="020B0703030302020204" pitchFamily="34" charset="-127"/>
                  <a:ea typeface="에스코어 드림 6 Bold" panose="020B0703030302020204" pitchFamily="34" charset="-127"/>
                </a:endParaRPr>
              </a:p>
            </p:txBody>
          </p:sp>
          <p:sp>
            <p:nvSpPr>
              <p:cNvPr id="26" name="Parallelogram 31">
                <a:extLst>
                  <a:ext uri="{FF2B5EF4-FFF2-40B4-BE49-F238E27FC236}">
                    <a16:creationId xmlns:a16="http://schemas.microsoft.com/office/drawing/2014/main" xmlns="" id="{7DCCE267-6790-40BB-854E-B73CB16C7088}"/>
                  </a:ext>
                </a:extLst>
              </p:cNvPr>
              <p:cNvSpPr/>
              <p:nvPr/>
            </p:nvSpPr>
            <p:spPr>
              <a:xfrm rot="5400000" flipH="1">
                <a:off x="4636437" y="1996338"/>
                <a:ext cx="777696" cy="489893"/>
              </a:xfrm>
              <a:prstGeom prst="parallelogram">
                <a:avLst>
                  <a:gd name="adj" fmla="val 55606"/>
                </a:avLst>
              </a:prstGeom>
              <a:solidFill>
                <a:schemeClr val="accent4">
                  <a:lumMod val="60000"/>
                  <a:lumOff val="4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9" name="Arrow: Pentagon 29">
                <a:extLst>
                  <a:ext uri="{FF2B5EF4-FFF2-40B4-BE49-F238E27FC236}">
                    <a16:creationId xmlns:a16="http://schemas.microsoft.com/office/drawing/2014/main" xmlns="" id="{C00CC81D-BD35-4A7D-8217-59CB67559F5F}"/>
                  </a:ext>
                </a:extLst>
              </p:cNvPr>
              <p:cNvSpPr/>
              <p:nvPr/>
            </p:nvSpPr>
            <p:spPr>
              <a:xfrm flipH="1">
                <a:off x="4598833" y="1838843"/>
                <a:ext cx="668642" cy="452912"/>
              </a:xfrm>
              <a:prstGeom prst="homePlate">
                <a:avLst>
                  <a:gd name="adj" fmla="val 43906"/>
                </a:avLst>
              </a:prstGeom>
              <a:solidFill>
                <a:schemeClr val="accent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xmlns="" id="{21A27364-0CF3-440D-8BE7-678B5ACEB03C}"/>
                </a:ext>
              </a:extLst>
            </p:cNvPr>
            <p:cNvSpPr txBox="1"/>
            <p:nvPr/>
          </p:nvSpPr>
          <p:spPr>
            <a:xfrm>
              <a:off x="4098255" y="880656"/>
              <a:ext cx="602478" cy="46166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ko-KR" sz="2400" b="1" dirty="0">
                  <a:solidFill>
                    <a:schemeClr val="bg1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  <a:cs typeface="Arial" pitchFamily="34" charset="0"/>
                </a:rPr>
                <a:t>Ⅰ</a:t>
              </a:r>
              <a:endParaRPr lang="ko-KR" altLang="en-US" sz="2400" b="1" dirty="0">
                <a:solidFill>
                  <a:schemeClr val="bg1"/>
                </a:solidFill>
                <a:cs typeface="Arial" pitchFamily="34" charset="0"/>
              </a:endParaRPr>
            </a:p>
          </p:txBody>
        </p:sp>
      </p:grpSp>
      <p:sp>
        <p:nvSpPr>
          <p:cNvPr id="37" name="TextBox 36">
            <a:extLst>
              <a:ext uri="{FF2B5EF4-FFF2-40B4-BE49-F238E27FC236}">
                <a16:creationId xmlns:a16="http://schemas.microsoft.com/office/drawing/2014/main" xmlns="" id="{3A8C9166-5D9C-4CD9-9582-0B9841FC481C}"/>
              </a:ext>
            </a:extLst>
          </p:cNvPr>
          <p:cNvSpPr txBox="1"/>
          <p:nvPr/>
        </p:nvSpPr>
        <p:spPr>
          <a:xfrm>
            <a:off x="10879671" y="1407459"/>
            <a:ext cx="150582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1200" dirty="0">
                <a:solidFill>
                  <a:schemeClr val="bg1"/>
                </a:solidFill>
                <a:latin typeface="에스코어 드림 6 Bold" panose="020B0703030302020204" pitchFamily="34" charset="-127"/>
                <a:ea typeface="에스코어 드림 6 Bold" panose="020B0703030302020204" pitchFamily="34" charset="-127"/>
              </a:rPr>
              <a:t>세정지원 방안</a:t>
            </a:r>
            <a:endParaRPr lang="ko-KR" altLang="en-US" dirty="0">
              <a:solidFill>
                <a:schemeClr val="bg1"/>
              </a:solidFill>
              <a:latin typeface="에스코어 드림 6 Bold" panose="020B0703030302020204" pitchFamily="34" charset="-127"/>
              <a:ea typeface="에스코어 드림 6 Bold" panose="020B0703030302020204" pitchFamily="34" charset="-127"/>
            </a:endParaRPr>
          </a:p>
        </p:txBody>
      </p:sp>
      <p:grpSp>
        <p:nvGrpSpPr>
          <p:cNvPr id="5" name="그룹 4">
            <a:extLst>
              <a:ext uri="{FF2B5EF4-FFF2-40B4-BE49-F238E27FC236}">
                <a16:creationId xmlns:a16="http://schemas.microsoft.com/office/drawing/2014/main" xmlns="" id="{4013E9C7-6CC5-44E5-8165-A3CCA9D3E85E}"/>
              </a:ext>
            </a:extLst>
          </p:cNvPr>
          <p:cNvGrpSpPr/>
          <p:nvPr/>
        </p:nvGrpSpPr>
        <p:grpSpPr>
          <a:xfrm>
            <a:off x="2608311" y="871698"/>
            <a:ext cx="9603093" cy="997426"/>
            <a:chOff x="2608311" y="871698"/>
            <a:chExt cx="9603093" cy="997426"/>
          </a:xfrm>
        </p:grpSpPr>
        <p:grpSp>
          <p:nvGrpSpPr>
            <p:cNvPr id="2" name="그룹 1">
              <a:extLst>
                <a:ext uri="{FF2B5EF4-FFF2-40B4-BE49-F238E27FC236}">
                  <a16:creationId xmlns:a16="http://schemas.microsoft.com/office/drawing/2014/main" xmlns="" id="{71EB7B1A-1AA7-45A6-AC5C-99246DA4C15D}"/>
                </a:ext>
              </a:extLst>
            </p:cNvPr>
            <p:cNvGrpSpPr/>
            <p:nvPr/>
          </p:nvGrpSpPr>
          <p:grpSpPr>
            <a:xfrm>
              <a:off x="2608311" y="871698"/>
              <a:ext cx="9377508" cy="795757"/>
              <a:chOff x="2608311" y="871698"/>
              <a:chExt cx="9377508" cy="795757"/>
            </a:xfrm>
          </p:grpSpPr>
          <p:grpSp>
            <p:nvGrpSpPr>
              <p:cNvPr id="31" name="Group 27">
                <a:extLst>
                  <a:ext uri="{FF2B5EF4-FFF2-40B4-BE49-F238E27FC236}">
                    <a16:creationId xmlns:a16="http://schemas.microsoft.com/office/drawing/2014/main" xmlns="" id="{CB05BB93-CB0E-4BF9-869D-749A4155AEEC}"/>
                  </a:ext>
                </a:extLst>
              </p:cNvPr>
              <p:cNvGrpSpPr/>
              <p:nvPr/>
            </p:nvGrpSpPr>
            <p:grpSpPr>
              <a:xfrm>
                <a:off x="3910467" y="871698"/>
                <a:ext cx="8075352" cy="795757"/>
                <a:chOff x="4605654" y="1824853"/>
                <a:chExt cx="6566322" cy="811606"/>
              </a:xfrm>
            </p:grpSpPr>
            <p:sp>
              <p:nvSpPr>
                <p:cNvPr id="33" name="Rectangle 28">
                  <a:extLst>
                    <a:ext uri="{FF2B5EF4-FFF2-40B4-BE49-F238E27FC236}">
                      <a16:creationId xmlns:a16="http://schemas.microsoft.com/office/drawing/2014/main" xmlns="" id="{7F462D01-51E8-46C8-9FEF-664E932F6FC1}"/>
                    </a:ext>
                  </a:extLst>
                </p:cNvPr>
                <p:cNvSpPr/>
                <p:nvPr/>
              </p:nvSpPr>
              <p:spPr>
                <a:xfrm>
                  <a:off x="4780729" y="2174794"/>
                  <a:ext cx="6391247" cy="461665"/>
                </a:xfrm>
                <a:prstGeom prst="rect">
                  <a:avLst/>
                </a:prstGeom>
                <a:solidFill>
                  <a:schemeClr val="accent4">
                    <a:lumMod val="75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r>
                    <a:rPr lang="ko-KR" altLang="en-US" sz="2000" dirty="0">
                      <a:latin typeface="에스코어 드림 6 Bold" panose="020B0703030302020204" pitchFamily="34" charset="-127"/>
                      <a:ea typeface="에스코어 드림 6 Bold" panose="020B0703030302020204" pitchFamily="34" charset="-127"/>
                    </a:rPr>
                    <a:t>           연구</a:t>
                  </a:r>
                  <a:r>
                    <a:rPr lang="en-US" altLang="ko-KR" sz="2000" dirty="0">
                      <a:latin typeface="맑은 고딕" panose="020B0503020000020004" pitchFamily="50" charset="-127"/>
                      <a:ea typeface="맑은 고딕" panose="020B0503020000020004" pitchFamily="50" charset="-127"/>
                    </a:rPr>
                    <a:t>•</a:t>
                  </a:r>
                  <a:r>
                    <a:rPr lang="ko-KR" altLang="en-US" sz="2000" dirty="0">
                      <a:latin typeface="에스코어 드림 6 Bold" panose="020B0703030302020204" pitchFamily="34" charset="-127"/>
                      <a:ea typeface="에스코어 드림 6 Bold" panose="020B0703030302020204" pitchFamily="34" charset="-127"/>
                    </a:rPr>
                    <a:t>인력개발비 세액공제 사전심사</a:t>
                  </a:r>
                  <a:endParaRPr lang="en-US" sz="2000" dirty="0">
                    <a:latin typeface="에스코어 드림 6 Bold" panose="020B0703030302020204" pitchFamily="34" charset="-127"/>
                    <a:ea typeface="에스코어 드림 6 Bold" panose="020B0703030302020204" pitchFamily="34" charset="-127"/>
                  </a:endParaRPr>
                </a:p>
              </p:txBody>
            </p:sp>
            <p:sp>
              <p:nvSpPr>
                <p:cNvPr id="34" name="Parallelogram 31">
                  <a:extLst>
                    <a:ext uri="{FF2B5EF4-FFF2-40B4-BE49-F238E27FC236}">
                      <a16:creationId xmlns:a16="http://schemas.microsoft.com/office/drawing/2014/main" xmlns="" id="{5E1A03A6-EEDC-4E98-9668-D9046CF37090}"/>
                    </a:ext>
                  </a:extLst>
                </p:cNvPr>
                <p:cNvSpPr/>
                <p:nvPr/>
              </p:nvSpPr>
              <p:spPr>
                <a:xfrm rot="5400000" flipH="1">
                  <a:off x="4636437" y="1996338"/>
                  <a:ext cx="777696" cy="489893"/>
                </a:xfrm>
                <a:prstGeom prst="parallelogram">
                  <a:avLst>
                    <a:gd name="adj" fmla="val 55606"/>
                  </a:avLst>
                </a:prstGeom>
                <a:solidFill>
                  <a:schemeClr val="accent4">
                    <a:lumMod val="60000"/>
                    <a:lumOff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5" name="Arrow: Pentagon 29">
                  <a:extLst>
                    <a:ext uri="{FF2B5EF4-FFF2-40B4-BE49-F238E27FC236}">
                      <a16:creationId xmlns:a16="http://schemas.microsoft.com/office/drawing/2014/main" xmlns="" id="{4B97320D-A192-4290-B97C-324F24256BA8}"/>
                    </a:ext>
                  </a:extLst>
                </p:cNvPr>
                <p:cNvSpPr/>
                <p:nvPr/>
              </p:nvSpPr>
              <p:spPr>
                <a:xfrm flipH="1">
                  <a:off x="4605654" y="1838843"/>
                  <a:ext cx="668642" cy="452912"/>
                </a:xfrm>
                <a:prstGeom prst="homePlate">
                  <a:avLst>
                    <a:gd name="adj" fmla="val 43906"/>
                  </a:avLst>
                </a:prstGeom>
                <a:solidFill>
                  <a:schemeClr val="accent4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36" name="TextBox 35">
                  <a:extLst>
                    <a:ext uri="{FF2B5EF4-FFF2-40B4-BE49-F238E27FC236}">
                      <a16:creationId xmlns:a16="http://schemas.microsoft.com/office/drawing/2014/main" xmlns="" id="{3E2BABB1-15EF-4CAB-8AEE-439A6E28F147}"/>
                    </a:ext>
                  </a:extLst>
                </p:cNvPr>
                <p:cNvSpPr txBox="1"/>
                <p:nvPr/>
              </p:nvSpPr>
              <p:spPr>
                <a:xfrm>
                  <a:off x="4758354" y="1824853"/>
                  <a:ext cx="489894" cy="47086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n-US" altLang="ko-KR" sz="2400" b="1" dirty="0">
                      <a:solidFill>
                        <a:schemeClr val="bg1"/>
                      </a:solidFill>
                      <a:latin typeface="맑은 고딕" panose="020B0503020000020004" pitchFamily="50" charset="-127"/>
                      <a:ea typeface="맑은 고딕" panose="020B0503020000020004" pitchFamily="50" charset="-127"/>
                      <a:cs typeface="Arial" pitchFamily="34" charset="0"/>
                    </a:rPr>
                    <a:t>Ⅰ</a:t>
                  </a:r>
                  <a:endParaRPr lang="ko-KR" altLang="en-US" sz="2400" b="1" dirty="0">
                    <a:solidFill>
                      <a:schemeClr val="bg1"/>
                    </a:solidFill>
                    <a:cs typeface="Arial" pitchFamily="34" charset="0"/>
                  </a:endParaRPr>
                </a:p>
              </p:txBody>
            </p:sp>
          </p:grpSp>
          <p:grpSp>
            <p:nvGrpSpPr>
              <p:cNvPr id="39" name="그룹 38">
                <a:extLst>
                  <a:ext uri="{FF2B5EF4-FFF2-40B4-BE49-F238E27FC236}">
                    <a16:creationId xmlns:a16="http://schemas.microsoft.com/office/drawing/2014/main" xmlns="" id="{47560114-DDA9-40D9-BFCC-5E4830F3CCAD}"/>
                  </a:ext>
                </a:extLst>
              </p:cNvPr>
              <p:cNvGrpSpPr/>
              <p:nvPr/>
            </p:nvGrpSpPr>
            <p:grpSpPr>
              <a:xfrm>
                <a:off x="2608311" y="885415"/>
                <a:ext cx="2125067" cy="444066"/>
                <a:chOff x="2608311" y="885415"/>
                <a:chExt cx="2125067" cy="444066"/>
              </a:xfrm>
            </p:grpSpPr>
            <p:sp>
              <p:nvSpPr>
                <p:cNvPr id="40" name="Arrow: Pentagon 29">
                  <a:extLst>
                    <a:ext uri="{FF2B5EF4-FFF2-40B4-BE49-F238E27FC236}">
                      <a16:creationId xmlns:a16="http://schemas.microsoft.com/office/drawing/2014/main" xmlns="" id="{32DA38A6-6AB3-40EE-B644-2470D4C25900}"/>
                    </a:ext>
                  </a:extLst>
                </p:cNvPr>
                <p:cNvSpPr/>
                <p:nvPr/>
              </p:nvSpPr>
              <p:spPr>
                <a:xfrm flipH="1">
                  <a:off x="2608311" y="885415"/>
                  <a:ext cx="2125067" cy="444066"/>
                </a:xfrm>
                <a:prstGeom prst="homePlate">
                  <a:avLst>
                    <a:gd name="adj" fmla="val 43906"/>
                  </a:avLst>
                </a:prstGeom>
                <a:solidFill>
                  <a:schemeClr val="accent4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41" name="TextBox 40">
                  <a:extLst>
                    <a:ext uri="{FF2B5EF4-FFF2-40B4-BE49-F238E27FC236}">
                      <a16:creationId xmlns:a16="http://schemas.microsoft.com/office/drawing/2014/main" xmlns="" id="{88F15016-A9AD-4031-81B8-4F2171C16C83}"/>
                    </a:ext>
                  </a:extLst>
                </p:cNvPr>
                <p:cNvSpPr txBox="1"/>
                <p:nvPr/>
              </p:nvSpPr>
              <p:spPr>
                <a:xfrm>
                  <a:off x="2706150" y="922032"/>
                  <a:ext cx="1964449" cy="36933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n-US" altLang="ko-KR" b="1" dirty="0">
                      <a:solidFill>
                        <a:schemeClr val="bg1"/>
                      </a:solidFill>
                      <a:latin typeface="맑은 고딕" panose="020B0503020000020004" pitchFamily="50" charset="-127"/>
                      <a:ea typeface="맑은 고딕" panose="020B0503020000020004" pitchFamily="50" charset="-127"/>
                      <a:cs typeface="Arial" pitchFamily="34" charset="0"/>
                    </a:rPr>
                    <a:t>Ⅰ. </a:t>
                  </a:r>
                  <a:r>
                    <a:rPr lang="ko-KR" altLang="en-US" b="1" dirty="0">
                      <a:solidFill>
                        <a:schemeClr val="bg1"/>
                      </a:solidFill>
                      <a:latin typeface="맑은 고딕" panose="020B0503020000020004" pitchFamily="50" charset="-127"/>
                      <a:ea typeface="맑은 고딕" panose="020B0503020000020004" pitchFamily="50" charset="-127"/>
                      <a:cs typeface="Arial" pitchFamily="34" charset="0"/>
                    </a:rPr>
                    <a:t>신고지원방향</a:t>
                  </a:r>
                  <a:endParaRPr lang="ko-KR" altLang="en-US" b="1" dirty="0">
                    <a:solidFill>
                      <a:schemeClr val="bg1"/>
                    </a:solidFill>
                    <a:cs typeface="Arial" pitchFamily="34" charset="0"/>
                  </a:endParaRPr>
                </a:p>
              </p:txBody>
            </p:sp>
          </p:grpSp>
        </p:grpSp>
        <p:sp>
          <p:nvSpPr>
            <p:cNvPr id="42" name="TextBox 41">
              <a:extLst>
                <a:ext uri="{FF2B5EF4-FFF2-40B4-BE49-F238E27FC236}">
                  <a16:creationId xmlns:a16="http://schemas.microsoft.com/office/drawing/2014/main" xmlns="" id="{90FDDD38-03CE-42B0-A2E5-D134A1587FB4}"/>
                </a:ext>
              </a:extLst>
            </p:cNvPr>
            <p:cNvSpPr txBox="1"/>
            <p:nvPr/>
          </p:nvSpPr>
          <p:spPr>
            <a:xfrm>
              <a:off x="9543742" y="1407459"/>
              <a:ext cx="2667662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ko-KR" altLang="en-US" sz="1200" dirty="0">
                  <a:solidFill>
                    <a:schemeClr val="bg1"/>
                  </a:solidFill>
                  <a:latin typeface="에스코어 드림 6 Bold" panose="020B0703030302020204" pitchFamily="34" charset="-127"/>
                  <a:ea typeface="에스코어 드림 6 Bold" panose="020B0703030302020204" pitchFamily="34" charset="-127"/>
                </a:rPr>
                <a:t>연구인력개발비 세액공제 사전심사</a:t>
              </a:r>
              <a:endParaRPr lang="ko-KR" altLang="en-US" dirty="0">
                <a:solidFill>
                  <a:schemeClr val="bg1"/>
                </a:solidFill>
                <a:latin typeface="에스코어 드림 6 Bold" panose="020B0703030302020204" pitchFamily="34" charset="-127"/>
                <a:ea typeface="에스코어 드림 6 Bold" panose="020B0703030302020204" pitchFamily="34" charset="-127"/>
              </a:endParaRPr>
            </a:p>
          </p:txBody>
        </p:sp>
      </p:grpSp>
      <p:sp>
        <p:nvSpPr>
          <p:cNvPr id="45" name="아래쪽 화살표 1">
            <a:extLst>
              <a:ext uri="{FF2B5EF4-FFF2-40B4-BE49-F238E27FC236}">
                <a16:creationId xmlns:a16="http://schemas.microsoft.com/office/drawing/2014/main" xmlns="" id="{FE7064A1-DE6F-42F9-8D3A-AC1CAFA0A137}"/>
              </a:ext>
            </a:extLst>
          </p:cNvPr>
          <p:cNvSpPr/>
          <p:nvPr/>
        </p:nvSpPr>
        <p:spPr>
          <a:xfrm>
            <a:off x="5960878" y="2782186"/>
            <a:ext cx="270241" cy="261557"/>
          </a:xfrm>
          <a:prstGeom prst="downArrow">
            <a:avLst/>
          </a:prstGeom>
          <a:solidFill>
            <a:srgbClr val="C00000"/>
          </a:solidFill>
          <a:ln>
            <a:solidFill>
              <a:srgbClr val="EBEBEB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grpSp>
        <p:nvGrpSpPr>
          <p:cNvPr id="6" name="그룹 5">
            <a:extLst>
              <a:ext uri="{FF2B5EF4-FFF2-40B4-BE49-F238E27FC236}">
                <a16:creationId xmlns:a16="http://schemas.microsoft.com/office/drawing/2014/main" xmlns="" id="{E0DC0682-C25C-4AB3-9EE6-EA04D54AFA05}"/>
              </a:ext>
            </a:extLst>
          </p:cNvPr>
          <p:cNvGrpSpPr/>
          <p:nvPr/>
        </p:nvGrpSpPr>
        <p:grpSpPr>
          <a:xfrm>
            <a:off x="1120469" y="2033052"/>
            <a:ext cx="10192990" cy="1639858"/>
            <a:chOff x="1120469" y="1873661"/>
            <a:chExt cx="10192990" cy="1639858"/>
          </a:xfrm>
        </p:grpSpPr>
        <p:sp>
          <p:nvSpPr>
            <p:cNvPr id="43" name="직사각형 42">
              <a:extLst>
                <a:ext uri="{FF2B5EF4-FFF2-40B4-BE49-F238E27FC236}">
                  <a16:creationId xmlns:a16="http://schemas.microsoft.com/office/drawing/2014/main" xmlns="" id="{9199A89D-12C9-4FB5-87FD-9E25A455FC2B}"/>
                </a:ext>
              </a:extLst>
            </p:cNvPr>
            <p:cNvSpPr/>
            <p:nvPr/>
          </p:nvSpPr>
          <p:spPr>
            <a:xfrm>
              <a:off x="1190391" y="1873661"/>
              <a:ext cx="10123068" cy="1639858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rgbClr val="EBEBEB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dirty="0"/>
            </a:p>
          </p:txBody>
        </p:sp>
        <p:sp>
          <p:nvSpPr>
            <p:cNvPr id="44" name="TextBox 43">
              <a:extLst>
                <a:ext uri="{FF2B5EF4-FFF2-40B4-BE49-F238E27FC236}">
                  <a16:creationId xmlns:a16="http://schemas.microsoft.com/office/drawing/2014/main" xmlns="" id="{A9D76FB1-7FFD-453A-893E-06CA0CFA5265}"/>
                </a:ext>
              </a:extLst>
            </p:cNvPr>
            <p:cNvSpPr txBox="1"/>
            <p:nvPr/>
          </p:nvSpPr>
          <p:spPr>
            <a:xfrm>
              <a:off x="1120469" y="1876997"/>
              <a:ext cx="9993734" cy="81740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ts val="2400"/>
                </a:lnSpc>
                <a:buClr>
                  <a:srgbClr val="334457"/>
                </a:buClr>
              </a:pPr>
              <a:r>
                <a:rPr lang="ko-KR" altLang="en-US" sz="2000" dirty="0">
                  <a:solidFill>
                    <a:srgbClr val="334457"/>
                  </a:solidFill>
                  <a:latin typeface="에스코어 드림 5 Medium" panose="020B0503030302020204" pitchFamily="34" charset="-127"/>
                  <a:ea typeface="에스코어 드림 5 Medium" panose="020B0503030302020204" pitchFamily="34" charset="-127"/>
                </a:rPr>
                <a:t>연구</a:t>
              </a:r>
              <a:r>
                <a:rPr lang="en-US" altLang="ko-KR" sz="2000" dirty="0">
                  <a:solidFill>
                    <a:srgbClr val="334457"/>
                  </a:solidFill>
                  <a:latin typeface="에스코어 드림 5 Medium" panose="020B0503030302020204" pitchFamily="34" charset="-127"/>
                  <a:ea typeface="에스코어 드림 5 Medium" panose="020B0503030302020204" pitchFamily="34" charset="-127"/>
                </a:rPr>
                <a:t>·</a:t>
              </a:r>
              <a:r>
                <a:rPr lang="ko-KR" altLang="en-US" sz="2000" dirty="0" err="1">
                  <a:solidFill>
                    <a:srgbClr val="334457"/>
                  </a:solidFill>
                  <a:latin typeface="에스코어 드림 5 Medium" panose="020B0503030302020204" pitchFamily="34" charset="-127"/>
                  <a:ea typeface="에스코어 드림 5 Medium" panose="020B0503030302020204" pitchFamily="34" charset="-127"/>
                </a:rPr>
                <a:t>인력개발비</a:t>
              </a:r>
              <a:r>
                <a:rPr lang="ko-KR" altLang="en-US" sz="2000" dirty="0">
                  <a:solidFill>
                    <a:srgbClr val="334457"/>
                  </a:solidFill>
                  <a:latin typeface="에스코어 드림 5 Medium" panose="020B0503030302020204" pitchFamily="34" charset="-127"/>
                  <a:ea typeface="에스코어 드림 5 Medium" panose="020B0503030302020204" pitchFamily="34" charset="-127"/>
                </a:rPr>
                <a:t> 세액공제를 </a:t>
              </a:r>
              <a:r>
                <a:rPr lang="ko-KR" altLang="en-US" sz="2000" dirty="0" err="1">
                  <a:solidFill>
                    <a:srgbClr val="334457"/>
                  </a:solidFill>
                  <a:latin typeface="에스코어 드림 5 Medium" panose="020B0503030302020204" pitchFamily="34" charset="-127"/>
                  <a:ea typeface="에스코어 드림 5 Medium" panose="020B0503030302020204" pitchFamily="34" charset="-127"/>
                </a:rPr>
                <a:t>적용받고자</a:t>
              </a:r>
              <a:r>
                <a:rPr lang="ko-KR" altLang="en-US" sz="2000" dirty="0">
                  <a:solidFill>
                    <a:srgbClr val="334457"/>
                  </a:solidFill>
                  <a:latin typeface="에스코어 드림 5 Medium" panose="020B0503030302020204" pitchFamily="34" charset="-127"/>
                  <a:ea typeface="에스코어 드림 5 Medium" panose="020B0503030302020204" pitchFamily="34" charset="-127"/>
                </a:rPr>
                <a:t> 하는 </a:t>
              </a:r>
              <a:r>
                <a:rPr lang="ko-KR" altLang="en-US" sz="2000" dirty="0">
                  <a:solidFill>
                    <a:schemeClr val="accent5">
                      <a:lumMod val="75000"/>
                    </a:schemeClr>
                  </a:solidFill>
                  <a:latin typeface="에스코어 드림 5 Medium" panose="020B0503030302020204" pitchFamily="34" charset="-127"/>
                  <a:ea typeface="에스코어 드림 5 Medium" panose="020B0503030302020204" pitchFamily="34" charset="-127"/>
                </a:rPr>
                <a:t>내국인이 신청</a:t>
              </a:r>
              <a:r>
                <a:rPr lang="ko-KR" altLang="en-US" sz="2000" dirty="0">
                  <a:solidFill>
                    <a:srgbClr val="334457"/>
                  </a:solidFill>
                  <a:latin typeface="에스코어 드림 5 Medium" panose="020B0503030302020204" pitchFamily="34" charset="-127"/>
                  <a:ea typeface="에스코어 드림 5 Medium" panose="020B0503030302020204" pitchFamily="34" charset="-127"/>
                </a:rPr>
                <a:t>하면</a:t>
              </a:r>
              <a:endParaRPr lang="en-US" altLang="ko-KR" sz="2000" dirty="0">
                <a:solidFill>
                  <a:srgbClr val="334457"/>
                </a:solidFill>
                <a:latin typeface="에스코어 드림 5 Medium" panose="020B0503030302020204" pitchFamily="34" charset="-127"/>
                <a:ea typeface="에스코어 드림 5 Medium" panose="020B0503030302020204" pitchFamily="34" charset="-127"/>
              </a:endParaRPr>
            </a:p>
            <a:p>
              <a:pPr algn="ctr">
                <a:lnSpc>
                  <a:spcPct val="150000"/>
                </a:lnSpc>
                <a:buClr>
                  <a:srgbClr val="334457"/>
                </a:buClr>
              </a:pPr>
              <a:r>
                <a:rPr lang="ko-KR" altLang="en-US" sz="2000" dirty="0">
                  <a:solidFill>
                    <a:srgbClr val="334457"/>
                  </a:solidFill>
                  <a:latin typeface="에스코어 드림 5 Medium" panose="020B0503030302020204" pitchFamily="34" charset="-127"/>
                  <a:ea typeface="에스코어 드림 5 Medium" panose="020B0503030302020204" pitchFamily="34" charset="-127"/>
                </a:rPr>
                <a:t>국세청이 </a:t>
              </a:r>
              <a:r>
                <a:rPr lang="ko-KR" altLang="en-US" sz="2000" dirty="0">
                  <a:solidFill>
                    <a:schemeClr val="accent5">
                      <a:lumMod val="75000"/>
                    </a:schemeClr>
                  </a:solidFill>
                  <a:latin typeface="에스코어 드림 5 Medium" panose="020B0503030302020204" pitchFamily="34" charset="-127"/>
                  <a:ea typeface="에스코어 드림 5 Medium" panose="020B0503030302020204" pitchFamily="34" charset="-127"/>
                </a:rPr>
                <a:t>세액공제 적정여부</a:t>
              </a:r>
              <a:r>
                <a:rPr lang="ko-KR" altLang="en-US" sz="2000" dirty="0">
                  <a:solidFill>
                    <a:srgbClr val="334457"/>
                  </a:solidFill>
                  <a:latin typeface="에스코어 드림 5 Medium" panose="020B0503030302020204" pitchFamily="34" charset="-127"/>
                  <a:ea typeface="에스코어 드림 5 Medium" panose="020B0503030302020204" pitchFamily="34" charset="-127"/>
                </a:rPr>
                <a:t>를 </a:t>
              </a:r>
              <a:r>
                <a:rPr lang="ko-KR" altLang="en-US" sz="2000" dirty="0">
                  <a:solidFill>
                    <a:schemeClr val="accent5">
                      <a:lumMod val="75000"/>
                    </a:schemeClr>
                  </a:solidFill>
                  <a:latin typeface="에스코어 드림 5 Medium" panose="020B0503030302020204" pitchFamily="34" charset="-127"/>
                  <a:ea typeface="에스코어 드림 5 Medium" panose="020B0503030302020204" pitchFamily="34" charset="-127"/>
                </a:rPr>
                <a:t>사전</a:t>
              </a:r>
              <a:r>
                <a:rPr lang="ko-KR" altLang="en-US" sz="2000" dirty="0">
                  <a:solidFill>
                    <a:srgbClr val="334457"/>
                  </a:solidFill>
                  <a:latin typeface="에스코어 드림 5 Medium" panose="020B0503030302020204" pitchFamily="34" charset="-127"/>
                  <a:ea typeface="에스코어 드림 5 Medium" panose="020B0503030302020204" pitchFamily="34" charset="-127"/>
                </a:rPr>
                <a:t>에 </a:t>
              </a:r>
              <a:r>
                <a:rPr lang="ko-KR" altLang="en-US" sz="2000" dirty="0">
                  <a:solidFill>
                    <a:schemeClr val="accent5">
                      <a:lumMod val="75000"/>
                    </a:schemeClr>
                  </a:solidFill>
                  <a:latin typeface="에스코어 드림 5 Medium" panose="020B0503030302020204" pitchFamily="34" charset="-127"/>
                  <a:ea typeface="에스코어 드림 5 Medium" panose="020B0503030302020204" pitchFamily="34" charset="-127"/>
                </a:rPr>
                <a:t>확인</a:t>
              </a:r>
              <a:r>
                <a:rPr lang="ko-KR" altLang="en-US" sz="2000" dirty="0">
                  <a:solidFill>
                    <a:srgbClr val="334457"/>
                  </a:solidFill>
                  <a:latin typeface="에스코어 드림 5 Medium" panose="020B0503030302020204" pitchFamily="34" charset="-127"/>
                  <a:ea typeface="에스코어 드림 5 Medium" panose="020B0503030302020204" pitchFamily="34" charset="-127"/>
                </a:rPr>
                <a:t>해주는 제도 </a:t>
              </a:r>
              <a:r>
                <a:rPr lang="en-US" altLang="ko-KR" sz="2000" dirty="0">
                  <a:solidFill>
                    <a:srgbClr val="334457"/>
                  </a:solidFill>
                  <a:latin typeface="에스코어 드림 5 Medium" panose="020B0503030302020204" pitchFamily="34" charset="-127"/>
                  <a:ea typeface="에스코어 드림 5 Medium" panose="020B0503030302020204" pitchFamily="34" charset="-127"/>
                </a:rPr>
                <a:t>(</a:t>
              </a:r>
              <a:r>
                <a:rPr lang="en-US" altLang="ko-KR" sz="2000" dirty="0">
                  <a:solidFill>
                    <a:schemeClr val="accent5">
                      <a:lumMod val="75000"/>
                    </a:schemeClr>
                  </a:solidFill>
                  <a:latin typeface="에스코어 드림 5 Medium" panose="020B0503030302020204" pitchFamily="34" charset="-127"/>
                  <a:ea typeface="에스코어 드림 5 Medium" panose="020B0503030302020204" pitchFamily="34" charset="-127"/>
                </a:rPr>
                <a:t>2020</a:t>
              </a:r>
              <a:r>
                <a:rPr lang="ko-KR" altLang="en-US" sz="2000" dirty="0">
                  <a:solidFill>
                    <a:schemeClr val="accent5">
                      <a:lumMod val="75000"/>
                    </a:schemeClr>
                  </a:solidFill>
                  <a:latin typeface="에스코어 드림 5 Medium" panose="020B0503030302020204" pitchFamily="34" charset="-127"/>
                  <a:ea typeface="에스코어 드림 5 Medium" panose="020B0503030302020204" pitchFamily="34" charset="-127"/>
                </a:rPr>
                <a:t>년부터 시행</a:t>
              </a:r>
              <a:r>
                <a:rPr lang="en-US" altLang="ko-KR" sz="2000" dirty="0">
                  <a:solidFill>
                    <a:srgbClr val="334457"/>
                  </a:solidFill>
                  <a:latin typeface="에스코어 드림 5 Medium" panose="020B0503030302020204" pitchFamily="34" charset="-127"/>
                  <a:ea typeface="에스코어 드림 5 Medium" panose="020B0503030302020204" pitchFamily="34" charset="-127"/>
                </a:rPr>
                <a:t>)</a:t>
              </a:r>
            </a:p>
          </p:txBody>
        </p:sp>
        <p:sp>
          <p:nvSpPr>
            <p:cNvPr id="46" name="TextBox 45">
              <a:extLst>
                <a:ext uri="{FF2B5EF4-FFF2-40B4-BE49-F238E27FC236}">
                  <a16:creationId xmlns:a16="http://schemas.microsoft.com/office/drawing/2014/main" xmlns="" id="{D81B6950-A4A5-440B-9504-14A564B97C85}"/>
                </a:ext>
              </a:extLst>
            </p:cNvPr>
            <p:cNvSpPr txBox="1"/>
            <p:nvPr/>
          </p:nvSpPr>
          <p:spPr>
            <a:xfrm>
              <a:off x="1280489" y="3077691"/>
              <a:ext cx="9910085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ko-KR" altLang="en-US" sz="2000" dirty="0">
                  <a:solidFill>
                    <a:schemeClr val="accent5">
                      <a:lumMod val="75000"/>
                    </a:schemeClr>
                  </a:solidFill>
                  <a:latin typeface="에스코어 드림 5 Medium" panose="020B0503030302020204" pitchFamily="34" charset="-127"/>
                  <a:ea typeface="에스코어 드림 5 Medium" panose="020B0503030302020204" pitchFamily="34" charset="-127"/>
                </a:rPr>
                <a:t>세무상 불확실성 해소</a:t>
              </a:r>
              <a:r>
                <a:rPr lang="en-US" altLang="ko-KR" sz="2000" dirty="0">
                  <a:solidFill>
                    <a:srgbClr val="334457"/>
                  </a:solidFill>
                  <a:latin typeface="에스코어 드림 5 Medium" panose="020B0503030302020204" pitchFamily="34" charset="-127"/>
                  <a:ea typeface="에스코어 드림 5 Medium" panose="020B0503030302020204" pitchFamily="34" charset="-127"/>
                </a:rPr>
                <a:t>, </a:t>
              </a:r>
              <a:r>
                <a:rPr lang="ko-KR" altLang="en-US" sz="2000" dirty="0">
                  <a:solidFill>
                    <a:schemeClr val="accent5">
                      <a:lumMod val="75000"/>
                    </a:schemeClr>
                  </a:solidFill>
                  <a:latin typeface="에스코어 드림 5 Medium" panose="020B0503030302020204" pitchFamily="34" charset="-127"/>
                  <a:ea typeface="에스코어 드림 5 Medium" panose="020B0503030302020204" pitchFamily="34" charset="-127"/>
                </a:rPr>
                <a:t>가산세 부담 완화</a:t>
              </a:r>
              <a:r>
                <a:rPr lang="ko-KR" altLang="en-US" sz="2000" dirty="0">
                  <a:solidFill>
                    <a:srgbClr val="334457"/>
                  </a:solidFill>
                  <a:latin typeface="에스코어 드림 5 Medium" panose="020B0503030302020204" pitchFamily="34" charset="-127"/>
                  <a:ea typeface="에스코어 드림 5 Medium" panose="020B0503030302020204" pitchFamily="34" charset="-127"/>
                </a:rPr>
                <a:t>로 </a:t>
              </a:r>
              <a:r>
                <a:rPr lang="ko-KR" altLang="en-US" sz="2000" dirty="0">
                  <a:solidFill>
                    <a:schemeClr val="accent5">
                      <a:lumMod val="75000"/>
                    </a:schemeClr>
                  </a:solidFill>
                  <a:latin typeface="에스코어 드림 5 Medium" panose="020B0503030302020204" pitchFamily="34" charset="-127"/>
                  <a:ea typeface="에스코어 드림 5 Medium" panose="020B0503030302020204" pitchFamily="34" charset="-127"/>
                </a:rPr>
                <a:t>연구</a:t>
              </a:r>
              <a:r>
                <a:rPr lang="en-US" altLang="ko-KR" sz="2000" dirty="0">
                  <a:solidFill>
                    <a:schemeClr val="accent5">
                      <a:lumMod val="75000"/>
                    </a:schemeClr>
                  </a:solidFill>
                  <a:latin typeface="에스코어 드림 5 Medium" panose="020B0503030302020204" pitchFamily="34" charset="-127"/>
                  <a:ea typeface="에스코어 드림 5 Medium" panose="020B0503030302020204" pitchFamily="34" charset="-127"/>
                </a:rPr>
                <a:t>·</a:t>
              </a:r>
              <a:r>
                <a:rPr lang="ko-KR" altLang="en-US" sz="2000" dirty="0">
                  <a:solidFill>
                    <a:schemeClr val="accent5">
                      <a:lumMod val="75000"/>
                    </a:schemeClr>
                  </a:solidFill>
                  <a:latin typeface="에스코어 드림 5 Medium" panose="020B0503030302020204" pitchFamily="34" charset="-127"/>
                  <a:ea typeface="에스코어 드림 5 Medium" panose="020B0503030302020204" pitchFamily="34" charset="-127"/>
                </a:rPr>
                <a:t>인력개발 활동</a:t>
              </a:r>
              <a:r>
                <a:rPr lang="ko-KR" altLang="en-US" sz="2000" dirty="0">
                  <a:solidFill>
                    <a:srgbClr val="334457"/>
                  </a:solidFill>
                  <a:latin typeface="에스코어 드림 5 Medium" panose="020B0503030302020204" pitchFamily="34" charset="-127"/>
                  <a:ea typeface="에스코어 드림 5 Medium" panose="020B0503030302020204" pitchFamily="34" charset="-127"/>
                </a:rPr>
                <a:t>에 </a:t>
              </a:r>
              <a:r>
                <a:rPr lang="ko-KR" altLang="en-US" sz="2000" dirty="0">
                  <a:solidFill>
                    <a:schemeClr val="accent5">
                      <a:lumMod val="75000"/>
                    </a:schemeClr>
                  </a:solidFill>
                  <a:latin typeface="에스코어 드림 5 Medium" panose="020B0503030302020204" pitchFamily="34" charset="-127"/>
                  <a:ea typeface="에스코어 드림 5 Medium" panose="020B0503030302020204" pitchFamily="34" charset="-127"/>
                </a:rPr>
                <a:t>전념</a:t>
              </a:r>
              <a:r>
                <a:rPr lang="ko-KR" altLang="en-US" sz="2000" dirty="0">
                  <a:solidFill>
                    <a:srgbClr val="334457"/>
                  </a:solidFill>
                  <a:latin typeface="에스코어 드림 5 Medium" panose="020B0503030302020204" pitchFamily="34" charset="-127"/>
                  <a:ea typeface="에스코어 드림 5 Medium" panose="020B0503030302020204" pitchFamily="34" charset="-127"/>
                </a:rPr>
                <a:t>할 수 있도록 </a:t>
              </a:r>
              <a:r>
                <a:rPr lang="ko-KR" altLang="en-US" sz="2000" dirty="0">
                  <a:solidFill>
                    <a:schemeClr val="accent5">
                      <a:lumMod val="75000"/>
                    </a:schemeClr>
                  </a:solidFill>
                  <a:latin typeface="에스코어 드림 5 Medium" panose="020B0503030302020204" pitchFamily="34" charset="-127"/>
                  <a:ea typeface="에스코어 드림 5 Medium" panose="020B0503030302020204" pitchFamily="34" charset="-127"/>
                </a:rPr>
                <a:t>지원</a:t>
              </a:r>
              <a:endParaRPr lang="en-US" altLang="ko-KR" sz="2000" dirty="0">
                <a:solidFill>
                  <a:schemeClr val="accent5">
                    <a:lumMod val="75000"/>
                  </a:schemeClr>
                </a:solidFill>
                <a:latin typeface="에스코어 드림 5 Medium" panose="020B0503030302020204" pitchFamily="34" charset="-127"/>
                <a:ea typeface="에스코어 드림 5 Medium" panose="020B0503030302020204" pitchFamily="34" charset="-127"/>
              </a:endParaRPr>
            </a:p>
          </p:txBody>
        </p:sp>
      </p:grpSp>
      <p:sp>
        <p:nvSpPr>
          <p:cNvPr id="50" name="TextBox 49">
            <a:extLst>
              <a:ext uri="{FF2B5EF4-FFF2-40B4-BE49-F238E27FC236}">
                <a16:creationId xmlns:a16="http://schemas.microsoft.com/office/drawing/2014/main" xmlns="" id="{99DED4DC-E31F-44D3-9D0C-638BC7AF283A}"/>
              </a:ext>
            </a:extLst>
          </p:cNvPr>
          <p:cNvSpPr txBox="1"/>
          <p:nvPr/>
        </p:nvSpPr>
        <p:spPr>
          <a:xfrm>
            <a:off x="939863" y="3932572"/>
            <a:ext cx="10700658" cy="46160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lnSpc>
                <a:spcPct val="150000"/>
              </a:lnSpc>
              <a:buClr>
                <a:srgbClr val="334457"/>
              </a:buClr>
              <a:buFont typeface="Wingdings" panose="05000000000000000000" pitchFamily="2" charset="2"/>
              <a:buChar char="§"/>
            </a:pPr>
            <a:r>
              <a:rPr lang="en-US" altLang="ko-KR" dirty="0">
                <a:solidFill>
                  <a:srgbClr val="334457"/>
                </a:solidFill>
                <a:latin typeface="에스코어 드림 4 Regular" panose="020B0503030302020204" pitchFamily="34" charset="-127"/>
                <a:ea typeface="에스코어 드림 4 Regular" panose="020B0503030302020204" pitchFamily="34" charset="-127"/>
              </a:rPr>
              <a:t>(</a:t>
            </a:r>
            <a:r>
              <a:rPr lang="ko-KR" altLang="en-US" dirty="0">
                <a:solidFill>
                  <a:srgbClr val="334457"/>
                </a:solidFill>
                <a:latin typeface="에스코어 드림 4 Regular" panose="020B0503030302020204" pitchFamily="34" charset="-127"/>
                <a:ea typeface="에스코어 드림 4 Regular" panose="020B0503030302020204" pitchFamily="34" charset="-127"/>
              </a:rPr>
              <a:t>신청방법</a:t>
            </a:r>
            <a:r>
              <a:rPr lang="en-US" altLang="ko-KR" dirty="0">
                <a:solidFill>
                  <a:srgbClr val="334457"/>
                </a:solidFill>
                <a:latin typeface="에스코어 드림 4 Regular" panose="020B0503030302020204" pitchFamily="34" charset="-127"/>
                <a:ea typeface="에스코어 드림 4 Regular" panose="020B0503030302020204" pitchFamily="34" charset="-127"/>
              </a:rPr>
              <a:t>) </a:t>
            </a:r>
            <a:r>
              <a:rPr lang="ko-KR" altLang="en-US" dirty="0" err="1">
                <a:solidFill>
                  <a:schemeClr val="accent5">
                    <a:lumMod val="75000"/>
                  </a:schemeClr>
                </a:solidFill>
                <a:latin typeface="에스코어 드림 4 Regular" panose="020B0503030302020204" pitchFamily="34" charset="-127"/>
                <a:ea typeface="에스코어 드림 4 Regular" panose="020B0503030302020204" pitchFamily="34" charset="-127"/>
              </a:rPr>
              <a:t>내국법인</a:t>
            </a:r>
            <a:r>
              <a:rPr lang="ko-KR" altLang="en-US" dirty="0" err="1">
                <a:solidFill>
                  <a:srgbClr val="334457"/>
                </a:solidFill>
                <a:latin typeface="에스코어 드림 4 Regular" panose="020B0503030302020204" pitchFamily="34" charset="-127"/>
                <a:ea typeface="에스코어 드림 4 Regular" panose="020B0503030302020204" pitchFamily="34" charset="-127"/>
              </a:rPr>
              <a:t>과</a:t>
            </a:r>
            <a:r>
              <a:rPr lang="ko-KR" altLang="en-US" dirty="0">
                <a:solidFill>
                  <a:srgbClr val="334457"/>
                </a:solidFill>
                <a:latin typeface="에스코어 드림 4 Regular" panose="020B0503030302020204" pitchFamily="34" charset="-127"/>
                <a:ea typeface="에스코어 드림 4 Regular" panose="020B0503030302020204" pitchFamily="34" charset="-127"/>
              </a:rPr>
              <a:t> </a:t>
            </a:r>
            <a:r>
              <a:rPr lang="ko-KR" altLang="en-US" dirty="0">
                <a:solidFill>
                  <a:schemeClr val="accent5">
                    <a:lumMod val="75000"/>
                  </a:schemeClr>
                </a:solidFill>
                <a:latin typeface="에스코어 드림 4 Regular" panose="020B0503030302020204" pitchFamily="34" charset="-127"/>
                <a:ea typeface="에스코어 드림 4 Regular" panose="020B0503030302020204" pitchFamily="34" charset="-127"/>
              </a:rPr>
              <a:t>거주자</a:t>
            </a:r>
            <a:r>
              <a:rPr lang="ko-KR" altLang="en-US" dirty="0">
                <a:solidFill>
                  <a:srgbClr val="334457"/>
                </a:solidFill>
                <a:latin typeface="에스코어 드림 4 Regular" panose="020B0503030302020204" pitchFamily="34" charset="-127"/>
                <a:ea typeface="에스코어 드림 4 Regular" panose="020B0503030302020204" pitchFamily="34" charset="-127"/>
              </a:rPr>
              <a:t>는 법인세</a:t>
            </a:r>
            <a:r>
              <a:rPr lang="en-US" altLang="ko-KR" dirty="0">
                <a:solidFill>
                  <a:srgbClr val="334457"/>
                </a:solidFill>
                <a:latin typeface="에스코어 드림 4 Regular" panose="020B0503030302020204" pitchFamily="34" charset="-127"/>
                <a:ea typeface="에스코어 드림 4 Regular" panose="020B0503030302020204" pitchFamily="34" charset="-127"/>
              </a:rPr>
              <a:t>(</a:t>
            </a:r>
            <a:r>
              <a:rPr lang="ko-KR" altLang="en-US" dirty="0">
                <a:solidFill>
                  <a:srgbClr val="334457"/>
                </a:solidFill>
                <a:latin typeface="에스코어 드림 4 Regular" panose="020B0503030302020204" pitchFamily="34" charset="-127"/>
                <a:ea typeface="에스코어 드림 4 Regular" panose="020B0503030302020204" pitchFamily="34" charset="-127"/>
              </a:rPr>
              <a:t>소득세</a:t>
            </a:r>
            <a:r>
              <a:rPr lang="en-US" altLang="ko-KR" dirty="0">
                <a:solidFill>
                  <a:srgbClr val="334457"/>
                </a:solidFill>
                <a:latin typeface="에스코어 드림 4 Regular" panose="020B0503030302020204" pitchFamily="34" charset="-127"/>
                <a:ea typeface="에스코어 드림 4 Regular" panose="020B0503030302020204" pitchFamily="34" charset="-127"/>
              </a:rPr>
              <a:t>) </a:t>
            </a:r>
            <a:r>
              <a:rPr lang="ko-KR" altLang="en-US" dirty="0">
                <a:solidFill>
                  <a:schemeClr val="accent5">
                    <a:lumMod val="75000"/>
                  </a:schemeClr>
                </a:solidFill>
                <a:latin typeface="에스코어 드림 4 Regular" panose="020B0503030302020204" pitchFamily="34" charset="-127"/>
                <a:ea typeface="에스코어 드림 4 Regular" panose="020B0503030302020204" pitchFamily="34" charset="-127"/>
              </a:rPr>
              <a:t>신고 전</a:t>
            </a:r>
            <a:r>
              <a:rPr lang="ko-KR" altLang="en-US" dirty="0">
                <a:solidFill>
                  <a:srgbClr val="334457"/>
                </a:solidFill>
                <a:latin typeface="에스코어 드림 4 Regular" panose="020B0503030302020204" pitchFamily="34" charset="-127"/>
                <a:ea typeface="에스코어 드림 4 Regular" panose="020B0503030302020204" pitchFamily="34" charset="-127"/>
              </a:rPr>
              <a:t>까지 </a:t>
            </a:r>
            <a:r>
              <a:rPr lang="ko-KR" altLang="en-US" dirty="0" err="1">
                <a:solidFill>
                  <a:schemeClr val="accent5">
                    <a:lumMod val="75000"/>
                  </a:schemeClr>
                </a:solidFill>
                <a:latin typeface="에스코어 드림 4 Regular" panose="020B0503030302020204" pitchFamily="34" charset="-127"/>
                <a:ea typeface="에스코어 드림 4 Regular" panose="020B0503030302020204" pitchFamily="34" charset="-127"/>
              </a:rPr>
              <a:t>홈택스</a:t>
            </a:r>
            <a:r>
              <a:rPr lang="en-US" altLang="ko-KR" dirty="0">
                <a:solidFill>
                  <a:srgbClr val="334457"/>
                </a:solidFill>
                <a:latin typeface="에스코어 드림 4 Regular" panose="020B0503030302020204" pitchFamily="34" charset="-127"/>
                <a:ea typeface="에스코어 드림 4 Regular" panose="020B0503030302020204" pitchFamily="34" charset="-127"/>
              </a:rPr>
              <a:t>, </a:t>
            </a:r>
            <a:r>
              <a:rPr lang="ko-KR" altLang="en-US" dirty="0">
                <a:solidFill>
                  <a:srgbClr val="334457"/>
                </a:solidFill>
                <a:latin typeface="에스코어 드림 4 Regular" panose="020B0503030302020204" pitchFamily="34" charset="-127"/>
                <a:ea typeface="에스코어 드림 4 Regular" panose="020B0503030302020204" pitchFamily="34" charset="-127"/>
              </a:rPr>
              <a:t>우편</a:t>
            </a:r>
            <a:r>
              <a:rPr lang="en-US" altLang="ko-KR" dirty="0">
                <a:solidFill>
                  <a:srgbClr val="334457"/>
                </a:solidFill>
                <a:latin typeface="에스코어 드림 4 Regular" panose="020B0503030302020204" pitchFamily="34" charset="-127"/>
                <a:ea typeface="에스코어 드림 4 Regular" panose="020B0503030302020204" pitchFamily="34" charset="-127"/>
              </a:rPr>
              <a:t>, </a:t>
            </a:r>
            <a:r>
              <a:rPr lang="ko-KR" altLang="en-US" dirty="0">
                <a:solidFill>
                  <a:srgbClr val="334457"/>
                </a:solidFill>
                <a:latin typeface="에스코어 드림 4 Regular" panose="020B0503030302020204" pitchFamily="34" charset="-127"/>
                <a:ea typeface="에스코어 드림 4 Regular" panose="020B0503030302020204" pitchFamily="34" charset="-127"/>
              </a:rPr>
              <a:t>방문 접수를 통해 신청</a:t>
            </a:r>
            <a:endParaRPr lang="en-US" altLang="ko-KR" dirty="0">
              <a:solidFill>
                <a:srgbClr val="334457"/>
              </a:solidFill>
              <a:latin typeface="에스코어 드림 4 Regular" panose="020B0503030302020204" pitchFamily="34" charset="-127"/>
              <a:ea typeface="에스코어 드림 4 Regular" panose="020B0503030302020204" pitchFamily="34" charset="-127"/>
            </a:endParaRPr>
          </a:p>
        </p:txBody>
      </p:sp>
      <p:sp>
        <p:nvSpPr>
          <p:cNvPr id="59" name="TextBox 58">
            <a:extLst>
              <a:ext uri="{FF2B5EF4-FFF2-40B4-BE49-F238E27FC236}">
                <a16:creationId xmlns:a16="http://schemas.microsoft.com/office/drawing/2014/main" xmlns="" id="{40B19CEB-52A3-4144-9C00-3EFAA64E8430}"/>
              </a:ext>
            </a:extLst>
          </p:cNvPr>
          <p:cNvSpPr txBox="1"/>
          <p:nvPr/>
        </p:nvSpPr>
        <p:spPr>
          <a:xfrm>
            <a:off x="513194" y="5593515"/>
            <a:ext cx="1024639" cy="369332"/>
          </a:xfrm>
          <a:prstGeom prst="rect">
            <a:avLst/>
          </a:prstGeom>
          <a:solidFill>
            <a:srgbClr val="C00000"/>
          </a:solidFill>
        </p:spPr>
        <p:txBody>
          <a:bodyPr wrap="none" rtlCol="0">
            <a:spAutoFit/>
          </a:bodyPr>
          <a:lstStyle/>
          <a:p>
            <a:r>
              <a:rPr lang="ko-KR" altLang="en-US" dirty="0">
                <a:solidFill>
                  <a:schemeClr val="bg1"/>
                </a:solidFill>
                <a:latin typeface="나눔스퀘어 ExtraBold" panose="020B0600000101010101" pitchFamily="50" charset="-127"/>
                <a:ea typeface="나눔스퀘어 ExtraBold" panose="020B0600000101010101" pitchFamily="50" charset="-127"/>
              </a:rPr>
              <a:t>접근경로</a:t>
            </a:r>
          </a:p>
        </p:txBody>
      </p:sp>
      <p:sp>
        <p:nvSpPr>
          <p:cNvPr id="60" name="직사각형 59">
            <a:extLst>
              <a:ext uri="{FF2B5EF4-FFF2-40B4-BE49-F238E27FC236}">
                <a16:creationId xmlns:a16="http://schemas.microsoft.com/office/drawing/2014/main" xmlns="" id="{EB416C3F-641D-4303-A5AC-5DC01CD70B64}"/>
              </a:ext>
            </a:extLst>
          </p:cNvPr>
          <p:cNvSpPr/>
          <p:nvPr/>
        </p:nvSpPr>
        <p:spPr>
          <a:xfrm>
            <a:off x="1285284" y="5499675"/>
            <a:ext cx="10582404" cy="5078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1">
              <a:lnSpc>
                <a:spcPct val="150000"/>
              </a:lnSpc>
              <a:buClr>
                <a:srgbClr val="7030A0"/>
              </a:buClr>
            </a:pPr>
            <a:r>
              <a:rPr lang="en-US" altLang="ko-KR" dirty="0">
                <a:solidFill>
                  <a:srgbClr val="7030A0"/>
                </a:solidFill>
                <a:latin typeface="나눔스퀘어 ExtraBold" panose="020B0600000101010101" pitchFamily="50" charset="-127"/>
                <a:ea typeface="나눔스퀘어 ExtraBold" panose="020B0600000101010101" pitchFamily="50" charset="-127"/>
              </a:rPr>
              <a:t>[</a:t>
            </a:r>
            <a:r>
              <a:rPr lang="ko-KR" altLang="en-US" dirty="0" err="1">
                <a:solidFill>
                  <a:srgbClr val="7030A0"/>
                </a:solidFill>
                <a:latin typeface="나눔스퀘어 ExtraBold" panose="020B0600000101010101" pitchFamily="50" charset="-127"/>
                <a:ea typeface="나눔스퀘어 ExtraBold" panose="020B0600000101010101" pitchFamily="50" charset="-127"/>
              </a:rPr>
              <a:t>홈택스</a:t>
            </a:r>
            <a:r>
              <a:rPr lang="en-US" altLang="ko-KR" dirty="0">
                <a:solidFill>
                  <a:srgbClr val="7030A0"/>
                </a:solidFill>
                <a:latin typeface="나눔스퀘어 ExtraBold" panose="020B0600000101010101" pitchFamily="50" charset="-127"/>
                <a:ea typeface="나눔스퀘어 ExtraBold" panose="020B0600000101010101" pitchFamily="50" charset="-127"/>
              </a:rPr>
              <a:t>] → [</a:t>
            </a:r>
            <a:r>
              <a:rPr lang="ko-KR" altLang="en-US" dirty="0">
                <a:solidFill>
                  <a:srgbClr val="7030A0"/>
                </a:solidFill>
                <a:latin typeface="나눔스퀘어 ExtraBold" panose="020B0600000101010101" pitchFamily="50" charset="-127"/>
                <a:ea typeface="나눔스퀘어 ExtraBold" panose="020B0600000101010101" pitchFamily="50" charset="-127"/>
              </a:rPr>
              <a:t>신청</a:t>
            </a:r>
            <a:r>
              <a:rPr lang="en-US" altLang="ko-KR" dirty="0">
                <a:solidFill>
                  <a:srgbClr val="7030A0"/>
                </a:solidFill>
                <a:latin typeface="나눔스퀘어 ExtraBold" panose="020B0600000101010101" pitchFamily="50" charset="-127"/>
                <a:ea typeface="나눔스퀘어 ExtraBold" panose="020B0600000101010101" pitchFamily="50" charset="-127"/>
              </a:rPr>
              <a:t>/</a:t>
            </a:r>
            <a:r>
              <a:rPr lang="ko-KR" altLang="en-US" dirty="0">
                <a:solidFill>
                  <a:srgbClr val="7030A0"/>
                </a:solidFill>
                <a:latin typeface="나눔스퀘어 ExtraBold" panose="020B0600000101010101" pitchFamily="50" charset="-127"/>
                <a:ea typeface="나눔스퀘어 ExtraBold" panose="020B0600000101010101" pitchFamily="50" charset="-127"/>
              </a:rPr>
              <a:t>제출</a:t>
            </a:r>
            <a:r>
              <a:rPr lang="en-US" altLang="ko-KR" dirty="0">
                <a:solidFill>
                  <a:srgbClr val="7030A0"/>
                </a:solidFill>
                <a:latin typeface="나눔스퀘어 ExtraBold" panose="020B0600000101010101" pitchFamily="50" charset="-127"/>
                <a:ea typeface="나눔스퀘어 ExtraBold" panose="020B0600000101010101" pitchFamily="50" charset="-127"/>
              </a:rPr>
              <a:t>] → [</a:t>
            </a:r>
            <a:r>
              <a:rPr lang="ko-KR" altLang="en-US" dirty="0">
                <a:solidFill>
                  <a:srgbClr val="7030A0"/>
                </a:solidFill>
                <a:latin typeface="나눔스퀘어 ExtraBold" panose="020B0600000101010101" pitchFamily="50" charset="-127"/>
                <a:ea typeface="나눔스퀘어 ExtraBold" panose="020B0600000101010101" pitchFamily="50" charset="-127"/>
              </a:rPr>
              <a:t>일반세무서류 신청</a:t>
            </a:r>
            <a:r>
              <a:rPr lang="en-US" altLang="ko-KR" dirty="0">
                <a:solidFill>
                  <a:srgbClr val="7030A0"/>
                </a:solidFill>
                <a:latin typeface="나눔스퀘어 ExtraBold" panose="020B0600000101010101" pitchFamily="50" charset="-127"/>
                <a:ea typeface="나눔스퀘어 ExtraBold" panose="020B0600000101010101" pitchFamily="50" charset="-127"/>
              </a:rPr>
              <a:t>] → </a:t>
            </a:r>
            <a:r>
              <a:rPr lang="ko-KR" altLang="en-US" dirty="0" err="1">
                <a:solidFill>
                  <a:srgbClr val="7030A0"/>
                </a:solidFill>
                <a:latin typeface="나눔스퀘어 ExtraBold" panose="020B0600000101010101" pitchFamily="50" charset="-127"/>
                <a:ea typeface="나눔스퀘어 ExtraBold" panose="020B0600000101010101" pitchFamily="50" charset="-127"/>
              </a:rPr>
              <a:t>민원명</a:t>
            </a:r>
            <a:r>
              <a:rPr lang="ko-KR" altLang="en-US" dirty="0">
                <a:solidFill>
                  <a:srgbClr val="7030A0"/>
                </a:solidFill>
                <a:latin typeface="나눔스퀘어 ExtraBold" panose="020B0600000101010101" pitchFamily="50" charset="-127"/>
                <a:ea typeface="나눔스퀘어 ExtraBold" panose="020B0600000101010101" pitchFamily="50" charset="-127"/>
              </a:rPr>
              <a:t> 찾기에서 </a:t>
            </a:r>
            <a:r>
              <a:rPr lang="en-US" altLang="ko-KR" dirty="0">
                <a:solidFill>
                  <a:srgbClr val="7030A0"/>
                </a:solidFill>
                <a:latin typeface="나눔스퀘어 ExtraBold" panose="020B0600000101010101" pitchFamily="50" charset="-127"/>
                <a:ea typeface="나눔스퀘어 ExtraBold" panose="020B0600000101010101" pitchFamily="50" charset="-127"/>
              </a:rPr>
              <a:t>[“</a:t>
            </a:r>
            <a:r>
              <a:rPr lang="ko-KR" altLang="en-US" dirty="0">
                <a:solidFill>
                  <a:srgbClr val="7030A0"/>
                </a:solidFill>
                <a:latin typeface="나눔스퀘어 ExtraBold" panose="020B0600000101010101" pitchFamily="50" charset="-127"/>
                <a:ea typeface="나눔스퀘어 ExtraBold" panose="020B0600000101010101" pitchFamily="50" charset="-127"/>
              </a:rPr>
              <a:t>연구</a:t>
            </a:r>
            <a:r>
              <a:rPr lang="en-US" altLang="ko-KR" dirty="0">
                <a:solidFill>
                  <a:srgbClr val="7030A0"/>
                </a:solidFill>
                <a:latin typeface="나눔스퀘어 ExtraBold" panose="020B0600000101010101" pitchFamily="50" charset="-127"/>
                <a:ea typeface="나눔스퀘어 ExtraBold" panose="020B0600000101010101" pitchFamily="50" charset="-127"/>
              </a:rPr>
              <a:t>”]</a:t>
            </a:r>
            <a:r>
              <a:rPr lang="ko-KR" altLang="en-US" dirty="0">
                <a:solidFill>
                  <a:srgbClr val="7030A0"/>
                </a:solidFill>
                <a:latin typeface="나눔스퀘어 ExtraBold" panose="020B0600000101010101" pitchFamily="50" charset="-127"/>
                <a:ea typeface="나눔스퀘어 ExtraBold" panose="020B0600000101010101" pitchFamily="50" charset="-127"/>
              </a:rPr>
              <a:t>로 조회</a:t>
            </a:r>
            <a:r>
              <a:rPr lang="en-US" altLang="ko-KR" dirty="0">
                <a:solidFill>
                  <a:srgbClr val="7030A0"/>
                </a:solidFill>
                <a:latin typeface="나눔스퀘어 ExtraBold" panose="020B0600000101010101" pitchFamily="50" charset="-127"/>
                <a:ea typeface="나눔스퀘어 ExtraBold" panose="020B0600000101010101" pitchFamily="50" charset="-127"/>
              </a:rPr>
              <a:t> → [</a:t>
            </a:r>
            <a:r>
              <a:rPr lang="ko-KR" altLang="en-US" dirty="0">
                <a:solidFill>
                  <a:srgbClr val="7030A0"/>
                </a:solidFill>
                <a:latin typeface="나눔스퀘어 ExtraBold" panose="020B0600000101010101" pitchFamily="50" charset="-127"/>
                <a:ea typeface="나눔스퀘어 ExtraBold" panose="020B0600000101010101" pitchFamily="50" charset="-127"/>
              </a:rPr>
              <a:t>인터넷 신청</a:t>
            </a:r>
            <a:r>
              <a:rPr lang="en-US" altLang="ko-KR" dirty="0">
                <a:solidFill>
                  <a:srgbClr val="7030A0"/>
                </a:solidFill>
                <a:latin typeface="나눔스퀘어 ExtraBold" panose="020B0600000101010101" pitchFamily="50" charset="-127"/>
                <a:ea typeface="나눔스퀘어 ExtraBold" panose="020B0600000101010101" pitchFamily="50" charset="-127"/>
              </a:rPr>
              <a:t>]</a:t>
            </a:r>
          </a:p>
        </p:txBody>
      </p:sp>
      <p:sp>
        <p:nvSpPr>
          <p:cNvPr id="61" name="TextBox 60">
            <a:extLst>
              <a:ext uri="{FF2B5EF4-FFF2-40B4-BE49-F238E27FC236}">
                <a16:creationId xmlns:a16="http://schemas.microsoft.com/office/drawing/2014/main" xmlns="" id="{F2A4401B-53E0-4659-AC99-1CD8DF709D53}"/>
              </a:ext>
            </a:extLst>
          </p:cNvPr>
          <p:cNvSpPr txBox="1"/>
          <p:nvPr/>
        </p:nvSpPr>
        <p:spPr>
          <a:xfrm>
            <a:off x="940349" y="4458220"/>
            <a:ext cx="10700658" cy="8771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lnSpc>
                <a:spcPct val="150000"/>
              </a:lnSpc>
              <a:buClr>
                <a:srgbClr val="334457"/>
              </a:buClr>
              <a:buFont typeface="Wingdings" panose="05000000000000000000" pitchFamily="2" charset="2"/>
              <a:buChar char="§"/>
            </a:pPr>
            <a:r>
              <a:rPr lang="en-US" altLang="ko-KR" dirty="0">
                <a:solidFill>
                  <a:srgbClr val="334457"/>
                </a:solidFill>
                <a:latin typeface="에스코어 드림 4 Regular" panose="020B0503030302020204" pitchFamily="34" charset="-127"/>
                <a:ea typeface="에스코어 드림 4 Regular" panose="020B0503030302020204" pitchFamily="34" charset="-127"/>
              </a:rPr>
              <a:t>(</a:t>
            </a:r>
            <a:r>
              <a:rPr lang="ko-KR" altLang="en-US" dirty="0" err="1">
                <a:solidFill>
                  <a:srgbClr val="334457"/>
                </a:solidFill>
                <a:latin typeface="에스코어 드림 4 Regular" panose="020B0503030302020204" pitchFamily="34" charset="-127"/>
                <a:ea typeface="에스코어 드림 4 Regular" panose="020B0503030302020204" pitchFamily="34" charset="-127"/>
              </a:rPr>
              <a:t>신청대상</a:t>
            </a:r>
            <a:r>
              <a:rPr lang="en-US" altLang="ko-KR" dirty="0">
                <a:solidFill>
                  <a:srgbClr val="334457"/>
                </a:solidFill>
                <a:latin typeface="에스코어 드림 4 Regular" panose="020B0503030302020204" pitchFamily="34" charset="-127"/>
                <a:ea typeface="에스코어 드림 4 Regular" panose="020B0503030302020204" pitchFamily="34" charset="-127"/>
              </a:rPr>
              <a:t>) </a:t>
            </a:r>
            <a:r>
              <a:rPr lang="ko-KR" altLang="en-US" dirty="0">
                <a:solidFill>
                  <a:srgbClr val="334457"/>
                </a:solidFill>
                <a:latin typeface="에스코어 드림 4 Regular" panose="020B0503030302020204" pitchFamily="34" charset="-127"/>
                <a:ea typeface="에스코어 드림 4 Regular" panose="020B0503030302020204" pitchFamily="34" charset="-127"/>
              </a:rPr>
              <a:t>연구</a:t>
            </a:r>
            <a:r>
              <a:rPr lang="en-US" altLang="ko-KR" dirty="0">
                <a:solidFill>
                  <a:srgbClr val="334457"/>
                </a:solidFill>
                <a:latin typeface="에스코어 드림 4 Regular" panose="020B0503030302020204" pitchFamily="34" charset="-127"/>
                <a:ea typeface="에스코어 드림 4 Regular" panose="020B0503030302020204" pitchFamily="34" charset="-127"/>
              </a:rPr>
              <a:t>·</a:t>
            </a:r>
            <a:r>
              <a:rPr lang="ko-KR" altLang="en-US" dirty="0">
                <a:solidFill>
                  <a:srgbClr val="334457"/>
                </a:solidFill>
                <a:latin typeface="에스코어 드림 4 Regular" panose="020B0503030302020204" pitchFamily="34" charset="-127"/>
                <a:ea typeface="에스코어 드림 4 Regular" panose="020B0503030302020204" pitchFamily="34" charset="-127"/>
              </a:rPr>
              <a:t>인력개발에 사용된 </a:t>
            </a:r>
            <a:r>
              <a:rPr lang="ko-KR" altLang="en-US" dirty="0">
                <a:solidFill>
                  <a:schemeClr val="accent5">
                    <a:lumMod val="75000"/>
                  </a:schemeClr>
                </a:solidFill>
                <a:latin typeface="에스코어 드림 4 Regular" panose="020B0503030302020204" pitchFamily="34" charset="-127"/>
                <a:ea typeface="에스코어 드림 4 Regular" panose="020B0503030302020204" pitchFamily="34" charset="-127"/>
              </a:rPr>
              <a:t>인건비</a:t>
            </a:r>
            <a:r>
              <a:rPr lang="en-US" altLang="ko-KR" dirty="0">
                <a:solidFill>
                  <a:schemeClr val="accent5">
                    <a:lumMod val="75000"/>
                  </a:schemeClr>
                </a:solidFill>
                <a:latin typeface="에스코어 드림 4 Regular" panose="020B0503030302020204" pitchFamily="34" charset="-127"/>
                <a:ea typeface="에스코어 드림 4 Regular" panose="020B0503030302020204" pitchFamily="34" charset="-127"/>
              </a:rPr>
              <a:t>, </a:t>
            </a:r>
            <a:r>
              <a:rPr lang="ko-KR" altLang="en-US" dirty="0">
                <a:solidFill>
                  <a:schemeClr val="accent5">
                    <a:lumMod val="75000"/>
                  </a:schemeClr>
                </a:solidFill>
                <a:latin typeface="에스코어 드림 4 Regular" panose="020B0503030302020204" pitchFamily="34" charset="-127"/>
                <a:ea typeface="에스코어 드림 4 Regular" panose="020B0503030302020204" pitchFamily="34" charset="-127"/>
              </a:rPr>
              <a:t>재료비 등의 비용이 </a:t>
            </a:r>
            <a:r>
              <a:rPr lang="ko-KR" altLang="en-US" dirty="0">
                <a:solidFill>
                  <a:srgbClr val="334457"/>
                </a:solidFill>
                <a:latin typeface="에스코어 드림 4 Regular" panose="020B0503030302020204" pitchFamily="34" charset="-127"/>
                <a:ea typeface="에스코어 드림 4 Regular" panose="020B0503030302020204" pitchFamily="34" charset="-127"/>
              </a:rPr>
              <a:t>세액공제 대상에 해당되는지</a:t>
            </a:r>
            <a:r>
              <a:rPr lang="en-US" altLang="ko-KR" dirty="0">
                <a:solidFill>
                  <a:srgbClr val="334457"/>
                </a:solidFill>
                <a:latin typeface="에스코어 드림 4 Regular" panose="020B0503030302020204" pitchFamily="34" charset="-127"/>
                <a:ea typeface="에스코어 드림 4 Regular" panose="020B0503030302020204" pitchFamily="34" charset="-127"/>
              </a:rPr>
              <a:t>, </a:t>
            </a:r>
          </a:p>
          <a:p>
            <a:pPr>
              <a:lnSpc>
                <a:spcPct val="150000"/>
              </a:lnSpc>
              <a:buClr>
                <a:srgbClr val="334457"/>
              </a:buClr>
            </a:pPr>
            <a:r>
              <a:rPr lang="ko-KR" altLang="en-US" dirty="0">
                <a:solidFill>
                  <a:schemeClr val="accent5">
                    <a:lumMod val="75000"/>
                  </a:schemeClr>
                </a:solidFill>
                <a:latin typeface="에스코어 드림 4 Regular" panose="020B0503030302020204" pitchFamily="34" charset="-127"/>
                <a:ea typeface="에스코어 드림 4 Regular" panose="020B0503030302020204" pitchFamily="34" charset="-127"/>
              </a:rPr>
              <a:t>                        수행한 연구과제</a:t>
            </a:r>
            <a:r>
              <a:rPr lang="ko-KR" altLang="en-US" dirty="0">
                <a:solidFill>
                  <a:srgbClr val="334457"/>
                </a:solidFill>
                <a:latin typeface="에스코어 드림 4 Regular" panose="020B0503030302020204" pitchFamily="34" charset="-127"/>
                <a:ea typeface="에스코어 드림 4 Regular" panose="020B0503030302020204" pitchFamily="34" charset="-127"/>
              </a:rPr>
              <a:t>가</a:t>
            </a:r>
            <a:r>
              <a:rPr lang="en-US" altLang="ko-KR" dirty="0">
                <a:solidFill>
                  <a:srgbClr val="334457"/>
                </a:solidFill>
                <a:latin typeface="에스코어 드림 4 Regular" panose="020B0503030302020204" pitchFamily="34" charset="-127"/>
                <a:ea typeface="에스코어 드림 4 Regular" panose="020B0503030302020204" pitchFamily="34" charset="-127"/>
              </a:rPr>
              <a:t> </a:t>
            </a:r>
            <a:r>
              <a:rPr lang="ko-KR" altLang="en-US" dirty="0">
                <a:solidFill>
                  <a:srgbClr val="334457"/>
                </a:solidFill>
                <a:latin typeface="에스코어 드림 4 Regular" panose="020B0503030302020204" pitchFamily="34" charset="-127"/>
                <a:ea typeface="에스코어 드림 4 Regular" panose="020B0503030302020204" pitchFamily="34" charset="-127"/>
              </a:rPr>
              <a:t>세액공제 대상 연구개발에 해당되는지 등을 신청</a:t>
            </a:r>
            <a:endParaRPr lang="en-US" altLang="ko-KR" dirty="0">
              <a:solidFill>
                <a:srgbClr val="334457"/>
              </a:solidFill>
              <a:latin typeface="에스코어 드림 4 Regular" panose="020B0503030302020204" pitchFamily="34" charset="-127"/>
              <a:ea typeface="에스코어 드림 4 Regular" panose="020B0503030302020204" pitchFamily="34" charset="-127"/>
            </a:endParaRPr>
          </a:p>
        </p:txBody>
      </p:sp>
      <p:cxnSp>
        <p:nvCxnSpPr>
          <p:cNvPr id="62" name="직선 연결선 61">
            <a:extLst>
              <a:ext uri="{FF2B5EF4-FFF2-40B4-BE49-F238E27FC236}">
                <a16:creationId xmlns:a16="http://schemas.microsoft.com/office/drawing/2014/main" xmlns="" id="{53C758C3-E43F-450D-B665-ED0665D2EEED}"/>
              </a:ext>
            </a:extLst>
          </p:cNvPr>
          <p:cNvCxnSpPr/>
          <p:nvPr/>
        </p:nvCxnSpPr>
        <p:spPr>
          <a:xfrm>
            <a:off x="629822" y="6193100"/>
            <a:ext cx="11031148" cy="0"/>
          </a:xfrm>
          <a:prstGeom prst="line">
            <a:avLst/>
          </a:prstGeom>
          <a:ln>
            <a:solidFill>
              <a:srgbClr val="334457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3" name="직선 연결선 62">
            <a:extLst>
              <a:ext uri="{FF2B5EF4-FFF2-40B4-BE49-F238E27FC236}">
                <a16:creationId xmlns:a16="http://schemas.microsoft.com/office/drawing/2014/main" xmlns="" id="{A5584F93-0600-44EB-8ACA-EB8E6972D93A}"/>
              </a:ext>
            </a:extLst>
          </p:cNvPr>
          <p:cNvCxnSpPr/>
          <p:nvPr/>
        </p:nvCxnSpPr>
        <p:spPr>
          <a:xfrm>
            <a:off x="638211" y="1847598"/>
            <a:ext cx="11031148" cy="0"/>
          </a:xfrm>
          <a:prstGeom prst="line">
            <a:avLst/>
          </a:prstGeom>
          <a:ln>
            <a:solidFill>
              <a:srgbClr val="334457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화살표: 아래쪽 2">
            <a:extLst>
              <a:ext uri="{FF2B5EF4-FFF2-40B4-BE49-F238E27FC236}">
                <a16:creationId xmlns:a16="http://schemas.microsoft.com/office/drawing/2014/main" xmlns="" id="{8B6A9E8C-FC7B-4E59-8936-74ADB316023E}"/>
              </a:ext>
            </a:extLst>
          </p:cNvPr>
          <p:cNvSpPr/>
          <p:nvPr/>
        </p:nvSpPr>
        <p:spPr>
          <a:xfrm>
            <a:off x="5773262" y="2853791"/>
            <a:ext cx="672353" cy="268895"/>
          </a:xfrm>
          <a:prstGeom prst="downArrow">
            <a:avLst/>
          </a:prstGeom>
          <a:solidFill>
            <a:schemeClr val="accent4"/>
          </a:solidFill>
          <a:ln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1931738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그림 8">
            <a:extLst>
              <a:ext uri="{FF2B5EF4-FFF2-40B4-BE49-F238E27FC236}">
                <a16:creationId xmlns:a16="http://schemas.microsoft.com/office/drawing/2014/main" xmlns="" id="{3B1A5D79-5902-41C8-BAED-76B0149ED52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848" b="16848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5" name="직사각형 14">
            <a:extLst>
              <a:ext uri="{FF2B5EF4-FFF2-40B4-BE49-F238E27FC236}">
                <a16:creationId xmlns:a16="http://schemas.microsoft.com/office/drawing/2014/main" xmlns="" id="{39C3FB4B-F226-430B-9EBB-5D4F094A1BBA}"/>
              </a:ext>
            </a:extLst>
          </p:cNvPr>
          <p:cNvSpPr/>
          <p:nvPr/>
        </p:nvSpPr>
        <p:spPr>
          <a:xfrm>
            <a:off x="0" y="8"/>
            <a:ext cx="12192000" cy="6857992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5959">
                <a:schemeClr val="bg1">
                  <a:alpha val="38000"/>
                </a:schemeClr>
              </a:gs>
              <a:gs pos="49000">
                <a:schemeClr val="bg1">
                  <a:alpha val="89000"/>
                </a:schemeClr>
              </a:gs>
              <a:gs pos="100000">
                <a:schemeClr val="bg1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pic>
        <p:nvPicPr>
          <p:cNvPr id="5" name="그림 4">
            <a:extLst>
              <a:ext uri="{FF2B5EF4-FFF2-40B4-BE49-F238E27FC236}">
                <a16:creationId xmlns:a16="http://schemas.microsoft.com/office/drawing/2014/main" xmlns="" id="{93872858-2D68-4A83-9BD0-9C2EA538F38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698" t="8727" r="17865"/>
          <a:stretch/>
        </p:blipFill>
        <p:spPr>
          <a:xfrm>
            <a:off x="824541" y="958256"/>
            <a:ext cx="4433104" cy="5899743"/>
          </a:xfrm>
          <a:prstGeom prst="rect">
            <a:avLst/>
          </a:prstGeom>
          <a:effectLst>
            <a:outerShdw blurRad="330200" dist="38100" dir="2700000" sx="104000" sy="104000" algn="tl" rotWithShape="0">
              <a:prstClr val="black">
                <a:alpha val="40000"/>
              </a:prstClr>
            </a:outerShdw>
          </a:effec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C27AA8DE-18FF-4E76-899C-3C33EB553E52}"/>
              </a:ext>
            </a:extLst>
          </p:cNvPr>
          <p:cNvSpPr txBox="1"/>
          <p:nvPr/>
        </p:nvSpPr>
        <p:spPr>
          <a:xfrm>
            <a:off x="1906908" y="2451633"/>
            <a:ext cx="1130438" cy="19389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sz="4000" spc="-150" dirty="0">
                <a:solidFill>
                  <a:schemeClr val="bg1"/>
                </a:solidFill>
                <a:effectLst>
                  <a:outerShdw blurRad="114300" dist="38100" dir="2700000" sx="103000" sy="103000" algn="tl" rotWithShape="0">
                    <a:prstClr val="black">
                      <a:alpha val="40000"/>
                    </a:prstClr>
                  </a:outerShdw>
                </a:effectLst>
                <a:latin typeface="에스코어 드림 8 Heavy" panose="020B0903030302020204" pitchFamily="34" charset="-127"/>
                <a:ea typeface="에스코어 드림 8 Heavy" panose="020B0903030302020204" pitchFamily="34" charset="-127"/>
              </a:rPr>
              <a:t>신고</a:t>
            </a:r>
            <a:endParaRPr lang="en-US" altLang="ko-KR" sz="4000" spc="-150" dirty="0">
              <a:solidFill>
                <a:schemeClr val="bg1"/>
              </a:solidFill>
              <a:effectLst>
                <a:outerShdw blurRad="114300" dist="38100" dir="2700000" sx="103000" sy="103000" algn="tl" rotWithShape="0">
                  <a:prstClr val="black">
                    <a:alpha val="40000"/>
                  </a:prstClr>
                </a:outerShdw>
              </a:effectLst>
              <a:latin typeface="에스코어 드림 8 Heavy" panose="020B0903030302020204" pitchFamily="34" charset="-127"/>
              <a:ea typeface="에스코어 드림 8 Heavy" panose="020B0903030302020204" pitchFamily="34" charset="-127"/>
            </a:endParaRPr>
          </a:p>
          <a:p>
            <a:r>
              <a:rPr lang="ko-KR" altLang="en-US" sz="4000" spc="-150" dirty="0">
                <a:solidFill>
                  <a:schemeClr val="bg1"/>
                </a:solidFill>
                <a:effectLst>
                  <a:outerShdw blurRad="114300" dist="38100" dir="2700000" sx="103000" sy="103000" algn="tl" rotWithShape="0">
                    <a:prstClr val="black">
                      <a:alpha val="40000"/>
                    </a:prstClr>
                  </a:outerShdw>
                </a:effectLst>
                <a:latin typeface="에스코어 드림 8 Heavy" panose="020B0903030302020204" pitchFamily="34" charset="-127"/>
                <a:ea typeface="에스코어 드림 8 Heavy" panose="020B0903030302020204" pitchFamily="34" charset="-127"/>
              </a:rPr>
              <a:t>지원</a:t>
            </a:r>
            <a:endParaRPr lang="en-US" altLang="ko-KR" sz="4000" spc="-150" dirty="0">
              <a:solidFill>
                <a:schemeClr val="bg1"/>
              </a:solidFill>
              <a:effectLst>
                <a:outerShdw blurRad="114300" dist="38100" dir="2700000" sx="103000" sy="103000" algn="tl" rotWithShape="0">
                  <a:prstClr val="black">
                    <a:alpha val="40000"/>
                  </a:prstClr>
                </a:outerShdw>
              </a:effectLst>
              <a:latin typeface="에스코어 드림 8 Heavy" panose="020B0903030302020204" pitchFamily="34" charset="-127"/>
              <a:ea typeface="에스코어 드림 8 Heavy" panose="020B0903030302020204" pitchFamily="34" charset="-127"/>
            </a:endParaRPr>
          </a:p>
          <a:p>
            <a:r>
              <a:rPr lang="ko-KR" altLang="en-US" sz="4000" spc="-150" dirty="0">
                <a:solidFill>
                  <a:schemeClr val="bg1"/>
                </a:solidFill>
                <a:effectLst>
                  <a:outerShdw blurRad="114300" dist="38100" dir="2700000" sx="103000" sy="103000" algn="tl" rotWithShape="0">
                    <a:prstClr val="black">
                      <a:alpha val="40000"/>
                    </a:prstClr>
                  </a:outerShdw>
                </a:effectLst>
                <a:latin typeface="에스코어 드림 8 Heavy" panose="020B0903030302020204" pitchFamily="34" charset="-127"/>
                <a:ea typeface="에스코어 드림 8 Heavy" panose="020B0903030302020204" pitchFamily="34" charset="-127"/>
              </a:rPr>
              <a:t>방향</a:t>
            </a:r>
          </a:p>
        </p:txBody>
      </p:sp>
      <p:grpSp>
        <p:nvGrpSpPr>
          <p:cNvPr id="27" name="그룹 26">
            <a:extLst>
              <a:ext uri="{FF2B5EF4-FFF2-40B4-BE49-F238E27FC236}">
                <a16:creationId xmlns:a16="http://schemas.microsoft.com/office/drawing/2014/main" xmlns="" id="{93657B91-3BA7-46AC-8A17-D0E802620394}"/>
              </a:ext>
            </a:extLst>
          </p:cNvPr>
          <p:cNvGrpSpPr/>
          <p:nvPr/>
        </p:nvGrpSpPr>
        <p:grpSpPr>
          <a:xfrm>
            <a:off x="6096000" y="731777"/>
            <a:ext cx="453984" cy="5150863"/>
            <a:chOff x="6337320" y="-865290"/>
            <a:chExt cx="436404" cy="436404"/>
          </a:xfrm>
        </p:grpSpPr>
        <p:sp>
          <p:nvSpPr>
            <p:cNvPr id="26" name="타원 25">
              <a:extLst>
                <a:ext uri="{FF2B5EF4-FFF2-40B4-BE49-F238E27FC236}">
                  <a16:creationId xmlns:a16="http://schemas.microsoft.com/office/drawing/2014/main" xmlns="" id="{D682ADB8-52CB-41FC-A92B-72ADDB4A3C8C}"/>
                </a:ext>
              </a:extLst>
            </p:cNvPr>
            <p:cNvSpPr/>
            <p:nvPr/>
          </p:nvSpPr>
          <p:spPr>
            <a:xfrm>
              <a:off x="6337320" y="-865290"/>
              <a:ext cx="436404" cy="436404"/>
            </a:xfrm>
            <a:prstGeom prst="roundRect">
              <a:avLst>
                <a:gd name="adj" fmla="val 50000"/>
              </a:avLst>
            </a:prstGeom>
            <a:solidFill>
              <a:srgbClr val="0C1C36">
                <a:alpha val="51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25" name="타원 24">
              <a:extLst>
                <a:ext uri="{FF2B5EF4-FFF2-40B4-BE49-F238E27FC236}">
                  <a16:creationId xmlns:a16="http://schemas.microsoft.com/office/drawing/2014/main" xmlns="" id="{26D7CD63-05C0-4B91-BB14-E6F46A4F3F0F}"/>
                </a:ext>
              </a:extLst>
            </p:cNvPr>
            <p:cNvSpPr/>
            <p:nvPr/>
          </p:nvSpPr>
          <p:spPr>
            <a:xfrm>
              <a:off x="6389428" y="-858244"/>
              <a:ext cx="332187" cy="423280"/>
            </a:xfrm>
            <a:prstGeom prst="roundRect">
              <a:avLst>
                <a:gd name="adj" fmla="val 50000"/>
              </a:avLst>
            </a:prstGeom>
            <a:solidFill>
              <a:srgbClr val="0C1C3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</p:grpSp>
      <p:pic>
        <p:nvPicPr>
          <p:cNvPr id="4" name="그림 3">
            <a:extLst>
              <a:ext uri="{FF2B5EF4-FFF2-40B4-BE49-F238E27FC236}">
                <a16:creationId xmlns:a16="http://schemas.microsoft.com/office/drawing/2014/main" xmlns="" id="{C9BCA64D-037A-49F7-A300-3CB2DC9B6C0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3687" y="216311"/>
            <a:ext cx="1382808" cy="515466"/>
          </a:xfrm>
          <a:prstGeom prst="rect">
            <a:avLst/>
          </a:prstGeom>
        </p:spPr>
      </p:pic>
      <p:pic>
        <p:nvPicPr>
          <p:cNvPr id="14" name="그림 13">
            <a:extLst>
              <a:ext uri="{FF2B5EF4-FFF2-40B4-BE49-F238E27FC236}">
                <a16:creationId xmlns:a16="http://schemas.microsoft.com/office/drawing/2014/main" xmlns="" id="{0D9592AB-2BA6-4E77-9EDF-C43A691759C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472482" y="6387904"/>
            <a:ext cx="1525434" cy="355996"/>
          </a:xfrm>
          <a:prstGeom prst="rect">
            <a:avLst/>
          </a:prstGeom>
        </p:spPr>
      </p:pic>
      <p:grpSp>
        <p:nvGrpSpPr>
          <p:cNvPr id="3" name="그룹 2">
            <a:extLst>
              <a:ext uri="{FF2B5EF4-FFF2-40B4-BE49-F238E27FC236}">
                <a16:creationId xmlns:a16="http://schemas.microsoft.com/office/drawing/2014/main" xmlns="" id="{71B1A78A-BC62-4784-A33A-02676FF8E0AF}"/>
              </a:ext>
            </a:extLst>
          </p:cNvPr>
          <p:cNvGrpSpPr/>
          <p:nvPr/>
        </p:nvGrpSpPr>
        <p:grpSpPr>
          <a:xfrm>
            <a:off x="2241936" y="1770372"/>
            <a:ext cx="460382" cy="464622"/>
            <a:chOff x="-628591" y="3079266"/>
            <a:chExt cx="460382" cy="464622"/>
          </a:xfrm>
        </p:grpSpPr>
        <p:sp>
          <p:nvSpPr>
            <p:cNvPr id="2" name="타원 1">
              <a:extLst>
                <a:ext uri="{FF2B5EF4-FFF2-40B4-BE49-F238E27FC236}">
                  <a16:creationId xmlns:a16="http://schemas.microsoft.com/office/drawing/2014/main" xmlns="" id="{F5DE94F0-CAFA-403B-B4DA-38EDC1EA7B4F}"/>
                </a:ext>
              </a:extLst>
            </p:cNvPr>
            <p:cNvSpPr/>
            <p:nvPr/>
          </p:nvSpPr>
          <p:spPr>
            <a:xfrm>
              <a:off x="-628591" y="3083506"/>
              <a:ext cx="460382" cy="460382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xmlns="" id="{E198762C-30EF-491F-B604-7C413691865C}"/>
                </a:ext>
              </a:extLst>
            </p:cNvPr>
            <p:cNvSpPr txBox="1"/>
            <p:nvPr/>
          </p:nvSpPr>
          <p:spPr>
            <a:xfrm>
              <a:off x="-628591" y="3079266"/>
              <a:ext cx="460382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ko-KR" sz="2400" spc="-150" dirty="0">
                  <a:solidFill>
                    <a:srgbClr val="1C2D4A"/>
                  </a:solidFill>
                  <a:effectLst>
                    <a:outerShdw blurRad="114300" dist="38100" dir="2700000" sx="103000" sy="103000" algn="tl" rotWithShape="0">
                      <a:prstClr val="black">
                        <a:alpha val="40000"/>
                      </a:prstClr>
                    </a:outerShdw>
                  </a:effectLst>
                  <a:latin typeface="에스코어 드림 8 Heavy" panose="020B0903030302020204" pitchFamily="34" charset="-127"/>
                  <a:ea typeface="에스코어 드림 8 Heavy" panose="020B0903030302020204" pitchFamily="34" charset="-127"/>
                </a:rPr>
                <a:t>Ⅰ</a:t>
              </a:r>
              <a:endParaRPr lang="ko-KR" altLang="en-US" sz="2400" spc="-150" dirty="0">
                <a:solidFill>
                  <a:srgbClr val="1C2D4A"/>
                </a:solidFill>
                <a:effectLst>
                  <a:outerShdw blurRad="114300" dist="38100" dir="2700000" sx="103000" sy="103000" algn="tl" rotWithShape="0">
                    <a:prstClr val="black">
                      <a:alpha val="40000"/>
                    </a:prstClr>
                  </a:outerShdw>
                </a:effectLst>
                <a:latin typeface="에스코어 드림 8 Heavy" panose="020B0903030302020204" pitchFamily="34" charset="-127"/>
                <a:ea typeface="에스코어 드림 8 Heavy" panose="020B0903030302020204" pitchFamily="34" charset="-127"/>
              </a:endParaRPr>
            </a:p>
          </p:txBody>
        </p:sp>
      </p:grpSp>
      <p:sp>
        <p:nvSpPr>
          <p:cNvPr id="39" name="직사각형 38">
            <a:extLst>
              <a:ext uri="{FF2B5EF4-FFF2-40B4-BE49-F238E27FC236}">
                <a16:creationId xmlns:a16="http://schemas.microsoft.com/office/drawing/2014/main" xmlns="" id="{8E9185FE-4A70-4075-BBA4-BCE6BF4B41BB}"/>
              </a:ext>
            </a:extLst>
          </p:cNvPr>
          <p:cNvSpPr/>
          <p:nvPr/>
        </p:nvSpPr>
        <p:spPr>
          <a:xfrm>
            <a:off x="6755824" y="823834"/>
            <a:ext cx="2241319" cy="400110"/>
          </a:xfrm>
          <a:prstGeom prst="rect">
            <a:avLst/>
          </a:prstGeom>
          <a:noFill/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91440" tIns="45720" rIns="91440" bIns="45720" numCol="1" spcCol="0" rtlCol="0" fromWordArt="0" anchor="ctr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altLang="ko-KR" sz="2000" dirty="0">
                <a:solidFill>
                  <a:srgbClr val="334457"/>
                </a:solidFill>
                <a:latin typeface="에스코어 드림 4 Regular" panose="020B0503030302020204" pitchFamily="34" charset="-127"/>
                <a:ea typeface="에스코어 드림 4 Regular" panose="020B0503030302020204" pitchFamily="34" charset="-127"/>
              </a:rPr>
              <a:t>①  </a:t>
            </a:r>
            <a:r>
              <a:rPr lang="ko-KR" altLang="en-US" sz="2000" dirty="0">
                <a:solidFill>
                  <a:srgbClr val="334457"/>
                </a:solidFill>
                <a:latin typeface="에스코어 드림 4 Regular" panose="020B0503030302020204" pitchFamily="34" charset="-127"/>
                <a:ea typeface="에스코어 드림 4 Regular" panose="020B0503030302020204" pitchFamily="34" charset="-127"/>
              </a:rPr>
              <a:t>신고</a:t>
            </a:r>
            <a:r>
              <a:rPr lang="en-US" altLang="ko-KR" sz="2000" dirty="0">
                <a:solidFill>
                  <a:srgbClr val="334457"/>
                </a:solidFill>
                <a:latin typeface="에스코어 드림 4 Regular" panose="020B0503030302020204" pitchFamily="34" charset="-127"/>
                <a:ea typeface="에스코어 드림 4 Regular" panose="020B0503030302020204" pitchFamily="34" charset="-127"/>
              </a:rPr>
              <a:t>·</a:t>
            </a:r>
            <a:r>
              <a:rPr lang="ko-KR" altLang="en-US" sz="2000" dirty="0">
                <a:solidFill>
                  <a:srgbClr val="334457"/>
                </a:solidFill>
                <a:latin typeface="에스코어 드림 4 Regular" panose="020B0503030302020204" pitchFamily="34" charset="-127"/>
                <a:ea typeface="에스코어 드림 4 Regular" panose="020B0503030302020204" pitchFamily="34" charset="-127"/>
              </a:rPr>
              <a:t>납부 안내</a:t>
            </a:r>
            <a:endParaRPr lang="en-US" altLang="ko-KR" sz="2000" dirty="0">
              <a:solidFill>
                <a:srgbClr val="334457"/>
              </a:solidFill>
              <a:latin typeface="에스코어 드림 4 Regular" panose="020B0503030302020204" pitchFamily="34" charset="-127"/>
              <a:ea typeface="에스코어 드림 4 Regular" panose="020B0503030302020204" pitchFamily="34" charset="-127"/>
            </a:endParaRPr>
          </a:p>
        </p:txBody>
      </p:sp>
      <p:sp>
        <p:nvSpPr>
          <p:cNvPr id="43" name="직사각형 42">
            <a:extLst>
              <a:ext uri="{FF2B5EF4-FFF2-40B4-BE49-F238E27FC236}">
                <a16:creationId xmlns:a16="http://schemas.microsoft.com/office/drawing/2014/main" xmlns="" id="{58F35FCB-8465-4007-8D7D-8B06121845FE}"/>
              </a:ext>
            </a:extLst>
          </p:cNvPr>
          <p:cNvSpPr/>
          <p:nvPr/>
        </p:nvSpPr>
        <p:spPr>
          <a:xfrm>
            <a:off x="6755824" y="1477380"/>
            <a:ext cx="3448380" cy="400110"/>
          </a:xfrm>
          <a:prstGeom prst="rect">
            <a:avLst/>
          </a:prstGeom>
          <a:noFill/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91440" tIns="45720" rIns="91440" bIns="45720" numCol="1" spcCol="0" rtlCol="0" fromWordArt="0" anchor="ctr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altLang="ko-KR" sz="2000" dirty="0">
                <a:solidFill>
                  <a:srgbClr val="334457"/>
                </a:solidFill>
                <a:latin typeface="에스코어 드림 4 Regular" panose="020B0503030302020204" pitchFamily="34" charset="-127"/>
                <a:ea typeface="에스코어 드림 4 Regular" panose="020B0503030302020204" pitchFamily="34" charset="-127"/>
              </a:rPr>
              <a:t>②  </a:t>
            </a:r>
            <a:r>
              <a:rPr lang="ko-KR" altLang="en-US" sz="2000" dirty="0">
                <a:solidFill>
                  <a:srgbClr val="334457"/>
                </a:solidFill>
                <a:latin typeface="에스코어 드림 4 Regular" panose="020B0503030302020204" pitchFamily="34" charset="-127"/>
                <a:ea typeface="에스코어 드림 4 Regular" panose="020B0503030302020204" pitchFamily="34" charset="-127"/>
              </a:rPr>
              <a:t>다양한 신고도움자료 제공</a:t>
            </a:r>
            <a:endParaRPr lang="en-US" altLang="ko-KR" sz="2000" dirty="0">
              <a:solidFill>
                <a:srgbClr val="334457"/>
              </a:solidFill>
              <a:latin typeface="에스코어 드림 4 Regular" panose="020B0503030302020204" pitchFamily="34" charset="-127"/>
              <a:ea typeface="에스코어 드림 4 Regular" panose="020B0503030302020204" pitchFamily="34" charset="-127"/>
            </a:endParaRPr>
          </a:p>
        </p:txBody>
      </p:sp>
      <p:sp>
        <p:nvSpPr>
          <p:cNvPr id="46" name="직사각형 45">
            <a:extLst>
              <a:ext uri="{FF2B5EF4-FFF2-40B4-BE49-F238E27FC236}">
                <a16:creationId xmlns:a16="http://schemas.microsoft.com/office/drawing/2014/main" xmlns="" id="{9D0C91E0-857E-404D-8993-32C1D87B9789}"/>
              </a:ext>
            </a:extLst>
          </p:cNvPr>
          <p:cNvSpPr/>
          <p:nvPr/>
        </p:nvSpPr>
        <p:spPr>
          <a:xfrm>
            <a:off x="6755824" y="2130926"/>
            <a:ext cx="2735044" cy="400110"/>
          </a:xfrm>
          <a:prstGeom prst="rect">
            <a:avLst/>
          </a:prstGeom>
          <a:noFill/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91440" tIns="45720" rIns="91440" bIns="45720" numCol="1" spcCol="0" rtlCol="0" fromWordArt="0" anchor="ctr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altLang="ko-KR" sz="2000" dirty="0">
                <a:solidFill>
                  <a:srgbClr val="334457"/>
                </a:solidFill>
                <a:latin typeface="에스코어 드림 4 Regular" panose="020B0503030302020204" pitchFamily="34" charset="-127"/>
                <a:ea typeface="에스코어 드림 4 Regular" panose="020B0503030302020204" pitchFamily="34" charset="-127"/>
              </a:rPr>
              <a:t>③  </a:t>
            </a:r>
            <a:r>
              <a:rPr lang="ko-KR" altLang="en-US" sz="2000" dirty="0">
                <a:solidFill>
                  <a:srgbClr val="334457"/>
                </a:solidFill>
                <a:latin typeface="에스코어 드림 4 Regular" panose="020B0503030302020204" pitchFamily="34" charset="-127"/>
                <a:ea typeface="에스코어 드림 4 Regular" panose="020B0503030302020204" pitchFamily="34" charset="-127"/>
              </a:rPr>
              <a:t>공제</a:t>
            </a:r>
            <a:r>
              <a:rPr lang="en-US" altLang="ko-KR" sz="2000" dirty="0">
                <a:solidFill>
                  <a:srgbClr val="334457"/>
                </a:solidFill>
                <a:latin typeface="에스코어 드림 4 Regular" panose="020B0503030302020204" pitchFamily="34" charset="-127"/>
                <a:ea typeface="에스코어 드림 4 Regular" panose="020B0503030302020204" pitchFamily="34" charset="-127"/>
              </a:rPr>
              <a:t>·</a:t>
            </a:r>
            <a:r>
              <a:rPr lang="ko-KR" altLang="en-US" sz="2000" dirty="0">
                <a:solidFill>
                  <a:srgbClr val="334457"/>
                </a:solidFill>
                <a:latin typeface="에스코어 드림 4 Regular" panose="020B0503030302020204" pitchFamily="34" charset="-127"/>
                <a:ea typeface="에스코어 드림 4 Regular" panose="020B0503030302020204" pitchFamily="34" charset="-127"/>
              </a:rPr>
              <a:t>감면 적극안내</a:t>
            </a:r>
            <a:endParaRPr lang="en-US" altLang="ko-KR" sz="2000" dirty="0">
              <a:solidFill>
                <a:srgbClr val="334457"/>
              </a:solidFill>
              <a:latin typeface="에스코어 드림 4 Regular" panose="020B0503030302020204" pitchFamily="34" charset="-127"/>
              <a:ea typeface="에스코어 드림 4 Regular" panose="020B0503030302020204" pitchFamily="34" charset="-127"/>
            </a:endParaRPr>
          </a:p>
        </p:txBody>
      </p:sp>
      <p:sp>
        <p:nvSpPr>
          <p:cNvPr id="48" name="직사각형 47">
            <a:extLst>
              <a:ext uri="{FF2B5EF4-FFF2-40B4-BE49-F238E27FC236}">
                <a16:creationId xmlns:a16="http://schemas.microsoft.com/office/drawing/2014/main" xmlns="" id="{3F252B3D-8075-4180-96E9-25820E4821A9}"/>
              </a:ext>
            </a:extLst>
          </p:cNvPr>
          <p:cNvSpPr/>
          <p:nvPr/>
        </p:nvSpPr>
        <p:spPr>
          <a:xfrm>
            <a:off x="6755824" y="2784472"/>
            <a:ext cx="2138727" cy="400110"/>
          </a:xfrm>
          <a:prstGeom prst="rect">
            <a:avLst/>
          </a:prstGeom>
          <a:noFill/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91440" tIns="45720" rIns="91440" bIns="45720" numCol="1" spcCol="0" rtlCol="0" fromWordArt="0" anchor="ctr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altLang="ko-KR" sz="2000" dirty="0">
                <a:solidFill>
                  <a:srgbClr val="334457"/>
                </a:solidFill>
                <a:latin typeface="에스코어 드림 4 Regular" panose="020B0503030302020204" pitchFamily="34" charset="-127"/>
                <a:ea typeface="에스코어 드림 4 Regular" panose="020B0503030302020204" pitchFamily="34" charset="-127"/>
              </a:rPr>
              <a:t>④  </a:t>
            </a:r>
            <a:r>
              <a:rPr lang="ko-KR" altLang="en-US" sz="2000" dirty="0">
                <a:solidFill>
                  <a:srgbClr val="334457"/>
                </a:solidFill>
                <a:latin typeface="에스코어 드림 4 Regular" panose="020B0503030302020204" pitchFamily="34" charset="-127"/>
                <a:ea typeface="에스코어 드림 4 Regular" panose="020B0503030302020204" pitchFamily="34" charset="-127"/>
              </a:rPr>
              <a:t>세정지원 방안</a:t>
            </a:r>
            <a:endParaRPr lang="en-US" altLang="ko-KR" sz="2000" dirty="0">
              <a:solidFill>
                <a:srgbClr val="334457"/>
              </a:solidFill>
              <a:latin typeface="에스코어 드림 4 Regular" panose="020B0503030302020204" pitchFamily="34" charset="-127"/>
              <a:ea typeface="에스코어 드림 4 Regular" panose="020B0503030302020204" pitchFamily="34" charset="-127"/>
            </a:endParaRPr>
          </a:p>
        </p:txBody>
      </p:sp>
      <p:sp>
        <p:nvSpPr>
          <p:cNvPr id="49" name="직사각형 48">
            <a:extLst>
              <a:ext uri="{FF2B5EF4-FFF2-40B4-BE49-F238E27FC236}">
                <a16:creationId xmlns:a16="http://schemas.microsoft.com/office/drawing/2014/main" xmlns="" id="{EE072202-9F79-4214-8F12-5AC9708EBA3F}"/>
              </a:ext>
            </a:extLst>
          </p:cNvPr>
          <p:cNvSpPr/>
          <p:nvPr/>
        </p:nvSpPr>
        <p:spPr>
          <a:xfrm>
            <a:off x="6755824" y="3438018"/>
            <a:ext cx="4538422" cy="400110"/>
          </a:xfrm>
          <a:prstGeom prst="rect">
            <a:avLst/>
          </a:prstGeom>
          <a:noFill/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91440" tIns="45720" rIns="91440" bIns="45720" numCol="1" spcCol="0" rtlCol="0" fromWordArt="0" anchor="ctr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altLang="ko-KR" sz="2000" dirty="0">
                <a:solidFill>
                  <a:srgbClr val="334457"/>
                </a:solidFill>
                <a:latin typeface="에스코어 드림 4 Regular" panose="020B0503030302020204" pitchFamily="34" charset="-127"/>
                <a:ea typeface="에스코어 드림 4 Regular" panose="020B0503030302020204" pitchFamily="34" charset="-127"/>
              </a:rPr>
              <a:t>⑤  </a:t>
            </a:r>
            <a:r>
              <a:rPr lang="ko-KR" altLang="en-US" sz="2000" dirty="0">
                <a:solidFill>
                  <a:srgbClr val="334457"/>
                </a:solidFill>
                <a:latin typeface="에스코어 드림 4 Regular" panose="020B0503030302020204" pitchFamily="34" charset="-127"/>
                <a:ea typeface="에스코어 드림 4 Regular" panose="020B0503030302020204" pitchFamily="34" charset="-127"/>
              </a:rPr>
              <a:t>연구</a:t>
            </a:r>
            <a:r>
              <a:rPr lang="en-US" altLang="ko-KR" sz="2000" dirty="0">
                <a:solidFill>
                  <a:srgbClr val="334457"/>
                </a:solidFill>
                <a:latin typeface="에스코어 드림 4 Regular" panose="020B0503030302020204" pitchFamily="34" charset="-127"/>
                <a:ea typeface="에스코어 드림 4 Regular" panose="020B0503030302020204" pitchFamily="34" charset="-127"/>
              </a:rPr>
              <a:t>·</a:t>
            </a:r>
            <a:r>
              <a:rPr lang="ko-KR" altLang="en-US" sz="2000" dirty="0">
                <a:solidFill>
                  <a:srgbClr val="334457"/>
                </a:solidFill>
                <a:latin typeface="에스코어 드림 4 Regular" panose="020B0503030302020204" pitchFamily="34" charset="-127"/>
                <a:ea typeface="에스코어 드림 4 Regular" panose="020B0503030302020204" pitchFamily="34" charset="-127"/>
              </a:rPr>
              <a:t>인력개발비 세액공제 사전심사</a:t>
            </a:r>
            <a:endParaRPr lang="en-US" altLang="ko-KR" sz="2000" dirty="0">
              <a:solidFill>
                <a:srgbClr val="334457"/>
              </a:solidFill>
              <a:latin typeface="에스코어 드림 4 Regular" panose="020B0503030302020204" pitchFamily="34" charset="-127"/>
              <a:ea typeface="에스코어 드림 4 Regular" panose="020B0503030302020204" pitchFamily="34" charset="-127"/>
            </a:endParaRPr>
          </a:p>
        </p:txBody>
      </p:sp>
      <p:sp>
        <p:nvSpPr>
          <p:cNvPr id="50" name="직사각형 49">
            <a:extLst>
              <a:ext uri="{FF2B5EF4-FFF2-40B4-BE49-F238E27FC236}">
                <a16:creationId xmlns:a16="http://schemas.microsoft.com/office/drawing/2014/main" xmlns="" id="{6D00CFC0-5E59-4D33-A4E5-6FF493FDF22D}"/>
              </a:ext>
            </a:extLst>
          </p:cNvPr>
          <p:cNvSpPr/>
          <p:nvPr/>
        </p:nvSpPr>
        <p:spPr>
          <a:xfrm>
            <a:off x="6755824" y="4091564"/>
            <a:ext cx="2632452" cy="400110"/>
          </a:xfrm>
          <a:prstGeom prst="rect">
            <a:avLst/>
          </a:prstGeom>
          <a:noFill/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91440" tIns="45720" rIns="91440" bIns="45720" numCol="1" spcCol="0" rtlCol="0" fromWordArt="0" anchor="ctr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altLang="ko-KR" sz="2000" dirty="0">
                <a:solidFill>
                  <a:srgbClr val="334457"/>
                </a:solidFill>
                <a:latin typeface="에스코어 드림 4 Regular" panose="020B0503030302020204" pitchFamily="34" charset="-127"/>
                <a:ea typeface="에스코어 드림 4 Regular" panose="020B0503030302020204" pitchFamily="34" charset="-127"/>
              </a:rPr>
              <a:t>⑥  </a:t>
            </a:r>
            <a:r>
              <a:rPr lang="ko-KR" altLang="en-US" sz="2000" dirty="0">
                <a:solidFill>
                  <a:srgbClr val="334457"/>
                </a:solidFill>
                <a:latin typeface="에스코어 드림 4 Regular" panose="020B0503030302020204" pitchFamily="34" charset="-127"/>
                <a:ea typeface="에스코어 드림 4 Regular" panose="020B0503030302020204" pitchFamily="34" charset="-127"/>
              </a:rPr>
              <a:t>공익법인 서류제출</a:t>
            </a:r>
            <a:endParaRPr lang="en-US" altLang="ko-KR" sz="2000" dirty="0">
              <a:solidFill>
                <a:srgbClr val="334457"/>
              </a:solidFill>
              <a:latin typeface="에스코어 드림 4 Regular" panose="020B0503030302020204" pitchFamily="34" charset="-127"/>
              <a:ea typeface="에스코어 드림 4 Regular" panose="020B0503030302020204" pitchFamily="34" charset="-127"/>
            </a:endParaRPr>
          </a:p>
        </p:txBody>
      </p:sp>
      <p:sp>
        <p:nvSpPr>
          <p:cNvPr id="51" name="직사각형 50">
            <a:extLst>
              <a:ext uri="{FF2B5EF4-FFF2-40B4-BE49-F238E27FC236}">
                <a16:creationId xmlns:a16="http://schemas.microsoft.com/office/drawing/2014/main" xmlns="" id="{23214A9B-A3F8-45E9-ADFA-7E437922AA62}"/>
              </a:ext>
            </a:extLst>
          </p:cNvPr>
          <p:cNvSpPr/>
          <p:nvPr/>
        </p:nvSpPr>
        <p:spPr>
          <a:xfrm>
            <a:off x="6755824" y="4745110"/>
            <a:ext cx="3201517" cy="400110"/>
          </a:xfrm>
          <a:prstGeom prst="rect">
            <a:avLst/>
          </a:prstGeom>
          <a:noFill/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91440" tIns="45720" rIns="91440" bIns="45720" numCol="1" spcCol="0" rtlCol="0" fromWordArt="0" anchor="ctr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altLang="ko-KR" sz="2000" dirty="0">
                <a:solidFill>
                  <a:srgbClr val="334457"/>
                </a:solidFill>
                <a:latin typeface="에스코어 드림 4 Regular" panose="020B0503030302020204" pitchFamily="34" charset="-127"/>
                <a:ea typeface="에스코어 드림 4 Regular" panose="020B0503030302020204" pitchFamily="34" charset="-127"/>
              </a:rPr>
              <a:t>⑦  </a:t>
            </a:r>
            <a:r>
              <a:rPr lang="ko-KR" altLang="en-US" sz="2000" dirty="0" err="1">
                <a:solidFill>
                  <a:srgbClr val="334457"/>
                </a:solidFill>
                <a:latin typeface="에스코어 드림 4 Regular" panose="020B0503030302020204" pitchFamily="34" charset="-127"/>
                <a:ea typeface="에스코어 드림 4 Regular" panose="020B0503030302020204" pitchFamily="34" charset="-127"/>
              </a:rPr>
              <a:t>중소법인</a:t>
            </a:r>
            <a:r>
              <a:rPr lang="ko-KR" altLang="en-US" sz="2000" dirty="0">
                <a:solidFill>
                  <a:srgbClr val="334457"/>
                </a:solidFill>
                <a:latin typeface="에스코어 드림 4 Regular" panose="020B0503030302020204" pitchFamily="34" charset="-127"/>
                <a:ea typeface="에스코어 드림 4 Regular" panose="020B0503030302020204" pitchFamily="34" charset="-127"/>
              </a:rPr>
              <a:t> </a:t>
            </a:r>
            <a:r>
              <a:rPr lang="ko-KR" altLang="en-US" sz="2000" dirty="0" err="1">
                <a:solidFill>
                  <a:srgbClr val="334457"/>
                </a:solidFill>
                <a:latin typeface="에스코어 드림 4 Regular" panose="020B0503030302020204" pitchFamily="34" charset="-127"/>
                <a:ea typeface="에스코어 드림 4 Regular" panose="020B0503030302020204" pitchFamily="34" charset="-127"/>
              </a:rPr>
              <a:t>신고편의</a:t>
            </a:r>
            <a:r>
              <a:rPr lang="ko-KR" altLang="en-US" sz="2000" dirty="0">
                <a:solidFill>
                  <a:srgbClr val="334457"/>
                </a:solidFill>
                <a:latin typeface="에스코어 드림 4 Regular" panose="020B0503030302020204" pitchFamily="34" charset="-127"/>
                <a:ea typeface="에스코어 드림 4 Regular" panose="020B0503030302020204" pitchFamily="34" charset="-127"/>
              </a:rPr>
              <a:t> 제공</a:t>
            </a:r>
            <a:endParaRPr lang="en-US" altLang="ko-KR" sz="2000" dirty="0">
              <a:solidFill>
                <a:srgbClr val="334457"/>
              </a:solidFill>
              <a:latin typeface="에스코어 드림 4 Regular" panose="020B0503030302020204" pitchFamily="34" charset="-127"/>
              <a:ea typeface="에스코어 드림 4 Regular" panose="020B0503030302020204" pitchFamily="34" charset="-127"/>
            </a:endParaRPr>
          </a:p>
        </p:txBody>
      </p:sp>
      <p:sp>
        <p:nvSpPr>
          <p:cNvPr id="52" name="직사각형 51">
            <a:extLst>
              <a:ext uri="{FF2B5EF4-FFF2-40B4-BE49-F238E27FC236}">
                <a16:creationId xmlns:a16="http://schemas.microsoft.com/office/drawing/2014/main" xmlns="" id="{547E59F0-ED62-432E-8199-E8E1586B48BD}"/>
              </a:ext>
            </a:extLst>
          </p:cNvPr>
          <p:cNvSpPr/>
          <p:nvPr/>
        </p:nvSpPr>
        <p:spPr>
          <a:xfrm>
            <a:off x="6755824" y="5398658"/>
            <a:ext cx="4758034" cy="400110"/>
          </a:xfrm>
          <a:prstGeom prst="rect">
            <a:avLst/>
          </a:prstGeom>
          <a:noFill/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91440" tIns="45720" rIns="91440" bIns="45720" numCol="1" spcCol="0" rtlCol="0" fromWordArt="0" anchor="ctr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altLang="ko-KR" sz="2000" dirty="0">
                <a:solidFill>
                  <a:srgbClr val="334457"/>
                </a:solidFill>
                <a:latin typeface="에스코어 드림 4 Regular" panose="020B0503030302020204" pitchFamily="34" charset="-127"/>
                <a:ea typeface="에스코어 드림 4 Regular" panose="020B0503030302020204" pitchFamily="34" charset="-127"/>
              </a:rPr>
              <a:t>⑧  </a:t>
            </a:r>
            <a:r>
              <a:rPr lang="ko-KR" altLang="en-US" sz="2000" dirty="0" err="1">
                <a:solidFill>
                  <a:srgbClr val="334457"/>
                </a:solidFill>
                <a:latin typeface="에스코어 드림 4 Regular" panose="020B0503030302020204" pitchFamily="34" charset="-127"/>
                <a:ea typeface="에스코어 드림 4 Regular" panose="020B0503030302020204" pitchFamily="34" charset="-127"/>
              </a:rPr>
              <a:t>성실신고와</a:t>
            </a:r>
            <a:r>
              <a:rPr lang="ko-KR" altLang="en-US" sz="2000" dirty="0">
                <a:solidFill>
                  <a:srgbClr val="334457"/>
                </a:solidFill>
                <a:latin typeface="에스코어 드림 4 Regular" panose="020B0503030302020204" pitchFamily="34" charset="-127"/>
                <a:ea typeface="에스코어 드림 4 Regular" panose="020B0503030302020204" pitchFamily="34" charset="-127"/>
              </a:rPr>
              <a:t> 연계한 신고내용확인 실시</a:t>
            </a:r>
            <a:endParaRPr lang="en-US" altLang="ko-KR" sz="2000" dirty="0">
              <a:solidFill>
                <a:srgbClr val="334457"/>
              </a:solidFill>
              <a:latin typeface="에스코어 드림 4 Regular" panose="020B0503030302020204" pitchFamily="34" charset="-127"/>
              <a:ea typeface="에스코어 드림 4 Regular" panose="020B0503030302020204" pitchFamily="34" charset="-127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554923B7-C20E-423D-A78C-0F6A28751999}"/>
              </a:ext>
            </a:extLst>
          </p:cNvPr>
          <p:cNvSpPr txBox="1"/>
          <p:nvPr/>
        </p:nvSpPr>
        <p:spPr>
          <a:xfrm rot="16200000">
            <a:off x="4406440" y="3267240"/>
            <a:ext cx="383310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400" spc="600" dirty="0">
                <a:solidFill>
                  <a:schemeClr val="bg1"/>
                </a:solidFill>
                <a:latin typeface="에스코어 드림 3 Light" panose="020B0303030302020204" pitchFamily="34" charset="-127"/>
                <a:ea typeface="에스코어 드림 3 Light" panose="020B0303030302020204" pitchFamily="34" charset="-127"/>
              </a:rPr>
              <a:t>G u I d a n c e </a:t>
            </a:r>
            <a:r>
              <a:rPr lang="ko-KR" altLang="en-US" sz="1400" spc="600" dirty="0">
                <a:solidFill>
                  <a:schemeClr val="bg1"/>
                </a:solidFill>
                <a:latin typeface="에스코어 드림 3 Light" panose="020B0303030302020204" pitchFamily="34" charset="-127"/>
                <a:ea typeface="에스코어 드림 3 Light" panose="020B0303030302020204" pitchFamily="34" charset="-127"/>
              </a:rPr>
              <a:t> </a:t>
            </a:r>
            <a:r>
              <a:rPr lang="en-US" altLang="ko-KR" sz="1400" spc="600" dirty="0">
                <a:solidFill>
                  <a:schemeClr val="bg1"/>
                </a:solidFill>
                <a:latin typeface="에스코어 드림 3 Light" panose="020B0303030302020204" pitchFamily="34" charset="-127"/>
                <a:ea typeface="에스코어 드림 3 Light" panose="020B0303030302020204" pitchFamily="34" charset="-127"/>
              </a:rPr>
              <a:t>N o t e</a:t>
            </a:r>
            <a:endParaRPr lang="ko-KR" altLang="en-US" sz="1400" spc="600" dirty="0">
              <a:solidFill>
                <a:schemeClr val="bg1"/>
              </a:solidFill>
              <a:latin typeface="에스코어 드림 3 Light" panose="020B0303030302020204" pitchFamily="34" charset="-127"/>
              <a:ea typeface="에스코어 드림 3 Light" panose="020B0303030302020204" pitchFamily="34" charset="-127"/>
            </a:endParaRPr>
          </a:p>
        </p:txBody>
      </p:sp>
      <p:pic>
        <p:nvPicPr>
          <p:cNvPr id="54" name="그림 53">
            <a:extLst>
              <a:ext uri="{FF2B5EF4-FFF2-40B4-BE49-F238E27FC236}">
                <a16:creationId xmlns:a16="http://schemas.microsoft.com/office/drawing/2014/main" xmlns="" id="{28436A22-40A9-4328-8177-74F75788DDED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34100" y="799701"/>
            <a:ext cx="381000" cy="3751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89368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그림 8">
            <a:extLst>
              <a:ext uri="{FF2B5EF4-FFF2-40B4-BE49-F238E27FC236}">
                <a16:creationId xmlns:a16="http://schemas.microsoft.com/office/drawing/2014/main" xmlns="" id="{3B1A5D79-5902-41C8-BAED-76B0149ED52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848" b="16848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5" name="직사각형 14">
            <a:extLst>
              <a:ext uri="{FF2B5EF4-FFF2-40B4-BE49-F238E27FC236}">
                <a16:creationId xmlns:a16="http://schemas.microsoft.com/office/drawing/2014/main" xmlns="" id="{39C3FB4B-F226-430B-9EBB-5D4F094A1BBA}"/>
              </a:ext>
            </a:extLst>
          </p:cNvPr>
          <p:cNvSpPr/>
          <p:nvPr/>
        </p:nvSpPr>
        <p:spPr>
          <a:xfrm>
            <a:off x="0" y="-7867"/>
            <a:ext cx="12192000" cy="6857992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5959">
                <a:schemeClr val="bg1">
                  <a:alpha val="38000"/>
                </a:schemeClr>
              </a:gs>
              <a:gs pos="49000">
                <a:schemeClr val="bg1">
                  <a:alpha val="89000"/>
                </a:schemeClr>
              </a:gs>
              <a:gs pos="100000">
                <a:schemeClr val="bg1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pic>
        <p:nvPicPr>
          <p:cNvPr id="5" name="그림 4">
            <a:extLst>
              <a:ext uri="{FF2B5EF4-FFF2-40B4-BE49-F238E27FC236}">
                <a16:creationId xmlns:a16="http://schemas.microsoft.com/office/drawing/2014/main" xmlns="" id="{93872858-2D68-4A83-9BD0-9C2EA538F38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698" t="8727" r="17865"/>
          <a:stretch/>
        </p:blipFill>
        <p:spPr>
          <a:xfrm>
            <a:off x="824541" y="958256"/>
            <a:ext cx="4433104" cy="5899743"/>
          </a:xfrm>
          <a:prstGeom prst="rect">
            <a:avLst/>
          </a:prstGeom>
          <a:effectLst>
            <a:outerShdw blurRad="330200" dist="38100" dir="2700000" sx="104000" sy="104000" algn="tl" rotWithShape="0">
              <a:prstClr val="black">
                <a:alpha val="40000"/>
              </a:prstClr>
            </a:outerShdw>
          </a:effec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C27AA8DE-18FF-4E76-899C-3C33EB553E52}"/>
              </a:ext>
            </a:extLst>
          </p:cNvPr>
          <p:cNvSpPr txBox="1"/>
          <p:nvPr/>
        </p:nvSpPr>
        <p:spPr>
          <a:xfrm>
            <a:off x="1906908" y="2451633"/>
            <a:ext cx="1130438" cy="19389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sz="4000" spc="-150" dirty="0">
                <a:solidFill>
                  <a:schemeClr val="bg1"/>
                </a:solidFill>
                <a:effectLst>
                  <a:outerShdw blurRad="114300" dist="38100" dir="2700000" sx="103000" sy="103000" algn="tl" rotWithShape="0">
                    <a:prstClr val="black">
                      <a:alpha val="40000"/>
                    </a:prstClr>
                  </a:outerShdw>
                </a:effectLst>
                <a:latin typeface="에스코어 드림 8 Heavy" panose="020B0903030302020204" pitchFamily="34" charset="-127"/>
                <a:ea typeface="에스코어 드림 8 Heavy" panose="020B0903030302020204" pitchFamily="34" charset="-127"/>
              </a:rPr>
              <a:t>신고</a:t>
            </a:r>
            <a:endParaRPr lang="en-US" altLang="ko-KR" sz="4000" spc="-150" dirty="0">
              <a:solidFill>
                <a:schemeClr val="bg1"/>
              </a:solidFill>
              <a:effectLst>
                <a:outerShdw blurRad="114300" dist="38100" dir="2700000" sx="103000" sy="103000" algn="tl" rotWithShape="0">
                  <a:prstClr val="black">
                    <a:alpha val="40000"/>
                  </a:prstClr>
                </a:outerShdw>
              </a:effectLst>
              <a:latin typeface="에스코어 드림 8 Heavy" panose="020B0903030302020204" pitchFamily="34" charset="-127"/>
              <a:ea typeface="에스코어 드림 8 Heavy" panose="020B0903030302020204" pitchFamily="34" charset="-127"/>
            </a:endParaRPr>
          </a:p>
          <a:p>
            <a:r>
              <a:rPr lang="ko-KR" altLang="en-US" sz="4000" spc="-150" dirty="0">
                <a:solidFill>
                  <a:schemeClr val="bg1"/>
                </a:solidFill>
                <a:effectLst>
                  <a:outerShdw blurRad="114300" dist="38100" dir="2700000" sx="103000" sy="103000" algn="tl" rotWithShape="0">
                    <a:prstClr val="black">
                      <a:alpha val="40000"/>
                    </a:prstClr>
                  </a:outerShdw>
                </a:effectLst>
                <a:latin typeface="에스코어 드림 8 Heavy" panose="020B0903030302020204" pitchFamily="34" charset="-127"/>
                <a:ea typeface="에스코어 드림 8 Heavy" panose="020B0903030302020204" pitchFamily="34" charset="-127"/>
              </a:rPr>
              <a:t>지원</a:t>
            </a:r>
            <a:endParaRPr lang="en-US" altLang="ko-KR" sz="4000" spc="-150" dirty="0">
              <a:solidFill>
                <a:schemeClr val="bg1"/>
              </a:solidFill>
              <a:effectLst>
                <a:outerShdw blurRad="114300" dist="38100" dir="2700000" sx="103000" sy="103000" algn="tl" rotWithShape="0">
                  <a:prstClr val="black">
                    <a:alpha val="40000"/>
                  </a:prstClr>
                </a:outerShdw>
              </a:effectLst>
              <a:latin typeface="에스코어 드림 8 Heavy" panose="020B0903030302020204" pitchFamily="34" charset="-127"/>
              <a:ea typeface="에스코어 드림 8 Heavy" panose="020B0903030302020204" pitchFamily="34" charset="-127"/>
            </a:endParaRPr>
          </a:p>
          <a:p>
            <a:r>
              <a:rPr lang="ko-KR" altLang="en-US" sz="4000" spc="-150" dirty="0">
                <a:solidFill>
                  <a:schemeClr val="bg1"/>
                </a:solidFill>
                <a:effectLst>
                  <a:outerShdw blurRad="114300" dist="38100" dir="2700000" sx="103000" sy="103000" algn="tl" rotWithShape="0">
                    <a:prstClr val="black">
                      <a:alpha val="40000"/>
                    </a:prstClr>
                  </a:outerShdw>
                </a:effectLst>
                <a:latin typeface="에스코어 드림 8 Heavy" panose="020B0903030302020204" pitchFamily="34" charset="-127"/>
                <a:ea typeface="에스코어 드림 8 Heavy" panose="020B0903030302020204" pitchFamily="34" charset="-127"/>
              </a:rPr>
              <a:t>방향</a:t>
            </a:r>
          </a:p>
        </p:txBody>
      </p:sp>
      <p:grpSp>
        <p:nvGrpSpPr>
          <p:cNvPr id="27" name="그룹 26">
            <a:extLst>
              <a:ext uri="{FF2B5EF4-FFF2-40B4-BE49-F238E27FC236}">
                <a16:creationId xmlns:a16="http://schemas.microsoft.com/office/drawing/2014/main" xmlns="" id="{93657B91-3BA7-46AC-8A17-D0E802620394}"/>
              </a:ext>
            </a:extLst>
          </p:cNvPr>
          <p:cNvGrpSpPr/>
          <p:nvPr/>
        </p:nvGrpSpPr>
        <p:grpSpPr>
          <a:xfrm>
            <a:off x="6095997" y="3983171"/>
            <a:ext cx="3684597" cy="599312"/>
            <a:chOff x="6337320" y="-865290"/>
            <a:chExt cx="171792" cy="436404"/>
          </a:xfrm>
        </p:grpSpPr>
        <p:sp>
          <p:nvSpPr>
            <p:cNvPr id="26" name="타원 25">
              <a:extLst>
                <a:ext uri="{FF2B5EF4-FFF2-40B4-BE49-F238E27FC236}">
                  <a16:creationId xmlns:a16="http://schemas.microsoft.com/office/drawing/2014/main" xmlns="" id="{D682ADB8-52CB-41FC-A92B-72ADDB4A3C8C}"/>
                </a:ext>
              </a:extLst>
            </p:cNvPr>
            <p:cNvSpPr/>
            <p:nvPr/>
          </p:nvSpPr>
          <p:spPr>
            <a:xfrm>
              <a:off x="6337320" y="-865290"/>
              <a:ext cx="171792" cy="436404"/>
            </a:xfrm>
            <a:prstGeom prst="roundRect">
              <a:avLst>
                <a:gd name="adj" fmla="val 50000"/>
              </a:avLst>
            </a:prstGeom>
            <a:solidFill>
              <a:srgbClr val="0C1C36">
                <a:alpha val="51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25" name="타원 24">
              <a:extLst>
                <a:ext uri="{FF2B5EF4-FFF2-40B4-BE49-F238E27FC236}">
                  <a16:creationId xmlns:a16="http://schemas.microsoft.com/office/drawing/2014/main" xmlns="" id="{26D7CD63-05C0-4B91-BB14-E6F46A4F3F0F}"/>
                </a:ext>
              </a:extLst>
            </p:cNvPr>
            <p:cNvSpPr/>
            <p:nvPr/>
          </p:nvSpPr>
          <p:spPr>
            <a:xfrm>
              <a:off x="6364889" y="-858244"/>
              <a:ext cx="144223" cy="423280"/>
            </a:xfrm>
            <a:prstGeom prst="roundRect">
              <a:avLst>
                <a:gd name="adj" fmla="val 50000"/>
              </a:avLst>
            </a:prstGeom>
            <a:solidFill>
              <a:srgbClr val="0C1C3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</p:grpSp>
      <p:pic>
        <p:nvPicPr>
          <p:cNvPr id="4" name="그림 3">
            <a:extLst>
              <a:ext uri="{FF2B5EF4-FFF2-40B4-BE49-F238E27FC236}">
                <a16:creationId xmlns:a16="http://schemas.microsoft.com/office/drawing/2014/main" xmlns="" id="{C9BCA64D-037A-49F7-A300-3CB2DC9B6C0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3687" y="216311"/>
            <a:ext cx="1382808" cy="515466"/>
          </a:xfrm>
          <a:prstGeom prst="rect">
            <a:avLst/>
          </a:prstGeom>
        </p:spPr>
      </p:pic>
      <p:pic>
        <p:nvPicPr>
          <p:cNvPr id="14" name="그림 13">
            <a:extLst>
              <a:ext uri="{FF2B5EF4-FFF2-40B4-BE49-F238E27FC236}">
                <a16:creationId xmlns:a16="http://schemas.microsoft.com/office/drawing/2014/main" xmlns="" id="{0D9592AB-2BA6-4E77-9EDF-C43A691759C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472482" y="6387904"/>
            <a:ext cx="1525434" cy="355996"/>
          </a:xfrm>
          <a:prstGeom prst="rect">
            <a:avLst/>
          </a:prstGeom>
        </p:spPr>
      </p:pic>
      <p:grpSp>
        <p:nvGrpSpPr>
          <p:cNvPr id="3" name="그룹 2">
            <a:extLst>
              <a:ext uri="{FF2B5EF4-FFF2-40B4-BE49-F238E27FC236}">
                <a16:creationId xmlns:a16="http://schemas.microsoft.com/office/drawing/2014/main" xmlns="" id="{71B1A78A-BC62-4784-A33A-02676FF8E0AF}"/>
              </a:ext>
            </a:extLst>
          </p:cNvPr>
          <p:cNvGrpSpPr/>
          <p:nvPr/>
        </p:nvGrpSpPr>
        <p:grpSpPr>
          <a:xfrm>
            <a:off x="2241936" y="1770372"/>
            <a:ext cx="460382" cy="464622"/>
            <a:chOff x="-628591" y="3079266"/>
            <a:chExt cx="460382" cy="464622"/>
          </a:xfrm>
        </p:grpSpPr>
        <p:sp>
          <p:nvSpPr>
            <p:cNvPr id="2" name="타원 1">
              <a:extLst>
                <a:ext uri="{FF2B5EF4-FFF2-40B4-BE49-F238E27FC236}">
                  <a16:creationId xmlns:a16="http://schemas.microsoft.com/office/drawing/2014/main" xmlns="" id="{F5DE94F0-CAFA-403B-B4DA-38EDC1EA7B4F}"/>
                </a:ext>
              </a:extLst>
            </p:cNvPr>
            <p:cNvSpPr/>
            <p:nvPr/>
          </p:nvSpPr>
          <p:spPr>
            <a:xfrm>
              <a:off x="-628591" y="3083506"/>
              <a:ext cx="460382" cy="460382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xmlns="" id="{E198762C-30EF-491F-B604-7C413691865C}"/>
                </a:ext>
              </a:extLst>
            </p:cNvPr>
            <p:cNvSpPr txBox="1"/>
            <p:nvPr/>
          </p:nvSpPr>
          <p:spPr>
            <a:xfrm>
              <a:off x="-628591" y="3079266"/>
              <a:ext cx="460382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ko-KR" sz="2400" spc="-150" dirty="0">
                  <a:solidFill>
                    <a:srgbClr val="1C2D4A"/>
                  </a:solidFill>
                  <a:effectLst>
                    <a:outerShdw blurRad="114300" dist="38100" dir="2700000" sx="103000" sy="103000" algn="tl" rotWithShape="0">
                      <a:prstClr val="black">
                        <a:alpha val="40000"/>
                      </a:prstClr>
                    </a:outerShdw>
                  </a:effectLst>
                  <a:latin typeface="에스코어 드림 8 Heavy" panose="020B0903030302020204" pitchFamily="34" charset="-127"/>
                  <a:ea typeface="에스코어 드림 8 Heavy" panose="020B0903030302020204" pitchFamily="34" charset="-127"/>
                </a:rPr>
                <a:t>Ⅰ</a:t>
              </a:r>
              <a:endParaRPr lang="ko-KR" altLang="en-US" sz="2400" spc="-150" dirty="0">
                <a:solidFill>
                  <a:srgbClr val="1C2D4A"/>
                </a:solidFill>
                <a:effectLst>
                  <a:outerShdw blurRad="114300" dist="38100" dir="2700000" sx="103000" sy="103000" algn="tl" rotWithShape="0">
                    <a:prstClr val="black">
                      <a:alpha val="40000"/>
                    </a:prstClr>
                  </a:outerShdw>
                </a:effectLst>
                <a:latin typeface="에스코어 드림 8 Heavy" panose="020B0903030302020204" pitchFamily="34" charset="-127"/>
                <a:ea typeface="에스코어 드림 8 Heavy" panose="020B0903030302020204" pitchFamily="34" charset="-127"/>
              </a:endParaRPr>
            </a:p>
          </p:txBody>
        </p:sp>
      </p:grpSp>
      <p:sp>
        <p:nvSpPr>
          <p:cNvPr id="39" name="직사각형 38">
            <a:extLst>
              <a:ext uri="{FF2B5EF4-FFF2-40B4-BE49-F238E27FC236}">
                <a16:creationId xmlns:a16="http://schemas.microsoft.com/office/drawing/2014/main" xmlns="" id="{8E9185FE-4A70-4075-BBA4-BCE6BF4B41BB}"/>
              </a:ext>
            </a:extLst>
          </p:cNvPr>
          <p:cNvSpPr/>
          <p:nvPr/>
        </p:nvSpPr>
        <p:spPr>
          <a:xfrm>
            <a:off x="6755824" y="808446"/>
            <a:ext cx="2444900" cy="430887"/>
          </a:xfrm>
          <a:prstGeom prst="rect">
            <a:avLst/>
          </a:prstGeom>
          <a:noFill/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91440" tIns="45720" rIns="91440" bIns="45720" numCol="1" spcCol="0" rtlCol="0" fromWordArt="0" anchor="ctr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altLang="ko-KR" sz="2000" dirty="0">
                <a:solidFill>
                  <a:srgbClr val="334457"/>
                </a:solidFill>
                <a:latin typeface="에스코어 드림 4 Regular" panose="020B0503030302020204" pitchFamily="34" charset="-127"/>
                <a:ea typeface="에스코어 드림 4 Regular" panose="020B0503030302020204" pitchFamily="34" charset="-127"/>
              </a:rPr>
              <a:t>①  </a:t>
            </a:r>
            <a:r>
              <a:rPr lang="ko-KR" altLang="en-US" sz="2000" dirty="0">
                <a:solidFill>
                  <a:srgbClr val="334457"/>
                </a:solidFill>
                <a:latin typeface="에스코어 드림 4 Regular" panose="020B0503030302020204" pitchFamily="34" charset="-127"/>
                <a:ea typeface="에스코어 드림 4 Regular" panose="020B0503030302020204" pitchFamily="34" charset="-127"/>
              </a:rPr>
              <a:t>신고</a:t>
            </a:r>
            <a:r>
              <a:rPr lang="en-US" altLang="ko-KR" sz="2000" dirty="0">
                <a:solidFill>
                  <a:srgbClr val="334457"/>
                </a:solidFill>
                <a:latin typeface="에스코어 드림 4 Regular" panose="020B0503030302020204" pitchFamily="34" charset="-127"/>
                <a:ea typeface="에스코어 드림 4 Regular" panose="020B0503030302020204" pitchFamily="34" charset="-127"/>
              </a:rPr>
              <a:t>·</a:t>
            </a:r>
            <a:r>
              <a:rPr lang="ko-KR" altLang="en-US" sz="2000" dirty="0">
                <a:solidFill>
                  <a:srgbClr val="334457"/>
                </a:solidFill>
                <a:latin typeface="에스코어 드림 4 Regular" panose="020B0503030302020204" pitchFamily="34" charset="-127"/>
                <a:ea typeface="에스코어 드림 4 Regular" panose="020B0503030302020204" pitchFamily="34" charset="-127"/>
              </a:rPr>
              <a:t>납부 안내</a:t>
            </a:r>
            <a:endParaRPr lang="en-US" altLang="ko-KR" sz="2000" dirty="0">
              <a:solidFill>
                <a:srgbClr val="334457"/>
              </a:solidFill>
              <a:latin typeface="에스코어 드림 4 Regular" panose="020B0503030302020204" pitchFamily="34" charset="-127"/>
              <a:ea typeface="에스코어 드림 4 Regular" panose="020B0503030302020204" pitchFamily="34" charset="-127"/>
            </a:endParaRPr>
          </a:p>
        </p:txBody>
      </p:sp>
      <p:sp>
        <p:nvSpPr>
          <p:cNvPr id="43" name="직사각형 42">
            <a:extLst>
              <a:ext uri="{FF2B5EF4-FFF2-40B4-BE49-F238E27FC236}">
                <a16:creationId xmlns:a16="http://schemas.microsoft.com/office/drawing/2014/main" xmlns="" id="{58F35FCB-8465-4007-8D7D-8B06121845FE}"/>
              </a:ext>
            </a:extLst>
          </p:cNvPr>
          <p:cNvSpPr/>
          <p:nvPr/>
        </p:nvSpPr>
        <p:spPr>
          <a:xfrm>
            <a:off x="6755824" y="1477380"/>
            <a:ext cx="3448380" cy="400110"/>
          </a:xfrm>
          <a:prstGeom prst="rect">
            <a:avLst/>
          </a:prstGeom>
          <a:noFill/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91440" tIns="45720" rIns="91440" bIns="45720" numCol="1" spcCol="0" rtlCol="0" fromWordArt="0" anchor="ctr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altLang="ko-KR" sz="2000" dirty="0">
                <a:solidFill>
                  <a:srgbClr val="334457"/>
                </a:solidFill>
                <a:latin typeface="에스코어 드림 4 Regular" panose="020B0503030302020204" pitchFamily="34" charset="-127"/>
                <a:ea typeface="에스코어 드림 4 Regular" panose="020B0503030302020204" pitchFamily="34" charset="-127"/>
              </a:rPr>
              <a:t>②  </a:t>
            </a:r>
            <a:r>
              <a:rPr lang="ko-KR" altLang="en-US" sz="2000" dirty="0">
                <a:solidFill>
                  <a:srgbClr val="334457"/>
                </a:solidFill>
                <a:latin typeface="에스코어 드림 4 Regular" panose="020B0503030302020204" pitchFamily="34" charset="-127"/>
                <a:ea typeface="에스코어 드림 4 Regular" panose="020B0503030302020204" pitchFamily="34" charset="-127"/>
              </a:rPr>
              <a:t>다양한 </a:t>
            </a:r>
            <a:r>
              <a:rPr lang="ko-KR" altLang="en-US" sz="2000" dirty="0" err="1">
                <a:solidFill>
                  <a:srgbClr val="334457"/>
                </a:solidFill>
                <a:latin typeface="에스코어 드림 4 Regular" panose="020B0503030302020204" pitchFamily="34" charset="-127"/>
                <a:ea typeface="에스코어 드림 4 Regular" panose="020B0503030302020204" pitchFamily="34" charset="-127"/>
              </a:rPr>
              <a:t>신고도움자료</a:t>
            </a:r>
            <a:r>
              <a:rPr lang="ko-KR" altLang="en-US" sz="2000" dirty="0">
                <a:solidFill>
                  <a:srgbClr val="334457"/>
                </a:solidFill>
                <a:latin typeface="에스코어 드림 4 Regular" panose="020B0503030302020204" pitchFamily="34" charset="-127"/>
                <a:ea typeface="에스코어 드림 4 Regular" panose="020B0503030302020204" pitchFamily="34" charset="-127"/>
              </a:rPr>
              <a:t> 제공</a:t>
            </a:r>
            <a:endParaRPr lang="en-US" altLang="ko-KR" sz="2000" dirty="0">
              <a:solidFill>
                <a:srgbClr val="334457"/>
              </a:solidFill>
              <a:latin typeface="에스코어 드림 4 Regular" panose="020B0503030302020204" pitchFamily="34" charset="-127"/>
              <a:ea typeface="에스코어 드림 4 Regular" panose="020B0503030302020204" pitchFamily="34" charset="-127"/>
            </a:endParaRPr>
          </a:p>
        </p:txBody>
      </p:sp>
      <p:sp>
        <p:nvSpPr>
          <p:cNvPr id="46" name="직사각형 45">
            <a:extLst>
              <a:ext uri="{FF2B5EF4-FFF2-40B4-BE49-F238E27FC236}">
                <a16:creationId xmlns:a16="http://schemas.microsoft.com/office/drawing/2014/main" xmlns="" id="{9D0C91E0-857E-404D-8993-32C1D87B9789}"/>
              </a:ext>
            </a:extLst>
          </p:cNvPr>
          <p:cNvSpPr/>
          <p:nvPr/>
        </p:nvSpPr>
        <p:spPr>
          <a:xfrm>
            <a:off x="6755824" y="2130926"/>
            <a:ext cx="2735044" cy="400110"/>
          </a:xfrm>
          <a:prstGeom prst="rect">
            <a:avLst/>
          </a:prstGeom>
          <a:noFill/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91440" tIns="45720" rIns="91440" bIns="45720" numCol="1" spcCol="0" rtlCol="0" fromWordArt="0" anchor="ctr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altLang="ko-KR" sz="2000" dirty="0">
                <a:solidFill>
                  <a:srgbClr val="334457"/>
                </a:solidFill>
                <a:latin typeface="에스코어 드림 4 Regular" panose="020B0503030302020204" pitchFamily="34" charset="-127"/>
                <a:ea typeface="에스코어 드림 4 Regular" panose="020B0503030302020204" pitchFamily="34" charset="-127"/>
              </a:rPr>
              <a:t>③  </a:t>
            </a:r>
            <a:r>
              <a:rPr lang="ko-KR" altLang="en-US" sz="2000" dirty="0">
                <a:solidFill>
                  <a:srgbClr val="334457"/>
                </a:solidFill>
                <a:latin typeface="에스코어 드림 4 Regular" panose="020B0503030302020204" pitchFamily="34" charset="-127"/>
                <a:ea typeface="에스코어 드림 4 Regular" panose="020B0503030302020204" pitchFamily="34" charset="-127"/>
              </a:rPr>
              <a:t>공제</a:t>
            </a:r>
            <a:r>
              <a:rPr lang="en-US" altLang="ko-KR" sz="2000" dirty="0">
                <a:solidFill>
                  <a:srgbClr val="334457"/>
                </a:solidFill>
                <a:latin typeface="에스코어 드림 4 Regular" panose="020B0503030302020204" pitchFamily="34" charset="-127"/>
                <a:ea typeface="에스코어 드림 4 Regular" panose="020B0503030302020204" pitchFamily="34" charset="-127"/>
              </a:rPr>
              <a:t>·</a:t>
            </a:r>
            <a:r>
              <a:rPr lang="ko-KR" altLang="en-US" sz="2000" dirty="0">
                <a:solidFill>
                  <a:srgbClr val="334457"/>
                </a:solidFill>
                <a:latin typeface="에스코어 드림 4 Regular" panose="020B0503030302020204" pitchFamily="34" charset="-127"/>
                <a:ea typeface="에스코어 드림 4 Regular" panose="020B0503030302020204" pitchFamily="34" charset="-127"/>
              </a:rPr>
              <a:t>감면 적극안내</a:t>
            </a:r>
            <a:endParaRPr lang="en-US" altLang="ko-KR" sz="2000" dirty="0">
              <a:solidFill>
                <a:srgbClr val="334457"/>
              </a:solidFill>
              <a:latin typeface="에스코어 드림 4 Regular" panose="020B0503030302020204" pitchFamily="34" charset="-127"/>
              <a:ea typeface="에스코어 드림 4 Regular" panose="020B0503030302020204" pitchFamily="34" charset="-127"/>
            </a:endParaRPr>
          </a:p>
        </p:txBody>
      </p:sp>
      <p:sp>
        <p:nvSpPr>
          <p:cNvPr id="48" name="직사각형 47">
            <a:extLst>
              <a:ext uri="{FF2B5EF4-FFF2-40B4-BE49-F238E27FC236}">
                <a16:creationId xmlns:a16="http://schemas.microsoft.com/office/drawing/2014/main" xmlns="" id="{3F252B3D-8075-4180-96E9-25820E4821A9}"/>
              </a:ext>
            </a:extLst>
          </p:cNvPr>
          <p:cNvSpPr/>
          <p:nvPr/>
        </p:nvSpPr>
        <p:spPr>
          <a:xfrm>
            <a:off x="6755824" y="2784472"/>
            <a:ext cx="2138727" cy="400110"/>
          </a:xfrm>
          <a:prstGeom prst="rect">
            <a:avLst/>
          </a:prstGeom>
          <a:noFill/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91440" tIns="45720" rIns="91440" bIns="45720" numCol="1" spcCol="0" rtlCol="0" fromWordArt="0" anchor="ctr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altLang="ko-KR" sz="2000" dirty="0">
                <a:solidFill>
                  <a:srgbClr val="334457"/>
                </a:solidFill>
                <a:latin typeface="에스코어 드림 4 Regular" panose="020B0503030302020204" pitchFamily="34" charset="-127"/>
                <a:ea typeface="에스코어 드림 4 Regular" panose="020B0503030302020204" pitchFamily="34" charset="-127"/>
              </a:rPr>
              <a:t>④  </a:t>
            </a:r>
            <a:r>
              <a:rPr lang="ko-KR" altLang="en-US" sz="2000" dirty="0">
                <a:solidFill>
                  <a:srgbClr val="334457"/>
                </a:solidFill>
                <a:latin typeface="에스코어 드림 4 Regular" panose="020B0503030302020204" pitchFamily="34" charset="-127"/>
                <a:ea typeface="에스코어 드림 4 Regular" panose="020B0503030302020204" pitchFamily="34" charset="-127"/>
              </a:rPr>
              <a:t>세정지원 방안</a:t>
            </a:r>
            <a:endParaRPr lang="en-US" altLang="ko-KR" sz="2000" dirty="0">
              <a:solidFill>
                <a:srgbClr val="334457"/>
              </a:solidFill>
              <a:latin typeface="에스코어 드림 4 Regular" panose="020B0503030302020204" pitchFamily="34" charset="-127"/>
              <a:ea typeface="에스코어 드림 4 Regular" panose="020B0503030302020204" pitchFamily="34" charset="-127"/>
            </a:endParaRPr>
          </a:p>
        </p:txBody>
      </p:sp>
      <p:sp>
        <p:nvSpPr>
          <p:cNvPr id="49" name="직사각형 48">
            <a:extLst>
              <a:ext uri="{FF2B5EF4-FFF2-40B4-BE49-F238E27FC236}">
                <a16:creationId xmlns:a16="http://schemas.microsoft.com/office/drawing/2014/main" xmlns="" id="{EE072202-9F79-4214-8F12-5AC9708EBA3F}"/>
              </a:ext>
            </a:extLst>
          </p:cNvPr>
          <p:cNvSpPr/>
          <p:nvPr/>
        </p:nvSpPr>
        <p:spPr>
          <a:xfrm>
            <a:off x="6755824" y="3438018"/>
            <a:ext cx="4538422" cy="400110"/>
          </a:xfrm>
          <a:prstGeom prst="rect">
            <a:avLst/>
          </a:prstGeom>
          <a:noFill/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91440" tIns="45720" rIns="91440" bIns="45720" numCol="1" spcCol="0" rtlCol="0" fromWordArt="0" anchor="ctr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altLang="ko-KR" sz="2000" dirty="0">
                <a:solidFill>
                  <a:srgbClr val="334457"/>
                </a:solidFill>
                <a:latin typeface="에스코어 드림 4 Regular" panose="020B0503030302020204" pitchFamily="34" charset="-127"/>
                <a:ea typeface="에스코어 드림 4 Regular" panose="020B0503030302020204" pitchFamily="34" charset="-127"/>
              </a:rPr>
              <a:t>⑤  </a:t>
            </a:r>
            <a:r>
              <a:rPr lang="ko-KR" altLang="en-US" sz="2000" dirty="0">
                <a:solidFill>
                  <a:srgbClr val="334457"/>
                </a:solidFill>
                <a:latin typeface="에스코어 드림 4 Regular" panose="020B0503030302020204" pitchFamily="34" charset="-127"/>
                <a:ea typeface="에스코어 드림 4 Regular" panose="020B0503030302020204" pitchFamily="34" charset="-127"/>
              </a:rPr>
              <a:t>연구</a:t>
            </a:r>
            <a:r>
              <a:rPr lang="en-US" altLang="ko-KR" sz="2000" dirty="0">
                <a:solidFill>
                  <a:srgbClr val="334457"/>
                </a:solidFill>
                <a:latin typeface="에스코어 드림 4 Regular" panose="020B0503030302020204" pitchFamily="34" charset="-127"/>
                <a:ea typeface="에스코어 드림 4 Regular" panose="020B0503030302020204" pitchFamily="34" charset="-127"/>
              </a:rPr>
              <a:t>·</a:t>
            </a:r>
            <a:r>
              <a:rPr lang="ko-KR" altLang="en-US" sz="2000" dirty="0">
                <a:solidFill>
                  <a:srgbClr val="334457"/>
                </a:solidFill>
                <a:latin typeface="에스코어 드림 4 Regular" panose="020B0503030302020204" pitchFamily="34" charset="-127"/>
                <a:ea typeface="에스코어 드림 4 Regular" panose="020B0503030302020204" pitchFamily="34" charset="-127"/>
              </a:rPr>
              <a:t>인력개발비 세액공제 사전심사</a:t>
            </a:r>
            <a:endParaRPr lang="en-US" altLang="ko-KR" sz="2000" dirty="0">
              <a:solidFill>
                <a:srgbClr val="334457"/>
              </a:solidFill>
              <a:latin typeface="에스코어 드림 4 Regular" panose="020B0503030302020204" pitchFamily="34" charset="-127"/>
              <a:ea typeface="에스코어 드림 4 Regular" panose="020B0503030302020204" pitchFamily="34" charset="-127"/>
            </a:endParaRPr>
          </a:p>
        </p:txBody>
      </p:sp>
      <p:sp>
        <p:nvSpPr>
          <p:cNvPr id="50" name="직사각형 49">
            <a:extLst>
              <a:ext uri="{FF2B5EF4-FFF2-40B4-BE49-F238E27FC236}">
                <a16:creationId xmlns:a16="http://schemas.microsoft.com/office/drawing/2014/main" xmlns="" id="{6D00CFC0-5E59-4D33-A4E5-6FF493FDF22D}"/>
              </a:ext>
            </a:extLst>
          </p:cNvPr>
          <p:cNvSpPr/>
          <p:nvPr/>
        </p:nvSpPr>
        <p:spPr>
          <a:xfrm>
            <a:off x="6755824" y="4076176"/>
            <a:ext cx="2872902" cy="430887"/>
          </a:xfrm>
          <a:prstGeom prst="rect">
            <a:avLst/>
          </a:prstGeom>
          <a:noFill/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91440" tIns="45720" rIns="91440" bIns="45720" numCol="1" spcCol="0" rtlCol="0" fromWordArt="0" anchor="ctr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altLang="ko-KR" sz="2200" dirty="0">
                <a:solidFill>
                  <a:schemeClr val="bg1"/>
                </a:solidFill>
                <a:latin typeface="에스코어 드림 7 ExtraBold" panose="020B0803030302020204" pitchFamily="34" charset="-127"/>
                <a:ea typeface="에스코어 드림 7 ExtraBold" panose="020B0803030302020204" pitchFamily="34" charset="-127"/>
              </a:rPr>
              <a:t>⑥  </a:t>
            </a:r>
            <a:r>
              <a:rPr lang="ko-KR" altLang="en-US" sz="2200" dirty="0">
                <a:solidFill>
                  <a:schemeClr val="bg1"/>
                </a:solidFill>
                <a:latin typeface="에스코어 드림 7 ExtraBold" panose="020B0803030302020204" pitchFamily="34" charset="-127"/>
                <a:ea typeface="에스코어 드림 7 ExtraBold" panose="020B0803030302020204" pitchFamily="34" charset="-127"/>
              </a:rPr>
              <a:t>공익법인 서류제출</a:t>
            </a:r>
            <a:endParaRPr lang="en-US" altLang="ko-KR" sz="2200" dirty="0">
              <a:solidFill>
                <a:schemeClr val="bg1"/>
              </a:solidFill>
              <a:latin typeface="에스코어 드림 7 ExtraBold" panose="020B0803030302020204" pitchFamily="34" charset="-127"/>
              <a:ea typeface="에스코어 드림 7 ExtraBold" panose="020B0803030302020204" pitchFamily="34" charset="-127"/>
            </a:endParaRPr>
          </a:p>
        </p:txBody>
      </p:sp>
      <p:sp>
        <p:nvSpPr>
          <p:cNvPr id="51" name="직사각형 50">
            <a:extLst>
              <a:ext uri="{FF2B5EF4-FFF2-40B4-BE49-F238E27FC236}">
                <a16:creationId xmlns:a16="http://schemas.microsoft.com/office/drawing/2014/main" xmlns="" id="{23214A9B-A3F8-45E9-ADFA-7E437922AA62}"/>
              </a:ext>
            </a:extLst>
          </p:cNvPr>
          <p:cNvSpPr/>
          <p:nvPr/>
        </p:nvSpPr>
        <p:spPr>
          <a:xfrm>
            <a:off x="6755824" y="4745110"/>
            <a:ext cx="3201517" cy="400110"/>
          </a:xfrm>
          <a:prstGeom prst="rect">
            <a:avLst/>
          </a:prstGeom>
          <a:noFill/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91440" tIns="45720" rIns="91440" bIns="45720" numCol="1" spcCol="0" rtlCol="0" fromWordArt="0" anchor="ctr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altLang="ko-KR" sz="2000" dirty="0">
                <a:solidFill>
                  <a:srgbClr val="334457"/>
                </a:solidFill>
                <a:latin typeface="에스코어 드림 4 Regular" panose="020B0503030302020204" pitchFamily="34" charset="-127"/>
                <a:ea typeface="에스코어 드림 4 Regular" panose="020B0503030302020204" pitchFamily="34" charset="-127"/>
              </a:rPr>
              <a:t>⑦  </a:t>
            </a:r>
            <a:r>
              <a:rPr lang="ko-KR" altLang="en-US" sz="2000" dirty="0" err="1">
                <a:solidFill>
                  <a:srgbClr val="334457"/>
                </a:solidFill>
                <a:latin typeface="에스코어 드림 4 Regular" panose="020B0503030302020204" pitchFamily="34" charset="-127"/>
                <a:ea typeface="에스코어 드림 4 Regular" panose="020B0503030302020204" pitchFamily="34" charset="-127"/>
              </a:rPr>
              <a:t>중소법인</a:t>
            </a:r>
            <a:r>
              <a:rPr lang="ko-KR" altLang="en-US" sz="2000" dirty="0">
                <a:solidFill>
                  <a:srgbClr val="334457"/>
                </a:solidFill>
                <a:latin typeface="에스코어 드림 4 Regular" panose="020B0503030302020204" pitchFamily="34" charset="-127"/>
                <a:ea typeface="에스코어 드림 4 Regular" panose="020B0503030302020204" pitchFamily="34" charset="-127"/>
              </a:rPr>
              <a:t> </a:t>
            </a:r>
            <a:r>
              <a:rPr lang="ko-KR" altLang="en-US" sz="2000" dirty="0" err="1">
                <a:solidFill>
                  <a:srgbClr val="334457"/>
                </a:solidFill>
                <a:latin typeface="에스코어 드림 4 Regular" panose="020B0503030302020204" pitchFamily="34" charset="-127"/>
                <a:ea typeface="에스코어 드림 4 Regular" panose="020B0503030302020204" pitchFamily="34" charset="-127"/>
              </a:rPr>
              <a:t>신고편의</a:t>
            </a:r>
            <a:r>
              <a:rPr lang="ko-KR" altLang="en-US" sz="2000" dirty="0">
                <a:solidFill>
                  <a:srgbClr val="334457"/>
                </a:solidFill>
                <a:latin typeface="에스코어 드림 4 Regular" panose="020B0503030302020204" pitchFamily="34" charset="-127"/>
                <a:ea typeface="에스코어 드림 4 Regular" panose="020B0503030302020204" pitchFamily="34" charset="-127"/>
              </a:rPr>
              <a:t> 제공</a:t>
            </a:r>
            <a:endParaRPr lang="en-US" altLang="ko-KR" sz="2000" dirty="0">
              <a:solidFill>
                <a:srgbClr val="334457"/>
              </a:solidFill>
              <a:latin typeface="에스코어 드림 4 Regular" panose="020B0503030302020204" pitchFamily="34" charset="-127"/>
              <a:ea typeface="에스코어 드림 4 Regular" panose="020B0503030302020204" pitchFamily="34" charset="-127"/>
            </a:endParaRPr>
          </a:p>
        </p:txBody>
      </p:sp>
      <p:sp>
        <p:nvSpPr>
          <p:cNvPr id="52" name="직사각형 51">
            <a:extLst>
              <a:ext uri="{FF2B5EF4-FFF2-40B4-BE49-F238E27FC236}">
                <a16:creationId xmlns:a16="http://schemas.microsoft.com/office/drawing/2014/main" xmlns="" id="{547E59F0-ED62-432E-8199-E8E1586B48BD}"/>
              </a:ext>
            </a:extLst>
          </p:cNvPr>
          <p:cNvSpPr/>
          <p:nvPr/>
        </p:nvSpPr>
        <p:spPr>
          <a:xfrm>
            <a:off x="6755824" y="5398658"/>
            <a:ext cx="4758034" cy="400110"/>
          </a:xfrm>
          <a:prstGeom prst="rect">
            <a:avLst/>
          </a:prstGeom>
          <a:noFill/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91440" tIns="45720" rIns="91440" bIns="45720" numCol="1" spcCol="0" rtlCol="0" fromWordArt="0" anchor="ctr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altLang="ko-KR" sz="2000" dirty="0">
                <a:solidFill>
                  <a:srgbClr val="334457"/>
                </a:solidFill>
                <a:latin typeface="에스코어 드림 4 Regular" panose="020B0503030302020204" pitchFamily="34" charset="-127"/>
                <a:ea typeface="에스코어 드림 4 Regular" panose="020B0503030302020204" pitchFamily="34" charset="-127"/>
              </a:rPr>
              <a:t>⑧  </a:t>
            </a:r>
            <a:r>
              <a:rPr lang="ko-KR" altLang="en-US" sz="2000" dirty="0" err="1">
                <a:solidFill>
                  <a:srgbClr val="334457"/>
                </a:solidFill>
                <a:latin typeface="에스코어 드림 4 Regular" panose="020B0503030302020204" pitchFamily="34" charset="-127"/>
                <a:ea typeface="에스코어 드림 4 Regular" panose="020B0503030302020204" pitchFamily="34" charset="-127"/>
              </a:rPr>
              <a:t>성실신고와</a:t>
            </a:r>
            <a:r>
              <a:rPr lang="ko-KR" altLang="en-US" sz="2000" dirty="0">
                <a:solidFill>
                  <a:srgbClr val="334457"/>
                </a:solidFill>
                <a:latin typeface="에스코어 드림 4 Regular" panose="020B0503030302020204" pitchFamily="34" charset="-127"/>
                <a:ea typeface="에스코어 드림 4 Regular" panose="020B0503030302020204" pitchFamily="34" charset="-127"/>
              </a:rPr>
              <a:t> 연계한 신고내용확인 실시</a:t>
            </a:r>
            <a:endParaRPr lang="en-US" altLang="ko-KR" sz="2000" dirty="0">
              <a:solidFill>
                <a:srgbClr val="334457"/>
              </a:solidFill>
              <a:latin typeface="에스코어 드림 4 Regular" panose="020B0503030302020204" pitchFamily="34" charset="-127"/>
              <a:ea typeface="에스코어 드림 4 Regular" panose="020B0503030302020204" pitchFamily="34" charset="-127"/>
            </a:endParaRPr>
          </a:p>
        </p:txBody>
      </p:sp>
      <p:pic>
        <p:nvPicPr>
          <p:cNvPr id="54" name="그림 53">
            <a:extLst>
              <a:ext uri="{FF2B5EF4-FFF2-40B4-BE49-F238E27FC236}">
                <a16:creationId xmlns:a16="http://schemas.microsoft.com/office/drawing/2014/main" xmlns="" id="{28436A22-40A9-4328-8177-74F75788DDED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53186" y="4081321"/>
            <a:ext cx="381000" cy="3751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65839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그림 8">
            <a:extLst>
              <a:ext uri="{FF2B5EF4-FFF2-40B4-BE49-F238E27FC236}">
                <a16:creationId xmlns:a16="http://schemas.microsoft.com/office/drawing/2014/main" xmlns="" id="{3B1A5D79-5902-41C8-BAED-76B0149ED52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848" b="16848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3" name="사각형: 둥근 모서리 12">
            <a:extLst>
              <a:ext uri="{FF2B5EF4-FFF2-40B4-BE49-F238E27FC236}">
                <a16:creationId xmlns:a16="http://schemas.microsoft.com/office/drawing/2014/main" xmlns="" id="{B0AAEF71-D79C-4536-A1D5-3BE6B62106F3}"/>
              </a:ext>
            </a:extLst>
          </p:cNvPr>
          <p:cNvSpPr/>
          <p:nvPr/>
        </p:nvSpPr>
        <p:spPr>
          <a:xfrm>
            <a:off x="195654" y="631460"/>
            <a:ext cx="11788030" cy="5796236"/>
          </a:xfrm>
          <a:prstGeom prst="roundRect">
            <a:avLst>
              <a:gd name="adj" fmla="val 3684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dirty="0">
                <a:solidFill>
                  <a:srgbClr val="0A1834"/>
                </a:solidFill>
              </a:rPr>
              <a:t>									</a:t>
            </a:r>
            <a:endParaRPr lang="ko-KR" altLang="en-US" dirty="0">
              <a:solidFill>
                <a:srgbClr val="0A1834"/>
              </a:solidFill>
            </a:endParaRPr>
          </a:p>
        </p:txBody>
      </p:sp>
      <p:pic>
        <p:nvPicPr>
          <p:cNvPr id="4" name="그림 3">
            <a:extLst>
              <a:ext uri="{FF2B5EF4-FFF2-40B4-BE49-F238E27FC236}">
                <a16:creationId xmlns:a16="http://schemas.microsoft.com/office/drawing/2014/main" xmlns="" id="{C9BCA64D-037A-49F7-A300-3CB2DC9B6C0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212245" y="0"/>
            <a:ext cx="1785671" cy="552517"/>
          </a:xfrm>
          <a:prstGeom prst="rect">
            <a:avLst/>
          </a:prstGeom>
        </p:spPr>
      </p:pic>
      <p:sp>
        <p:nvSpPr>
          <p:cNvPr id="37" name="TextBox 36">
            <a:extLst>
              <a:ext uri="{FF2B5EF4-FFF2-40B4-BE49-F238E27FC236}">
                <a16:creationId xmlns:a16="http://schemas.microsoft.com/office/drawing/2014/main" xmlns="" id="{3A8C9166-5D9C-4CD9-9582-0B9841FC481C}"/>
              </a:ext>
            </a:extLst>
          </p:cNvPr>
          <p:cNvSpPr txBox="1"/>
          <p:nvPr/>
        </p:nvSpPr>
        <p:spPr>
          <a:xfrm>
            <a:off x="10879671" y="1407459"/>
            <a:ext cx="150582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1200" dirty="0">
                <a:solidFill>
                  <a:schemeClr val="bg1"/>
                </a:solidFill>
                <a:latin typeface="에스코어 드림 6 Bold" panose="020B0703030302020204" pitchFamily="34" charset="-127"/>
                <a:ea typeface="에스코어 드림 6 Bold" panose="020B0703030302020204" pitchFamily="34" charset="-127"/>
              </a:rPr>
              <a:t>세정지원 방안</a:t>
            </a:r>
            <a:endParaRPr lang="ko-KR" altLang="en-US" dirty="0">
              <a:solidFill>
                <a:schemeClr val="bg1"/>
              </a:solidFill>
              <a:latin typeface="에스코어 드림 6 Bold" panose="020B0703030302020204" pitchFamily="34" charset="-127"/>
              <a:ea typeface="에스코어 드림 6 Bold" panose="020B0703030302020204" pitchFamily="34" charset="-127"/>
            </a:endParaRPr>
          </a:p>
        </p:txBody>
      </p:sp>
      <p:grpSp>
        <p:nvGrpSpPr>
          <p:cNvPr id="47" name="그룹 46">
            <a:extLst>
              <a:ext uri="{FF2B5EF4-FFF2-40B4-BE49-F238E27FC236}">
                <a16:creationId xmlns:a16="http://schemas.microsoft.com/office/drawing/2014/main" xmlns="" id="{71CD4F7E-E037-4820-B8A8-7A2A70CB1F05}"/>
              </a:ext>
            </a:extLst>
          </p:cNvPr>
          <p:cNvGrpSpPr/>
          <p:nvPr/>
        </p:nvGrpSpPr>
        <p:grpSpPr>
          <a:xfrm>
            <a:off x="2608311" y="871698"/>
            <a:ext cx="9651140" cy="997426"/>
            <a:chOff x="2608311" y="871698"/>
            <a:chExt cx="9651140" cy="997426"/>
          </a:xfrm>
        </p:grpSpPr>
        <p:grpSp>
          <p:nvGrpSpPr>
            <p:cNvPr id="51" name="그룹 50">
              <a:extLst>
                <a:ext uri="{FF2B5EF4-FFF2-40B4-BE49-F238E27FC236}">
                  <a16:creationId xmlns:a16="http://schemas.microsoft.com/office/drawing/2014/main" xmlns="" id="{5103493F-267C-4A6F-B161-3723DBA17853}"/>
                </a:ext>
              </a:extLst>
            </p:cNvPr>
            <p:cNvGrpSpPr/>
            <p:nvPr/>
          </p:nvGrpSpPr>
          <p:grpSpPr>
            <a:xfrm>
              <a:off x="2608311" y="871698"/>
              <a:ext cx="9377508" cy="795757"/>
              <a:chOff x="2608311" y="871698"/>
              <a:chExt cx="9377508" cy="795757"/>
            </a:xfrm>
          </p:grpSpPr>
          <p:grpSp>
            <p:nvGrpSpPr>
              <p:cNvPr id="54" name="Group 27">
                <a:extLst>
                  <a:ext uri="{FF2B5EF4-FFF2-40B4-BE49-F238E27FC236}">
                    <a16:creationId xmlns:a16="http://schemas.microsoft.com/office/drawing/2014/main" xmlns="" id="{05743977-E505-41C3-ABB6-9B43D9047463}"/>
                  </a:ext>
                </a:extLst>
              </p:cNvPr>
              <p:cNvGrpSpPr/>
              <p:nvPr/>
            </p:nvGrpSpPr>
            <p:grpSpPr>
              <a:xfrm>
                <a:off x="3910467" y="871698"/>
                <a:ext cx="8075352" cy="795757"/>
                <a:chOff x="4605654" y="1824853"/>
                <a:chExt cx="6566322" cy="811606"/>
              </a:xfrm>
            </p:grpSpPr>
            <p:sp>
              <p:nvSpPr>
                <p:cNvPr id="58" name="Rectangle 28">
                  <a:extLst>
                    <a:ext uri="{FF2B5EF4-FFF2-40B4-BE49-F238E27FC236}">
                      <a16:creationId xmlns:a16="http://schemas.microsoft.com/office/drawing/2014/main" xmlns="" id="{8300F72F-59D3-43FD-A43E-FADF51651EE0}"/>
                    </a:ext>
                  </a:extLst>
                </p:cNvPr>
                <p:cNvSpPr/>
                <p:nvPr/>
              </p:nvSpPr>
              <p:spPr>
                <a:xfrm>
                  <a:off x="4780729" y="2174794"/>
                  <a:ext cx="6391247" cy="461665"/>
                </a:xfrm>
                <a:prstGeom prst="rect">
                  <a:avLst/>
                </a:prstGeom>
                <a:solidFill>
                  <a:schemeClr val="accent4">
                    <a:lumMod val="75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r>
                    <a:rPr lang="ko-KR" altLang="en-US" sz="2000" dirty="0">
                      <a:latin typeface="에스코어 드림 6 Bold" panose="020B0703030302020204" pitchFamily="34" charset="-127"/>
                      <a:ea typeface="에스코어 드림 6 Bold" panose="020B0703030302020204" pitchFamily="34" charset="-127"/>
                    </a:rPr>
                    <a:t>           공익법인 협력의무</a:t>
                  </a:r>
                  <a:endParaRPr lang="en-US" sz="2000" dirty="0">
                    <a:latin typeface="에스코어 드림 6 Bold" panose="020B0703030302020204" pitchFamily="34" charset="-127"/>
                    <a:ea typeface="에스코어 드림 6 Bold" panose="020B0703030302020204" pitchFamily="34" charset="-127"/>
                  </a:endParaRPr>
                </a:p>
              </p:txBody>
            </p:sp>
            <p:sp>
              <p:nvSpPr>
                <p:cNvPr id="62" name="Parallelogram 31">
                  <a:extLst>
                    <a:ext uri="{FF2B5EF4-FFF2-40B4-BE49-F238E27FC236}">
                      <a16:creationId xmlns:a16="http://schemas.microsoft.com/office/drawing/2014/main" xmlns="" id="{F4449856-7890-4C4B-8A0C-0D2D974B5D37}"/>
                    </a:ext>
                  </a:extLst>
                </p:cNvPr>
                <p:cNvSpPr/>
                <p:nvPr/>
              </p:nvSpPr>
              <p:spPr>
                <a:xfrm rot="5400000" flipH="1">
                  <a:off x="4636437" y="1996338"/>
                  <a:ext cx="777696" cy="489893"/>
                </a:xfrm>
                <a:prstGeom prst="parallelogram">
                  <a:avLst>
                    <a:gd name="adj" fmla="val 55606"/>
                  </a:avLst>
                </a:prstGeom>
                <a:solidFill>
                  <a:schemeClr val="accent4">
                    <a:lumMod val="60000"/>
                    <a:lumOff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63" name="Arrow: Pentagon 29">
                  <a:extLst>
                    <a:ext uri="{FF2B5EF4-FFF2-40B4-BE49-F238E27FC236}">
                      <a16:creationId xmlns:a16="http://schemas.microsoft.com/office/drawing/2014/main" xmlns="" id="{BF32E7EF-28C9-46E7-B760-D3409D91890F}"/>
                    </a:ext>
                  </a:extLst>
                </p:cNvPr>
                <p:cNvSpPr/>
                <p:nvPr/>
              </p:nvSpPr>
              <p:spPr>
                <a:xfrm flipH="1">
                  <a:off x="4605654" y="1838843"/>
                  <a:ext cx="668642" cy="452912"/>
                </a:xfrm>
                <a:prstGeom prst="homePlate">
                  <a:avLst>
                    <a:gd name="adj" fmla="val 43906"/>
                  </a:avLst>
                </a:prstGeom>
                <a:solidFill>
                  <a:schemeClr val="accent4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64" name="TextBox 63">
                  <a:extLst>
                    <a:ext uri="{FF2B5EF4-FFF2-40B4-BE49-F238E27FC236}">
                      <a16:creationId xmlns:a16="http://schemas.microsoft.com/office/drawing/2014/main" xmlns="" id="{685A1A81-0B1D-41D9-B031-1017C453E57E}"/>
                    </a:ext>
                  </a:extLst>
                </p:cNvPr>
                <p:cNvSpPr txBox="1"/>
                <p:nvPr/>
              </p:nvSpPr>
              <p:spPr>
                <a:xfrm>
                  <a:off x="4758354" y="1824853"/>
                  <a:ext cx="489894" cy="47086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n-US" altLang="ko-KR" sz="2400" b="1" dirty="0">
                      <a:solidFill>
                        <a:schemeClr val="bg1"/>
                      </a:solidFill>
                      <a:latin typeface="맑은 고딕" panose="020B0503020000020004" pitchFamily="50" charset="-127"/>
                      <a:ea typeface="맑은 고딕" panose="020B0503020000020004" pitchFamily="50" charset="-127"/>
                      <a:cs typeface="Arial" pitchFamily="34" charset="0"/>
                    </a:rPr>
                    <a:t>Ⅰ</a:t>
                  </a:r>
                  <a:endParaRPr lang="ko-KR" altLang="en-US" sz="2400" b="1" dirty="0">
                    <a:solidFill>
                      <a:schemeClr val="bg1"/>
                    </a:solidFill>
                    <a:cs typeface="Arial" pitchFamily="34" charset="0"/>
                  </a:endParaRPr>
                </a:p>
              </p:txBody>
            </p:sp>
          </p:grpSp>
          <p:grpSp>
            <p:nvGrpSpPr>
              <p:cNvPr id="55" name="그룹 54">
                <a:extLst>
                  <a:ext uri="{FF2B5EF4-FFF2-40B4-BE49-F238E27FC236}">
                    <a16:creationId xmlns:a16="http://schemas.microsoft.com/office/drawing/2014/main" xmlns="" id="{4F0D9AF4-1FE1-4132-B201-CE3328502948}"/>
                  </a:ext>
                </a:extLst>
              </p:cNvPr>
              <p:cNvGrpSpPr/>
              <p:nvPr/>
            </p:nvGrpSpPr>
            <p:grpSpPr>
              <a:xfrm>
                <a:off x="2608311" y="885415"/>
                <a:ext cx="2125067" cy="444066"/>
                <a:chOff x="2608311" y="885415"/>
                <a:chExt cx="2125067" cy="444066"/>
              </a:xfrm>
            </p:grpSpPr>
            <p:sp>
              <p:nvSpPr>
                <p:cNvPr id="56" name="Arrow: Pentagon 29">
                  <a:extLst>
                    <a:ext uri="{FF2B5EF4-FFF2-40B4-BE49-F238E27FC236}">
                      <a16:creationId xmlns:a16="http://schemas.microsoft.com/office/drawing/2014/main" xmlns="" id="{DED5DAAF-13D3-4253-A205-7409153CCB44}"/>
                    </a:ext>
                  </a:extLst>
                </p:cNvPr>
                <p:cNvSpPr/>
                <p:nvPr/>
              </p:nvSpPr>
              <p:spPr>
                <a:xfrm flipH="1">
                  <a:off x="2608311" y="885415"/>
                  <a:ext cx="2125067" cy="444066"/>
                </a:xfrm>
                <a:prstGeom prst="homePlate">
                  <a:avLst>
                    <a:gd name="adj" fmla="val 43906"/>
                  </a:avLst>
                </a:prstGeom>
                <a:solidFill>
                  <a:schemeClr val="accent4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57" name="TextBox 56">
                  <a:extLst>
                    <a:ext uri="{FF2B5EF4-FFF2-40B4-BE49-F238E27FC236}">
                      <a16:creationId xmlns:a16="http://schemas.microsoft.com/office/drawing/2014/main" xmlns="" id="{9F290064-F78B-4A70-9185-30BC04368D4F}"/>
                    </a:ext>
                  </a:extLst>
                </p:cNvPr>
                <p:cNvSpPr txBox="1"/>
                <p:nvPr/>
              </p:nvSpPr>
              <p:spPr>
                <a:xfrm>
                  <a:off x="2706150" y="922032"/>
                  <a:ext cx="1964449" cy="36933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n-US" altLang="ko-KR" b="1" dirty="0">
                      <a:solidFill>
                        <a:schemeClr val="bg1"/>
                      </a:solidFill>
                      <a:latin typeface="맑은 고딕" panose="020B0503020000020004" pitchFamily="50" charset="-127"/>
                      <a:ea typeface="맑은 고딕" panose="020B0503020000020004" pitchFamily="50" charset="-127"/>
                      <a:cs typeface="Arial" pitchFamily="34" charset="0"/>
                    </a:rPr>
                    <a:t>Ⅰ. </a:t>
                  </a:r>
                  <a:r>
                    <a:rPr lang="ko-KR" altLang="en-US" b="1" dirty="0">
                      <a:solidFill>
                        <a:schemeClr val="bg1"/>
                      </a:solidFill>
                      <a:latin typeface="맑은 고딕" panose="020B0503020000020004" pitchFamily="50" charset="-127"/>
                      <a:ea typeface="맑은 고딕" panose="020B0503020000020004" pitchFamily="50" charset="-127"/>
                      <a:cs typeface="Arial" pitchFamily="34" charset="0"/>
                    </a:rPr>
                    <a:t>신고지원방향</a:t>
                  </a:r>
                  <a:endParaRPr lang="ko-KR" altLang="en-US" b="1" dirty="0">
                    <a:solidFill>
                      <a:schemeClr val="bg1"/>
                    </a:solidFill>
                    <a:cs typeface="Arial" pitchFamily="34" charset="0"/>
                  </a:endParaRPr>
                </a:p>
              </p:txBody>
            </p:sp>
          </p:grpSp>
        </p:grpSp>
        <p:sp>
          <p:nvSpPr>
            <p:cNvPr id="49" name="TextBox 48">
              <a:extLst>
                <a:ext uri="{FF2B5EF4-FFF2-40B4-BE49-F238E27FC236}">
                  <a16:creationId xmlns:a16="http://schemas.microsoft.com/office/drawing/2014/main" xmlns="" id="{685ACC68-C6D8-40C8-874A-49EF0759AFC7}"/>
                </a:ext>
              </a:extLst>
            </p:cNvPr>
            <p:cNvSpPr txBox="1"/>
            <p:nvPr/>
          </p:nvSpPr>
          <p:spPr>
            <a:xfrm>
              <a:off x="10603043" y="1407459"/>
              <a:ext cx="1656408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ko-KR" altLang="en-US" sz="1200" dirty="0">
                  <a:solidFill>
                    <a:schemeClr val="bg1"/>
                  </a:solidFill>
                  <a:latin typeface="에스코어 드림 6 Bold" panose="020B0703030302020204" pitchFamily="34" charset="-127"/>
                  <a:ea typeface="에스코어 드림 6 Bold" panose="020B0703030302020204" pitchFamily="34" charset="-127"/>
                </a:rPr>
                <a:t>공익법인 서류제출</a:t>
              </a:r>
              <a:endParaRPr lang="ko-KR" altLang="en-US" dirty="0">
                <a:solidFill>
                  <a:schemeClr val="bg1"/>
                </a:solidFill>
                <a:latin typeface="에스코어 드림 6 Bold" panose="020B0703030302020204" pitchFamily="34" charset="-127"/>
                <a:ea typeface="에스코어 드림 6 Bold" panose="020B0703030302020204" pitchFamily="34" charset="-127"/>
              </a:endParaRPr>
            </a:p>
          </p:txBody>
        </p:sp>
      </p:grpSp>
      <p:sp>
        <p:nvSpPr>
          <p:cNvPr id="65" name="TextBox 64">
            <a:extLst>
              <a:ext uri="{FF2B5EF4-FFF2-40B4-BE49-F238E27FC236}">
                <a16:creationId xmlns:a16="http://schemas.microsoft.com/office/drawing/2014/main" xmlns="" id="{43ED6422-F6DF-434C-80E3-BFA8F40C6572}"/>
              </a:ext>
            </a:extLst>
          </p:cNvPr>
          <p:cNvSpPr txBox="1"/>
          <p:nvPr/>
        </p:nvSpPr>
        <p:spPr>
          <a:xfrm>
            <a:off x="948738" y="3675211"/>
            <a:ext cx="10700658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lnSpc>
                <a:spcPct val="150000"/>
              </a:lnSpc>
              <a:buClr>
                <a:srgbClr val="334457"/>
              </a:buClr>
              <a:buFont typeface="Wingdings" panose="05000000000000000000" pitchFamily="2" charset="2"/>
              <a:buChar char="§"/>
            </a:pPr>
            <a:r>
              <a:rPr lang="ko-KR" altLang="en-US" sz="2000" b="1" dirty="0">
                <a:solidFill>
                  <a:srgbClr val="334457"/>
                </a:solidFill>
                <a:latin typeface="나눔스퀘어 ExtraBold" panose="020B0600000101010101" pitchFamily="50" charset="-127"/>
                <a:ea typeface="나눔스퀘어 ExtraBold" panose="020B0600000101010101" pitchFamily="50" charset="-127"/>
              </a:rPr>
              <a:t>모든 공익법인</a:t>
            </a:r>
            <a:r>
              <a:rPr lang="en-US" altLang="ko-KR" sz="2000" b="1" dirty="0">
                <a:solidFill>
                  <a:srgbClr val="334457"/>
                </a:solidFill>
                <a:latin typeface="나눔스퀘어 ExtraBold" panose="020B0600000101010101" pitchFamily="50" charset="-127"/>
                <a:ea typeface="나눔스퀘어 ExtraBold" panose="020B0600000101010101" pitchFamily="50" charset="-127"/>
              </a:rPr>
              <a:t>(</a:t>
            </a:r>
            <a:r>
              <a:rPr lang="ko-KR" altLang="en-US" sz="2000" b="1" dirty="0">
                <a:solidFill>
                  <a:srgbClr val="334457"/>
                </a:solidFill>
                <a:latin typeface="나눔스퀘어 ExtraBold" panose="020B0600000101010101" pitchFamily="50" charset="-127"/>
                <a:ea typeface="나눔스퀘어 ExtraBold" panose="020B0600000101010101" pitchFamily="50" charset="-127"/>
              </a:rPr>
              <a:t>종교단체 제외</a:t>
            </a:r>
            <a:r>
              <a:rPr lang="en-US" altLang="ko-KR" sz="2000" b="1" dirty="0">
                <a:solidFill>
                  <a:srgbClr val="334457"/>
                </a:solidFill>
                <a:latin typeface="나눔스퀘어 ExtraBold" panose="020B0600000101010101" pitchFamily="50" charset="-127"/>
                <a:ea typeface="나눔스퀘어 ExtraBold" panose="020B0600000101010101" pitchFamily="50" charset="-127"/>
              </a:rPr>
              <a:t>) </a:t>
            </a:r>
            <a:r>
              <a:rPr lang="ko-KR" altLang="en-US" sz="2000" b="1" dirty="0">
                <a:solidFill>
                  <a:srgbClr val="334457"/>
                </a:solidFill>
                <a:latin typeface="나눔스퀘어 ExtraBold" panose="020B0600000101010101" pitchFamily="50" charset="-127"/>
                <a:ea typeface="나눔스퀘어 ExtraBold" panose="020B0600000101010101" pitchFamily="50" charset="-127"/>
              </a:rPr>
              <a:t>은 </a:t>
            </a:r>
            <a:r>
              <a:rPr lang="ko-KR" altLang="en-US" sz="2000" b="1" dirty="0" err="1">
                <a:solidFill>
                  <a:srgbClr val="334457"/>
                </a:solidFill>
                <a:latin typeface="나눔스퀘어 ExtraBold" panose="020B0600000101010101" pitchFamily="50" charset="-127"/>
                <a:ea typeface="나눔스퀘어 ExtraBold" panose="020B0600000101010101" pitchFamily="50" charset="-127"/>
              </a:rPr>
              <a:t>재무상태표</a:t>
            </a:r>
            <a:r>
              <a:rPr lang="en-US" altLang="ko-KR" sz="2000" b="1" dirty="0">
                <a:solidFill>
                  <a:srgbClr val="334457"/>
                </a:solidFill>
                <a:latin typeface="나눔스퀘어 ExtraBold" panose="020B0600000101010101" pitchFamily="50" charset="-127"/>
                <a:ea typeface="나눔스퀘어 ExtraBold" panose="020B0600000101010101" pitchFamily="50" charset="-127"/>
              </a:rPr>
              <a:t>, </a:t>
            </a:r>
            <a:r>
              <a:rPr lang="ko-KR" altLang="en-US" sz="2000" b="1" dirty="0" err="1">
                <a:solidFill>
                  <a:srgbClr val="334457"/>
                </a:solidFill>
                <a:latin typeface="나눔스퀘어 ExtraBold" panose="020B0600000101010101" pitchFamily="50" charset="-127"/>
                <a:ea typeface="나눔스퀘어 ExtraBold" panose="020B0600000101010101" pitchFamily="50" charset="-127"/>
              </a:rPr>
              <a:t>운영성과표</a:t>
            </a:r>
            <a:r>
              <a:rPr lang="ko-KR" altLang="en-US" sz="2000" b="1" dirty="0">
                <a:solidFill>
                  <a:srgbClr val="334457"/>
                </a:solidFill>
                <a:latin typeface="나눔스퀘어 ExtraBold" panose="020B0600000101010101" pitchFamily="50" charset="-127"/>
                <a:ea typeface="나눔스퀘어 ExtraBold" panose="020B0600000101010101" pitchFamily="50" charset="-127"/>
              </a:rPr>
              <a:t> 등의 </a:t>
            </a:r>
            <a:r>
              <a:rPr lang="ko-KR" altLang="en-US" sz="2000" b="1" dirty="0">
                <a:solidFill>
                  <a:schemeClr val="accent5">
                    <a:lumMod val="75000"/>
                  </a:schemeClr>
                </a:solidFill>
                <a:latin typeface="나눔스퀘어 ExtraBold" panose="020B0600000101010101" pitchFamily="50" charset="-127"/>
                <a:ea typeface="나눔스퀘어 ExtraBold" panose="020B0600000101010101" pitchFamily="50" charset="-127"/>
              </a:rPr>
              <a:t>결산서류</a:t>
            </a:r>
            <a:r>
              <a:rPr lang="ko-KR" altLang="en-US" sz="2000" b="1" dirty="0">
                <a:solidFill>
                  <a:srgbClr val="334457"/>
                </a:solidFill>
                <a:latin typeface="나눔스퀘어 ExtraBold" panose="020B0600000101010101" pitchFamily="50" charset="-127"/>
                <a:ea typeface="나눔스퀘어 ExtraBold" panose="020B0600000101010101" pitchFamily="50" charset="-127"/>
              </a:rPr>
              <a:t>를 </a:t>
            </a:r>
            <a:r>
              <a:rPr lang="en-US" altLang="ko-KR" sz="2000" b="1" dirty="0" smtClean="0">
                <a:solidFill>
                  <a:srgbClr val="C00000"/>
                </a:solidFill>
                <a:latin typeface="나눔스퀘어 ExtraBold" panose="020B0600000101010101" pitchFamily="50" charset="-127"/>
                <a:ea typeface="나눔스퀘어 ExtraBold" panose="020B0600000101010101" pitchFamily="50" charset="-127"/>
              </a:rPr>
              <a:t>5.2.</a:t>
            </a:r>
            <a:r>
              <a:rPr lang="ko-KR" altLang="en-US" sz="2000" b="1" dirty="0">
                <a:solidFill>
                  <a:srgbClr val="C00000"/>
                </a:solidFill>
                <a:latin typeface="나눔스퀘어 ExtraBold" panose="020B0600000101010101" pitchFamily="50" charset="-127"/>
                <a:ea typeface="나눔스퀘어 ExtraBold" panose="020B0600000101010101" pitchFamily="50" charset="-127"/>
              </a:rPr>
              <a:t>까지 공시</a:t>
            </a:r>
            <a:endParaRPr lang="en-US" altLang="ko-KR" sz="2000" b="1" dirty="0">
              <a:solidFill>
                <a:srgbClr val="C00000"/>
              </a:solidFill>
              <a:latin typeface="나눔스퀘어 ExtraBold" panose="020B0600000101010101" pitchFamily="50" charset="-127"/>
              <a:ea typeface="나눔스퀘어 ExtraBold" panose="020B0600000101010101" pitchFamily="50" charset="-127"/>
            </a:endParaRPr>
          </a:p>
        </p:txBody>
      </p:sp>
      <p:sp>
        <p:nvSpPr>
          <p:cNvPr id="66" name="TextBox 65">
            <a:extLst>
              <a:ext uri="{FF2B5EF4-FFF2-40B4-BE49-F238E27FC236}">
                <a16:creationId xmlns:a16="http://schemas.microsoft.com/office/drawing/2014/main" xmlns="" id="{CD636674-D586-4A2E-ACDC-E73F38BED8A9}"/>
              </a:ext>
            </a:extLst>
          </p:cNvPr>
          <p:cNvSpPr txBox="1"/>
          <p:nvPr/>
        </p:nvSpPr>
        <p:spPr>
          <a:xfrm>
            <a:off x="939863" y="1910943"/>
            <a:ext cx="10700658" cy="9712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lnSpc>
                <a:spcPct val="150000"/>
              </a:lnSpc>
              <a:buClr>
                <a:srgbClr val="334457"/>
              </a:buClr>
              <a:buFont typeface="Wingdings" panose="05000000000000000000" pitchFamily="2" charset="2"/>
              <a:buChar char="§"/>
            </a:pPr>
            <a:r>
              <a:rPr lang="en-US" altLang="ko-KR" sz="2000" b="1" dirty="0">
                <a:solidFill>
                  <a:srgbClr val="334457"/>
                </a:solidFill>
                <a:latin typeface="나눔스퀘어 ExtraBold" panose="020B0600000101010101" pitchFamily="50" charset="-127"/>
                <a:ea typeface="나눔스퀘어 ExtraBold" panose="020B0600000101010101" pitchFamily="50" charset="-127"/>
              </a:rPr>
              <a:t>‘</a:t>
            </a:r>
            <a:r>
              <a:rPr lang="ko-KR" altLang="en-US" sz="2000" b="1" dirty="0" err="1">
                <a:solidFill>
                  <a:schemeClr val="accent5">
                    <a:lumMod val="75000"/>
                  </a:schemeClr>
                </a:solidFill>
                <a:latin typeface="나눔스퀘어 ExtraBold" panose="020B0600000101010101" pitchFamily="50" charset="-127"/>
                <a:ea typeface="나눔스퀘어 ExtraBold" panose="020B0600000101010101" pitchFamily="50" charset="-127"/>
              </a:rPr>
              <a:t>출연재산</a:t>
            </a:r>
            <a:r>
              <a:rPr lang="ko-KR" altLang="en-US" sz="2000" b="1" dirty="0">
                <a:solidFill>
                  <a:schemeClr val="accent5">
                    <a:lumMod val="75000"/>
                  </a:schemeClr>
                </a:solidFill>
                <a:latin typeface="나눔스퀘어 ExtraBold" panose="020B0600000101010101" pitchFamily="50" charset="-127"/>
                <a:ea typeface="나눔스퀘어 ExtraBold" panose="020B0600000101010101" pitchFamily="50" charset="-127"/>
              </a:rPr>
              <a:t> 등에 대한 보고서</a:t>
            </a:r>
            <a:r>
              <a:rPr lang="en-US" altLang="ko-KR" sz="2000" b="1" dirty="0">
                <a:solidFill>
                  <a:srgbClr val="334457"/>
                </a:solidFill>
                <a:latin typeface="나눔스퀘어 ExtraBold" panose="020B0600000101010101" pitchFamily="50" charset="-127"/>
                <a:ea typeface="나눔스퀘어 ExtraBold" panose="020B0600000101010101" pitchFamily="50" charset="-127"/>
              </a:rPr>
              <a:t>’, ‘</a:t>
            </a:r>
            <a:r>
              <a:rPr lang="ko-KR" altLang="en-US" sz="2000" b="1" dirty="0">
                <a:solidFill>
                  <a:schemeClr val="accent5">
                    <a:lumMod val="75000"/>
                  </a:schemeClr>
                </a:solidFill>
                <a:latin typeface="나눔스퀘어 ExtraBold" panose="020B0600000101010101" pitchFamily="50" charset="-127"/>
                <a:ea typeface="나눔스퀘어 ExtraBold" panose="020B0600000101010101" pitchFamily="50" charset="-127"/>
              </a:rPr>
              <a:t>외부전문가 </a:t>
            </a:r>
            <a:r>
              <a:rPr lang="ko-KR" altLang="en-US" sz="2000" b="1" dirty="0" err="1">
                <a:solidFill>
                  <a:schemeClr val="accent5">
                    <a:lumMod val="75000"/>
                  </a:schemeClr>
                </a:solidFill>
                <a:latin typeface="나눔스퀘어 ExtraBold" panose="020B0600000101010101" pitchFamily="50" charset="-127"/>
                <a:ea typeface="나눔스퀘어 ExtraBold" panose="020B0600000101010101" pitchFamily="50" charset="-127"/>
              </a:rPr>
              <a:t>세무확인서</a:t>
            </a:r>
            <a:r>
              <a:rPr lang="en-US" altLang="ko-KR" sz="2000" b="1" dirty="0">
                <a:solidFill>
                  <a:srgbClr val="334457"/>
                </a:solidFill>
                <a:latin typeface="나눔스퀘어 ExtraBold" panose="020B0600000101010101" pitchFamily="50" charset="-127"/>
                <a:ea typeface="나눔스퀘어 ExtraBold" panose="020B0600000101010101" pitchFamily="50" charset="-127"/>
              </a:rPr>
              <a:t>’, ‘</a:t>
            </a:r>
            <a:r>
              <a:rPr lang="ko-KR" altLang="en-US" sz="2000" b="1" dirty="0">
                <a:solidFill>
                  <a:schemeClr val="accent5">
                    <a:lumMod val="75000"/>
                  </a:schemeClr>
                </a:solidFill>
                <a:latin typeface="나눔스퀘어 ExtraBold" panose="020B0600000101010101" pitchFamily="50" charset="-127"/>
                <a:ea typeface="나눔스퀘어 ExtraBold" panose="020B0600000101010101" pitchFamily="50" charset="-127"/>
              </a:rPr>
              <a:t>외부회계감사 보고서</a:t>
            </a:r>
            <a:r>
              <a:rPr lang="en-US" altLang="ko-KR" sz="2000" b="1" dirty="0">
                <a:solidFill>
                  <a:srgbClr val="334457"/>
                </a:solidFill>
                <a:latin typeface="나눔스퀘어 ExtraBold" panose="020B0600000101010101" pitchFamily="50" charset="-127"/>
                <a:ea typeface="나눔스퀘어 ExtraBold" panose="020B0600000101010101" pitchFamily="50" charset="-127"/>
              </a:rPr>
              <a:t>’ </a:t>
            </a:r>
            <a:r>
              <a:rPr lang="ko-KR" altLang="en-US" sz="2000" b="1" dirty="0">
                <a:solidFill>
                  <a:srgbClr val="334457"/>
                </a:solidFill>
                <a:latin typeface="나눔스퀘어 ExtraBold" panose="020B0600000101010101" pitchFamily="50" charset="-127"/>
                <a:ea typeface="나눔스퀘어 ExtraBold" panose="020B0600000101010101" pitchFamily="50" charset="-127"/>
              </a:rPr>
              <a:t>등  </a:t>
            </a:r>
            <a:r>
              <a:rPr lang="en-US" altLang="ko-KR" sz="2000" b="1" dirty="0" smtClean="0">
                <a:solidFill>
                  <a:srgbClr val="C00000"/>
                </a:solidFill>
                <a:latin typeface="나눔스퀘어 ExtraBold" panose="020B0600000101010101" pitchFamily="50" charset="-127"/>
                <a:ea typeface="나눔스퀘어 ExtraBold" panose="020B0600000101010101" pitchFamily="50" charset="-127"/>
              </a:rPr>
              <a:t>5.2.</a:t>
            </a:r>
            <a:r>
              <a:rPr lang="ko-KR" altLang="en-US" sz="2000" b="1" dirty="0">
                <a:solidFill>
                  <a:srgbClr val="C00000"/>
                </a:solidFill>
                <a:latin typeface="나눔스퀘어 ExtraBold" panose="020B0600000101010101" pitchFamily="50" charset="-127"/>
                <a:ea typeface="나눔스퀘어 ExtraBold" panose="020B0600000101010101" pitchFamily="50" charset="-127"/>
              </a:rPr>
              <a:t>까지</a:t>
            </a:r>
            <a:r>
              <a:rPr lang="en-US" altLang="ko-KR" sz="2000" b="1" dirty="0">
                <a:solidFill>
                  <a:srgbClr val="C00000"/>
                </a:solidFill>
                <a:latin typeface="나눔스퀘어 ExtraBold" panose="020B0600000101010101" pitchFamily="50" charset="-127"/>
                <a:ea typeface="나눔스퀘어 ExtraBold" panose="020B0600000101010101" pitchFamily="50" charset="-127"/>
              </a:rPr>
              <a:t> </a:t>
            </a:r>
            <a:r>
              <a:rPr lang="ko-KR" altLang="en-US" sz="2000" b="1" dirty="0">
                <a:solidFill>
                  <a:srgbClr val="C00000"/>
                </a:solidFill>
                <a:latin typeface="나눔스퀘어 ExtraBold" panose="020B0600000101010101" pitchFamily="50" charset="-127"/>
                <a:ea typeface="나눔스퀘어 ExtraBold" panose="020B0600000101010101" pitchFamily="50" charset="-127"/>
              </a:rPr>
              <a:t>제출</a:t>
            </a:r>
            <a:endParaRPr lang="en-US" altLang="ko-KR" sz="2000" b="1" dirty="0">
              <a:solidFill>
                <a:srgbClr val="C00000"/>
              </a:solidFill>
              <a:latin typeface="나눔스퀘어 ExtraBold" panose="020B0600000101010101" pitchFamily="50" charset="-127"/>
              <a:ea typeface="나눔스퀘어 ExtraBold" panose="020B0600000101010101" pitchFamily="50" charset="-127"/>
            </a:endParaRPr>
          </a:p>
          <a:p>
            <a:pPr marL="742950" lvl="1" indent="-285750">
              <a:lnSpc>
                <a:spcPct val="150000"/>
              </a:lnSpc>
              <a:buClr>
                <a:srgbClr val="334457"/>
              </a:buClr>
              <a:buFont typeface="Wingdings" panose="05000000000000000000" pitchFamily="2" charset="2"/>
              <a:buChar char="Ø"/>
            </a:pPr>
            <a:r>
              <a:rPr lang="ko-KR" altLang="en-US" b="1" dirty="0">
                <a:solidFill>
                  <a:srgbClr val="334457"/>
                </a:solidFill>
                <a:latin typeface="나눔스퀘어 ExtraBold" panose="020B0600000101010101" pitchFamily="50" charset="-127"/>
                <a:ea typeface="나눔스퀘어 ExtraBold" panose="020B0600000101010101" pitchFamily="50" charset="-127"/>
              </a:rPr>
              <a:t>제출기한 변경 </a:t>
            </a:r>
            <a:r>
              <a:rPr lang="en-US" altLang="ko-KR" b="1" dirty="0">
                <a:solidFill>
                  <a:srgbClr val="334457"/>
                </a:solidFill>
                <a:latin typeface="나눔스퀘어 ExtraBold" panose="020B0600000101010101" pitchFamily="50" charset="-127"/>
                <a:ea typeface="나눔스퀘어 ExtraBold" panose="020B0600000101010101" pitchFamily="50" charset="-127"/>
              </a:rPr>
              <a:t>: (</a:t>
            </a:r>
            <a:r>
              <a:rPr lang="ko-KR" altLang="en-US" b="1" dirty="0">
                <a:solidFill>
                  <a:srgbClr val="334457"/>
                </a:solidFill>
                <a:latin typeface="나눔스퀘어 ExtraBold" panose="020B0600000101010101" pitchFamily="50" charset="-127"/>
                <a:ea typeface="나눔스퀘어 ExtraBold" panose="020B0600000101010101" pitchFamily="50" charset="-127"/>
              </a:rPr>
              <a:t>종전</a:t>
            </a:r>
            <a:r>
              <a:rPr lang="en-US" altLang="ko-KR" b="1" dirty="0">
                <a:solidFill>
                  <a:srgbClr val="334457"/>
                </a:solidFill>
                <a:latin typeface="나눔스퀘어 ExtraBold" panose="020B0600000101010101" pitchFamily="50" charset="-127"/>
                <a:ea typeface="나눔스퀘어 ExtraBold" panose="020B0600000101010101" pitchFamily="50" charset="-127"/>
              </a:rPr>
              <a:t>) 3</a:t>
            </a:r>
            <a:r>
              <a:rPr lang="ko-KR" altLang="en-US" b="1" dirty="0">
                <a:solidFill>
                  <a:srgbClr val="334457"/>
                </a:solidFill>
                <a:latin typeface="나눔스퀘어 ExtraBold" panose="020B0600000101010101" pitchFamily="50" charset="-127"/>
                <a:ea typeface="나눔스퀘어 ExtraBold" panose="020B0600000101010101" pitchFamily="50" charset="-127"/>
              </a:rPr>
              <a:t>월말 →</a:t>
            </a:r>
            <a:r>
              <a:rPr lang="en-US" altLang="ko-KR" b="1" dirty="0">
                <a:solidFill>
                  <a:srgbClr val="334457"/>
                </a:solidFill>
                <a:latin typeface="나눔스퀘어 ExtraBold" panose="020B0600000101010101" pitchFamily="50" charset="-127"/>
                <a:ea typeface="나눔스퀘어 ExtraBold" panose="020B0600000101010101" pitchFamily="50" charset="-127"/>
              </a:rPr>
              <a:t> </a:t>
            </a:r>
            <a:r>
              <a:rPr lang="en-US" altLang="ko-KR" b="1" dirty="0" smtClean="0">
                <a:solidFill>
                  <a:srgbClr val="334457"/>
                </a:solidFill>
                <a:latin typeface="나눔스퀘어 ExtraBold" panose="020B0600000101010101" pitchFamily="50" charset="-127"/>
                <a:ea typeface="나눔스퀘어 ExtraBold" panose="020B0600000101010101" pitchFamily="50" charset="-127"/>
              </a:rPr>
              <a:t>(’22</a:t>
            </a:r>
            <a:r>
              <a:rPr lang="ko-KR" altLang="en-US" b="1" dirty="0" smtClean="0">
                <a:solidFill>
                  <a:srgbClr val="334457"/>
                </a:solidFill>
                <a:latin typeface="나눔스퀘어 ExtraBold" panose="020B0600000101010101" pitchFamily="50" charset="-127"/>
                <a:ea typeface="나눔스퀘어 ExtraBold" panose="020B0600000101010101" pitchFamily="50" charset="-127"/>
              </a:rPr>
              <a:t>년부터</a:t>
            </a:r>
            <a:r>
              <a:rPr lang="en-US" altLang="ko-KR" b="1" dirty="0" smtClean="0">
                <a:solidFill>
                  <a:srgbClr val="334457"/>
                </a:solidFill>
                <a:latin typeface="나눔스퀘어 ExtraBold" panose="020B0600000101010101" pitchFamily="50" charset="-127"/>
                <a:ea typeface="나눔스퀘어 ExtraBold" panose="020B0600000101010101" pitchFamily="50" charset="-127"/>
              </a:rPr>
              <a:t>)</a:t>
            </a:r>
            <a:r>
              <a:rPr lang="ko-KR" altLang="en-US" b="1" dirty="0" smtClean="0">
                <a:solidFill>
                  <a:srgbClr val="334457"/>
                </a:solidFill>
                <a:latin typeface="나눔스퀘어 ExtraBold" panose="020B0600000101010101" pitchFamily="50" charset="-127"/>
                <a:ea typeface="나눔스퀘어 ExtraBold" panose="020B0600000101010101" pitchFamily="50" charset="-127"/>
              </a:rPr>
              <a:t> </a:t>
            </a:r>
            <a:r>
              <a:rPr lang="en-US" altLang="ko-KR" b="1" dirty="0">
                <a:solidFill>
                  <a:srgbClr val="334457"/>
                </a:solidFill>
                <a:latin typeface="나눔스퀘어 ExtraBold" panose="020B0600000101010101" pitchFamily="50" charset="-127"/>
                <a:ea typeface="나눔스퀘어 ExtraBold" panose="020B0600000101010101" pitchFamily="50" charset="-127"/>
              </a:rPr>
              <a:t>4</a:t>
            </a:r>
            <a:r>
              <a:rPr lang="ko-KR" altLang="en-US" b="1" dirty="0">
                <a:solidFill>
                  <a:srgbClr val="334457"/>
                </a:solidFill>
                <a:latin typeface="나눔스퀘어 ExtraBold" panose="020B0600000101010101" pitchFamily="50" charset="-127"/>
                <a:ea typeface="나눔스퀘어 ExtraBold" panose="020B0600000101010101" pitchFamily="50" charset="-127"/>
              </a:rPr>
              <a:t>월말</a:t>
            </a:r>
            <a:endParaRPr lang="en-US" altLang="ko-KR" b="1" dirty="0">
              <a:solidFill>
                <a:srgbClr val="334457"/>
              </a:solidFill>
              <a:latin typeface="나눔스퀘어 ExtraBold" panose="020B0600000101010101" pitchFamily="50" charset="-127"/>
              <a:ea typeface="나눔스퀘어 ExtraBold" panose="020B0600000101010101" pitchFamily="50" charset="-127"/>
            </a:endParaRPr>
          </a:p>
        </p:txBody>
      </p:sp>
      <p:sp>
        <p:nvSpPr>
          <p:cNvPr id="67" name="직사각형 66">
            <a:extLst>
              <a:ext uri="{FF2B5EF4-FFF2-40B4-BE49-F238E27FC236}">
                <a16:creationId xmlns:a16="http://schemas.microsoft.com/office/drawing/2014/main" xmlns="" id="{5304443D-AEEB-4F20-9209-49C3EA9D6ACD}"/>
              </a:ext>
            </a:extLst>
          </p:cNvPr>
          <p:cNvSpPr/>
          <p:nvPr/>
        </p:nvSpPr>
        <p:spPr>
          <a:xfrm>
            <a:off x="2134133" y="2835861"/>
            <a:ext cx="10582404" cy="5078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1">
              <a:lnSpc>
                <a:spcPct val="150000"/>
              </a:lnSpc>
              <a:buClr>
                <a:srgbClr val="7030A0"/>
              </a:buClr>
            </a:pPr>
            <a:r>
              <a:rPr lang="en-US" altLang="ko-KR" dirty="0">
                <a:solidFill>
                  <a:srgbClr val="7030A0"/>
                </a:solidFill>
                <a:latin typeface="나눔스퀘어 ExtraBold" panose="020B0600000101010101" pitchFamily="50" charset="-127"/>
                <a:ea typeface="나눔스퀘어 ExtraBold" panose="020B0600000101010101" pitchFamily="50" charset="-127"/>
              </a:rPr>
              <a:t>[</a:t>
            </a:r>
            <a:r>
              <a:rPr lang="ko-KR" altLang="en-US" dirty="0" err="1">
                <a:solidFill>
                  <a:srgbClr val="7030A0"/>
                </a:solidFill>
                <a:latin typeface="나눔스퀘어 ExtraBold" panose="020B0600000101010101" pitchFamily="50" charset="-127"/>
                <a:ea typeface="나눔스퀘어 ExtraBold" panose="020B0600000101010101" pitchFamily="50" charset="-127"/>
              </a:rPr>
              <a:t>홈택스</a:t>
            </a:r>
            <a:r>
              <a:rPr lang="en-US" altLang="ko-KR" dirty="0">
                <a:solidFill>
                  <a:srgbClr val="7030A0"/>
                </a:solidFill>
                <a:latin typeface="나눔스퀘어 ExtraBold" panose="020B0600000101010101" pitchFamily="50" charset="-127"/>
                <a:ea typeface="나눔스퀘어 ExtraBold" panose="020B0600000101010101" pitchFamily="50" charset="-127"/>
              </a:rPr>
              <a:t>] → [</a:t>
            </a:r>
            <a:r>
              <a:rPr lang="ko-KR" altLang="en-US" dirty="0">
                <a:solidFill>
                  <a:srgbClr val="7030A0"/>
                </a:solidFill>
                <a:latin typeface="나눔스퀘어 ExtraBold" panose="020B0600000101010101" pitchFamily="50" charset="-127"/>
                <a:ea typeface="나눔스퀘어 ExtraBold" panose="020B0600000101010101" pitchFamily="50" charset="-127"/>
              </a:rPr>
              <a:t>신고</a:t>
            </a:r>
            <a:r>
              <a:rPr lang="en-US" altLang="ko-KR" dirty="0">
                <a:solidFill>
                  <a:srgbClr val="7030A0"/>
                </a:solidFill>
                <a:latin typeface="나눔스퀘어 ExtraBold" panose="020B0600000101010101" pitchFamily="50" charset="-127"/>
                <a:ea typeface="나눔스퀘어 ExtraBold" panose="020B0600000101010101" pitchFamily="50" charset="-127"/>
              </a:rPr>
              <a:t>/</a:t>
            </a:r>
            <a:r>
              <a:rPr lang="ko-KR" altLang="en-US" dirty="0">
                <a:solidFill>
                  <a:srgbClr val="7030A0"/>
                </a:solidFill>
                <a:latin typeface="나눔스퀘어 ExtraBold" panose="020B0600000101010101" pitchFamily="50" charset="-127"/>
                <a:ea typeface="나눔스퀘어 ExtraBold" panose="020B0600000101010101" pitchFamily="50" charset="-127"/>
              </a:rPr>
              <a:t>납부</a:t>
            </a:r>
            <a:r>
              <a:rPr lang="en-US" altLang="ko-KR" dirty="0">
                <a:solidFill>
                  <a:srgbClr val="7030A0"/>
                </a:solidFill>
                <a:latin typeface="나눔스퀘어 ExtraBold" panose="020B0600000101010101" pitchFamily="50" charset="-127"/>
                <a:ea typeface="나눔스퀘어 ExtraBold" panose="020B0600000101010101" pitchFamily="50" charset="-127"/>
              </a:rPr>
              <a:t>] → [</a:t>
            </a:r>
            <a:r>
              <a:rPr lang="ko-KR" altLang="en-US" dirty="0" err="1">
                <a:solidFill>
                  <a:srgbClr val="7030A0"/>
                </a:solidFill>
                <a:latin typeface="나눔스퀘어 ExtraBold" panose="020B0600000101010101" pitchFamily="50" charset="-127"/>
                <a:ea typeface="나눔스퀘어 ExtraBold" panose="020B0600000101010101" pitchFamily="50" charset="-127"/>
              </a:rPr>
              <a:t>일반신고</a:t>
            </a:r>
            <a:r>
              <a:rPr lang="en-US" altLang="ko-KR" dirty="0">
                <a:solidFill>
                  <a:srgbClr val="7030A0"/>
                </a:solidFill>
                <a:latin typeface="나눔스퀘어 ExtraBold" panose="020B0600000101010101" pitchFamily="50" charset="-127"/>
                <a:ea typeface="나눔스퀘어 ExtraBold" panose="020B0600000101010101" pitchFamily="50" charset="-127"/>
              </a:rPr>
              <a:t>] → [</a:t>
            </a:r>
            <a:r>
              <a:rPr lang="ko-KR" altLang="en-US" dirty="0">
                <a:solidFill>
                  <a:srgbClr val="7030A0"/>
                </a:solidFill>
                <a:latin typeface="나눔스퀘어 ExtraBold" panose="020B0600000101010101" pitchFamily="50" charset="-127"/>
                <a:ea typeface="나눔스퀘어 ExtraBold" panose="020B0600000101010101" pitchFamily="50" charset="-127"/>
              </a:rPr>
              <a:t>공익법인 보고서 제출</a:t>
            </a:r>
            <a:r>
              <a:rPr lang="en-US" altLang="ko-KR" dirty="0">
                <a:solidFill>
                  <a:srgbClr val="7030A0"/>
                </a:solidFill>
                <a:latin typeface="나눔스퀘어 ExtraBold" panose="020B0600000101010101" pitchFamily="50" charset="-127"/>
                <a:ea typeface="나눔스퀘어 ExtraBold" panose="020B0600000101010101" pitchFamily="50" charset="-127"/>
              </a:rPr>
              <a:t>]</a:t>
            </a:r>
          </a:p>
        </p:txBody>
      </p:sp>
      <p:sp>
        <p:nvSpPr>
          <p:cNvPr id="68" name="TextBox 67">
            <a:extLst>
              <a:ext uri="{FF2B5EF4-FFF2-40B4-BE49-F238E27FC236}">
                <a16:creationId xmlns:a16="http://schemas.microsoft.com/office/drawing/2014/main" xmlns="" id="{5E2FFA76-C548-4296-82A8-DA6B67FDA20E}"/>
              </a:ext>
            </a:extLst>
          </p:cNvPr>
          <p:cNvSpPr txBox="1"/>
          <p:nvPr/>
        </p:nvSpPr>
        <p:spPr>
          <a:xfrm>
            <a:off x="1472875" y="2938937"/>
            <a:ext cx="1024639" cy="369332"/>
          </a:xfrm>
          <a:prstGeom prst="rect">
            <a:avLst/>
          </a:prstGeom>
          <a:solidFill>
            <a:srgbClr val="C00000"/>
          </a:solidFill>
        </p:spPr>
        <p:txBody>
          <a:bodyPr wrap="none" rtlCol="0">
            <a:spAutoFit/>
          </a:bodyPr>
          <a:lstStyle/>
          <a:p>
            <a:r>
              <a:rPr lang="ko-KR" altLang="en-US" dirty="0">
                <a:solidFill>
                  <a:schemeClr val="bg1"/>
                </a:solidFill>
                <a:latin typeface="나눔스퀘어 ExtraBold" panose="020B0600000101010101" pitchFamily="50" charset="-127"/>
                <a:ea typeface="나눔스퀘어 ExtraBold" panose="020B0600000101010101" pitchFamily="50" charset="-127"/>
              </a:rPr>
              <a:t>접근경로</a:t>
            </a:r>
          </a:p>
        </p:txBody>
      </p:sp>
      <p:sp>
        <p:nvSpPr>
          <p:cNvPr id="69" name="직사각형 68">
            <a:extLst>
              <a:ext uri="{FF2B5EF4-FFF2-40B4-BE49-F238E27FC236}">
                <a16:creationId xmlns:a16="http://schemas.microsoft.com/office/drawing/2014/main" xmlns="" id="{29FCF219-1A33-4372-B1AD-D803AB0F0135}"/>
              </a:ext>
            </a:extLst>
          </p:cNvPr>
          <p:cNvSpPr/>
          <p:nvPr/>
        </p:nvSpPr>
        <p:spPr>
          <a:xfrm>
            <a:off x="2145282" y="4227809"/>
            <a:ext cx="10582404" cy="5078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1">
              <a:lnSpc>
                <a:spcPct val="150000"/>
              </a:lnSpc>
              <a:buClr>
                <a:srgbClr val="7030A0"/>
              </a:buClr>
            </a:pPr>
            <a:r>
              <a:rPr lang="en-US" altLang="ko-KR" dirty="0">
                <a:solidFill>
                  <a:srgbClr val="7030A0"/>
                </a:solidFill>
                <a:latin typeface="나눔스퀘어 ExtraBold" panose="020B0600000101010101" pitchFamily="50" charset="-127"/>
                <a:ea typeface="나눔스퀘어 ExtraBold" panose="020B0600000101010101" pitchFamily="50" charset="-127"/>
              </a:rPr>
              <a:t>[</a:t>
            </a:r>
            <a:r>
              <a:rPr lang="ko-KR" altLang="en-US" dirty="0" err="1">
                <a:solidFill>
                  <a:srgbClr val="7030A0"/>
                </a:solidFill>
                <a:latin typeface="나눔스퀘어 ExtraBold" panose="020B0600000101010101" pitchFamily="50" charset="-127"/>
                <a:ea typeface="나눔스퀘어 ExtraBold" panose="020B0600000101010101" pitchFamily="50" charset="-127"/>
              </a:rPr>
              <a:t>홈택스</a:t>
            </a:r>
            <a:r>
              <a:rPr lang="en-US" altLang="ko-KR" dirty="0">
                <a:solidFill>
                  <a:srgbClr val="7030A0"/>
                </a:solidFill>
                <a:latin typeface="나눔스퀘어 ExtraBold" panose="020B0600000101010101" pitchFamily="50" charset="-127"/>
                <a:ea typeface="나눔스퀘어 ExtraBold" panose="020B0600000101010101" pitchFamily="50" charset="-127"/>
              </a:rPr>
              <a:t>] → [</a:t>
            </a:r>
            <a:r>
              <a:rPr lang="ko-KR" altLang="en-US" dirty="0">
                <a:solidFill>
                  <a:srgbClr val="7030A0"/>
                </a:solidFill>
                <a:latin typeface="나눔스퀘어 ExtraBold" panose="020B0600000101010101" pitchFamily="50" charset="-127"/>
                <a:ea typeface="나눔스퀘어 ExtraBold" panose="020B0600000101010101" pitchFamily="50" charset="-127"/>
              </a:rPr>
              <a:t>세금종류별서비스</a:t>
            </a:r>
            <a:r>
              <a:rPr lang="en-US" altLang="ko-KR" dirty="0">
                <a:solidFill>
                  <a:srgbClr val="7030A0"/>
                </a:solidFill>
                <a:latin typeface="나눔스퀘어 ExtraBold" panose="020B0600000101010101" pitchFamily="50" charset="-127"/>
                <a:ea typeface="나눔스퀘어 ExtraBold" panose="020B0600000101010101" pitchFamily="50" charset="-127"/>
              </a:rPr>
              <a:t>] → [</a:t>
            </a:r>
            <a:r>
              <a:rPr lang="ko-KR" altLang="en-US" dirty="0">
                <a:solidFill>
                  <a:srgbClr val="7030A0"/>
                </a:solidFill>
                <a:latin typeface="나눔스퀘어 ExtraBold" panose="020B0600000101010101" pitchFamily="50" charset="-127"/>
                <a:ea typeface="나눔스퀘어 ExtraBold" panose="020B0600000101010101" pitchFamily="50" charset="-127"/>
              </a:rPr>
              <a:t>공익법인공시</a:t>
            </a:r>
            <a:r>
              <a:rPr lang="en-US" altLang="ko-KR" dirty="0">
                <a:solidFill>
                  <a:srgbClr val="7030A0"/>
                </a:solidFill>
                <a:latin typeface="나눔스퀘어 ExtraBold" panose="020B0600000101010101" pitchFamily="50" charset="-127"/>
                <a:ea typeface="나눔스퀘어 ExtraBold" panose="020B0600000101010101" pitchFamily="50" charset="-127"/>
              </a:rPr>
              <a:t>] → [</a:t>
            </a:r>
            <a:r>
              <a:rPr lang="ko-KR" altLang="en-US" dirty="0">
                <a:solidFill>
                  <a:srgbClr val="7030A0"/>
                </a:solidFill>
                <a:latin typeface="나눔스퀘어 ExtraBold" panose="020B0600000101010101" pitchFamily="50" charset="-127"/>
                <a:ea typeface="나눔스퀘어 ExtraBold" panose="020B0600000101010101" pitchFamily="50" charset="-127"/>
              </a:rPr>
              <a:t>공시</a:t>
            </a:r>
            <a:r>
              <a:rPr lang="en-US" altLang="ko-KR" dirty="0">
                <a:solidFill>
                  <a:srgbClr val="7030A0"/>
                </a:solidFill>
                <a:latin typeface="나눔스퀘어 ExtraBold" panose="020B0600000101010101" pitchFamily="50" charset="-127"/>
                <a:ea typeface="나눔스퀘어 ExtraBold" panose="020B0600000101010101" pitchFamily="50" charset="-127"/>
              </a:rPr>
              <a:t>/</a:t>
            </a:r>
            <a:r>
              <a:rPr lang="ko-KR" altLang="en-US" dirty="0">
                <a:solidFill>
                  <a:srgbClr val="7030A0"/>
                </a:solidFill>
                <a:latin typeface="나눔스퀘어 ExtraBold" panose="020B0600000101010101" pitchFamily="50" charset="-127"/>
                <a:ea typeface="나눔스퀘어 ExtraBold" panose="020B0600000101010101" pitchFamily="50" charset="-127"/>
              </a:rPr>
              <a:t>공개 등록하기</a:t>
            </a:r>
            <a:r>
              <a:rPr lang="en-US" altLang="ko-KR" dirty="0">
                <a:solidFill>
                  <a:srgbClr val="7030A0"/>
                </a:solidFill>
                <a:latin typeface="나눔스퀘어 ExtraBold" panose="020B0600000101010101" pitchFamily="50" charset="-127"/>
                <a:ea typeface="나눔스퀘어 ExtraBold" panose="020B0600000101010101" pitchFamily="50" charset="-127"/>
              </a:rPr>
              <a:t>]</a:t>
            </a:r>
          </a:p>
        </p:txBody>
      </p:sp>
      <p:sp>
        <p:nvSpPr>
          <p:cNvPr id="70" name="TextBox 69">
            <a:extLst>
              <a:ext uri="{FF2B5EF4-FFF2-40B4-BE49-F238E27FC236}">
                <a16:creationId xmlns:a16="http://schemas.microsoft.com/office/drawing/2014/main" xmlns="" id="{E4A5C9C4-9E1A-4BCC-B8B0-504FE033263D}"/>
              </a:ext>
            </a:extLst>
          </p:cNvPr>
          <p:cNvSpPr txBox="1"/>
          <p:nvPr/>
        </p:nvSpPr>
        <p:spPr>
          <a:xfrm>
            <a:off x="1484024" y="4319734"/>
            <a:ext cx="1024639" cy="369332"/>
          </a:xfrm>
          <a:prstGeom prst="rect">
            <a:avLst/>
          </a:prstGeom>
          <a:solidFill>
            <a:srgbClr val="C00000"/>
          </a:solidFill>
        </p:spPr>
        <p:txBody>
          <a:bodyPr wrap="none" rtlCol="0">
            <a:spAutoFit/>
          </a:bodyPr>
          <a:lstStyle/>
          <a:p>
            <a:r>
              <a:rPr lang="ko-KR" altLang="en-US" dirty="0">
                <a:solidFill>
                  <a:schemeClr val="bg1"/>
                </a:solidFill>
                <a:latin typeface="나눔스퀘어 ExtraBold" panose="020B0600000101010101" pitchFamily="50" charset="-127"/>
                <a:ea typeface="나눔스퀘어 ExtraBold" panose="020B0600000101010101" pitchFamily="50" charset="-127"/>
              </a:rPr>
              <a:t>접근경로</a:t>
            </a:r>
          </a:p>
        </p:txBody>
      </p:sp>
      <p:sp>
        <p:nvSpPr>
          <p:cNvPr id="71" name="TextBox 70">
            <a:extLst>
              <a:ext uri="{FF2B5EF4-FFF2-40B4-BE49-F238E27FC236}">
                <a16:creationId xmlns:a16="http://schemas.microsoft.com/office/drawing/2014/main" xmlns="" id="{954A1CD1-440A-4E5E-B98D-580E8A896A5F}"/>
              </a:ext>
            </a:extLst>
          </p:cNvPr>
          <p:cNvSpPr txBox="1"/>
          <p:nvPr/>
        </p:nvSpPr>
        <p:spPr>
          <a:xfrm>
            <a:off x="948738" y="5035249"/>
            <a:ext cx="10700658" cy="9694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lnSpc>
                <a:spcPct val="150000"/>
              </a:lnSpc>
              <a:buClr>
                <a:srgbClr val="334457"/>
              </a:buClr>
              <a:buFont typeface="Wingdings" panose="05000000000000000000" pitchFamily="2" charset="2"/>
              <a:buChar char="§"/>
            </a:pPr>
            <a:r>
              <a:rPr lang="en-US" altLang="ko-KR" sz="2000" b="1" dirty="0">
                <a:solidFill>
                  <a:srgbClr val="334457"/>
                </a:solidFill>
                <a:latin typeface="나눔스퀘어 ExtraBold" panose="020B0600000101010101" pitchFamily="50" charset="-127"/>
                <a:ea typeface="나눔스퀘어 ExtraBold" panose="020B0600000101010101" pitchFamily="50" charset="-127"/>
              </a:rPr>
              <a:t>‘</a:t>
            </a:r>
            <a:r>
              <a:rPr lang="ko-KR" altLang="en-US" sz="2000" b="1" dirty="0">
                <a:solidFill>
                  <a:schemeClr val="accent5">
                    <a:lumMod val="75000"/>
                  </a:schemeClr>
                </a:solidFill>
                <a:latin typeface="나눔스퀘어 ExtraBold" panose="020B0600000101010101" pitchFamily="50" charset="-127"/>
                <a:ea typeface="나눔스퀘어 ExtraBold" panose="020B0600000101010101" pitchFamily="50" charset="-127"/>
              </a:rPr>
              <a:t>공익법인 등 의무이행 여부 보고서</a:t>
            </a:r>
            <a:r>
              <a:rPr lang="en-US" altLang="ko-KR" sz="2000" b="1" dirty="0">
                <a:solidFill>
                  <a:srgbClr val="334457"/>
                </a:solidFill>
                <a:latin typeface="나눔스퀘어 ExtraBold" panose="020B0600000101010101" pitchFamily="50" charset="-127"/>
                <a:ea typeface="나눔스퀘어 ExtraBold" panose="020B0600000101010101" pitchFamily="50" charset="-127"/>
              </a:rPr>
              <a:t>’</a:t>
            </a:r>
            <a:r>
              <a:rPr lang="ko-KR" altLang="en-US" sz="2000" b="1" dirty="0">
                <a:solidFill>
                  <a:srgbClr val="334457"/>
                </a:solidFill>
                <a:latin typeface="나눔스퀘어 ExtraBold" panose="020B0600000101010101" pitchFamily="50" charset="-127"/>
                <a:ea typeface="나눔스퀘어 ExtraBold" panose="020B0600000101010101" pitchFamily="50" charset="-127"/>
              </a:rPr>
              <a:t>를 </a:t>
            </a:r>
            <a:r>
              <a:rPr lang="ko-KR" altLang="en-US" sz="2000" b="1" dirty="0">
                <a:solidFill>
                  <a:srgbClr val="7030A0"/>
                </a:solidFill>
                <a:latin typeface="나눔스퀘어 ExtraBold" panose="020B0600000101010101" pitchFamily="50" charset="-127"/>
                <a:ea typeface="나눔스퀘어 ExtraBold" panose="020B0600000101010101" pitchFamily="50" charset="-127"/>
              </a:rPr>
              <a:t>관할 세무서</a:t>
            </a:r>
            <a:r>
              <a:rPr lang="ko-KR" altLang="en-US" sz="2000" b="1" dirty="0">
                <a:solidFill>
                  <a:srgbClr val="334457"/>
                </a:solidFill>
                <a:latin typeface="나눔스퀘어 ExtraBold" panose="020B0600000101010101" pitchFamily="50" charset="-127"/>
                <a:ea typeface="나눔스퀘어 ExtraBold" panose="020B0600000101010101" pitchFamily="50" charset="-127"/>
              </a:rPr>
              <a:t>에</a:t>
            </a:r>
            <a:r>
              <a:rPr lang="ko-KR" altLang="en-US" sz="2000" b="1" dirty="0">
                <a:latin typeface="나눔스퀘어 ExtraBold" panose="020B0600000101010101" pitchFamily="50" charset="-127"/>
                <a:ea typeface="나눔스퀘어 ExtraBold" panose="020B0600000101010101" pitchFamily="50" charset="-127"/>
              </a:rPr>
              <a:t> </a:t>
            </a:r>
            <a:r>
              <a:rPr lang="en-US" altLang="ko-KR" sz="2000" b="1" smtClean="0">
                <a:solidFill>
                  <a:srgbClr val="C00000"/>
                </a:solidFill>
                <a:latin typeface="나눔스퀘어 ExtraBold" panose="020B0600000101010101" pitchFamily="50" charset="-127"/>
                <a:ea typeface="나눔스퀘어 ExtraBold" panose="020B0600000101010101" pitchFamily="50" charset="-127"/>
              </a:rPr>
              <a:t>5.2.</a:t>
            </a:r>
            <a:r>
              <a:rPr lang="ko-KR" altLang="en-US" sz="2000" b="1" dirty="0">
                <a:solidFill>
                  <a:srgbClr val="C00000"/>
                </a:solidFill>
                <a:latin typeface="나눔스퀘어 ExtraBold" panose="020B0600000101010101" pitchFamily="50" charset="-127"/>
                <a:ea typeface="나눔스퀘어 ExtraBold" panose="020B0600000101010101" pitchFamily="50" charset="-127"/>
              </a:rPr>
              <a:t>까지 제출</a:t>
            </a:r>
            <a:endParaRPr lang="en-US" altLang="ko-KR" sz="2000" b="1" dirty="0">
              <a:solidFill>
                <a:srgbClr val="C00000"/>
              </a:solidFill>
              <a:latin typeface="나눔스퀘어 ExtraBold" panose="020B0600000101010101" pitchFamily="50" charset="-127"/>
              <a:ea typeface="나눔스퀘어 ExtraBold" panose="020B0600000101010101" pitchFamily="50" charset="-127"/>
            </a:endParaRPr>
          </a:p>
          <a:p>
            <a:pPr marL="800100" lvl="1" indent="-342900">
              <a:lnSpc>
                <a:spcPct val="150000"/>
              </a:lnSpc>
              <a:buClr>
                <a:srgbClr val="334457"/>
              </a:buClr>
              <a:buFont typeface="Wingdings" panose="05000000000000000000" pitchFamily="2" charset="2"/>
              <a:buChar char="Ø"/>
            </a:pPr>
            <a:r>
              <a:rPr lang="ko-KR" altLang="en-US" b="1" dirty="0" err="1">
                <a:solidFill>
                  <a:srgbClr val="334457"/>
                </a:solidFill>
                <a:latin typeface="나눔스퀘어 ExtraBold" panose="020B0600000101010101" pitchFamily="50" charset="-127"/>
                <a:ea typeface="나눔스퀘어 ExtraBold" panose="020B0600000101010101" pitchFamily="50" charset="-127"/>
              </a:rPr>
              <a:t>제출처</a:t>
            </a:r>
            <a:r>
              <a:rPr lang="ko-KR" altLang="en-US" b="1" dirty="0">
                <a:solidFill>
                  <a:srgbClr val="334457"/>
                </a:solidFill>
                <a:latin typeface="나눔스퀘어 ExtraBold" panose="020B0600000101010101" pitchFamily="50" charset="-127"/>
                <a:ea typeface="나눔스퀘어 ExtraBold" panose="020B0600000101010101" pitchFamily="50" charset="-127"/>
              </a:rPr>
              <a:t> 변경</a:t>
            </a:r>
            <a:r>
              <a:rPr lang="en-US" altLang="ko-KR" b="1" dirty="0">
                <a:solidFill>
                  <a:srgbClr val="334457"/>
                </a:solidFill>
                <a:latin typeface="나눔스퀘어 ExtraBold" panose="020B0600000101010101" pitchFamily="50" charset="-127"/>
                <a:ea typeface="나눔스퀘어 ExtraBold" panose="020B0600000101010101" pitchFamily="50" charset="-127"/>
              </a:rPr>
              <a:t> : (</a:t>
            </a:r>
            <a:r>
              <a:rPr lang="ko-KR" altLang="en-US" b="1" dirty="0">
                <a:solidFill>
                  <a:srgbClr val="334457"/>
                </a:solidFill>
                <a:latin typeface="나눔스퀘어 ExtraBold" panose="020B0600000101010101" pitchFamily="50" charset="-127"/>
                <a:ea typeface="나눔스퀘어 ExtraBold" panose="020B0600000101010101" pitchFamily="50" charset="-127"/>
              </a:rPr>
              <a:t>종전</a:t>
            </a:r>
            <a:r>
              <a:rPr lang="en-US" altLang="ko-KR" b="1" dirty="0">
                <a:solidFill>
                  <a:srgbClr val="334457"/>
                </a:solidFill>
                <a:latin typeface="나눔스퀘어 ExtraBold" panose="020B0600000101010101" pitchFamily="50" charset="-127"/>
                <a:ea typeface="나눔스퀘어 ExtraBold" panose="020B0600000101010101" pitchFamily="50" charset="-127"/>
              </a:rPr>
              <a:t>) </a:t>
            </a:r>
            <a:r>
              <a:rPr lang="ko-KR" altLang="en-US" b="1" dirty="0">
                <a:solidFill>
                  <a:srgbClr val="334457"/>
                </a:solidFill>
                <a:latin typeface="나눔스퀘어 ExtraBold" panose="020B0600000101010101" pitchFamily="50" charset="-127"/>
                <a:ea typeface="나눔스퀘어 ExtraBold" panose="020B0600000101010101" pitchFamily="50" charset="-127"/>
              </a:rPr>
              <a:t>주무관청에 제출 →</a:t>
            </a:r>
            <a:r>
              <a:rPr lang="en-US" altLang="ko-KR" b="1" dirty="0">
                <a:solidFill>
                  <a:srgbClr val="334457"/>
                </a:solidFill>
                <a:latin typeface="나눔스퀘어 ExtraBold" panose="020B0600000101010101" pitchFamily="50" charset="-127"/>
                <a:ea typeface="나눔스퀘어 ExtraBold" panose="020B0600000101010101" pitchFamily="50" charset="-127"/>
              </a:rPr>
              <a:t> </a:t>
            </a:r>
            <a:r>
              <a:rPr lang="en-US" altLang="ko-KR" b="1" dirty="0" smtClean="0">
                <a:solidFill>
                  <a:srgbClr val="334457"/>
                </a:solidFill>
                <a:latin typeface="나눔스퀘어 ExtraBold" panose="020B0600000101010101" pitchFamily="50" charset="-127"/>
                <a:ea typeface="나눔스퀘어 ExtraBold" panose="020B0600000101010101" pitchFamily="50" charset="-127"/>
              </a:rPr>
              <a:t>(’22</a:t>
            </a:r>
            <a:r>
              <a:rPr lang="ko-KR" altLang="en-US" b="1" dirty="0" smtClean="0">
                <a:solidFill>
                  <a:srgbClr val="334457"/>
                </a:solidFill>
                <a:latin typeface="나눔스퀘어 ExtraBold" panose="020B0600000101010101" pitchFamily="50" charset="-127"/>
                <a:ea typeface="나눔스퀘어 ExtraBold" panose="020B0600000101010101" pitchFamily="50" charset="-127"/>
              </a:rPr>
              <a:t>년부터</a:t>
            </a:r>
            <a:r>
              <a:rPr lang="en-US" altLang="ko-KR" b="1" dirty="0">
                <a:solidFill>
                  <a:srgbClr val="334457"/>
                </a:solidFill>
                <a:latin typeface="나눔스퀘어 ExtraBold" panose="020B0600000101010101" pitchFamily="50" charset="-127"/>
                <a:ea typeface="나눔스퀘어 ExtraBold" panose="020B0600000101010101" pitchFamily="50" charset="-127"/>
              </a:rPr>
              <a:t>)</a:t>
            </a:r>
            <a:r>
              <a:rPr lang="ko-KR" altLang="en-US" b="1" dirty="0">
                <a:solidFill>
                  <a:srgbClr val="334457"/>
                </a:solidFill>
                <a:latin typeface="나눔스퀘어 ExtraBold" panose="020B0600000101010101" pitchFamily="50" charset="-127"/>
                <a:ea typeface="나눔스퀘어 ExtraBold" panose="020B0600000101010101" pitchFamily="50" charset="-127"/>
              </a:rPr>
              <a:t> 국세청에 제출</a:t>
            </a:r>
            <a:endParaRPr lang="en-US" altLang="ko-KR" b="1" dirty="0">
              <a:solidFill>
                <a:srgbClr val="C00000"/>
              </a:solidFill>
              <a:latin typeface="나눔스퀘어 ExtraBold" panose="020B0600000101010101" pitchFamily="50" charset="-127"/>
              <a:ea typeface="나눔스퀘어 ExtraBold" panose="020B0600000101010101" pitchFamily="50" charset="-127"/>
            </a:endParaRPr>
          </a:p>
        </p:txBody>
      </p:sp>
      <p:cxnSp>
        <p:nvCxnSpPr>
          <p:cNvPr id="72" name="직선 연결선 71">
            <a:extLst>
              <a:ext uri="{FF2B5EF4-FFF2-40B4-BE49-F238E27FC236}">
                <a16:creationId xmlns:a16="http://schemas.microsoft.com/office/drawing/2014/main" xmlns="" id="{6BD1D06E-AB20-4833-9461-E37EABFE8CEB}"/>
              </a:ext>
            </a:extLst>
          </p:cNvPr>
          <p:cNvCxnSpPr/>
          <p:nvPr/>
        </p:nvCxnSpPr>
        <p:spPr>
          <a:xfrm>
            <a:off x="645202" y="1871367"/>
            <a:ext cx="11031148" cy="0"/>
          </a:xfrm>
          <a:prstGeom prst="line">
            <a:avLst/>
          </a:prstGeom>
          <a:ln>
            <a:solidFill>
              <a:srgbClr val="334457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3" name="직선 연결선 72">
            <a:extLst>
              <a:ext uri="{FF2B5EF4-FFF2-40B4-BE49-F238E27FC236}">
                <a16:creationId xmlns:a16="http://schemas.microsoft.com/office/drawing/2014/main" xmlns="" id="{029B2139-481F-434E-81E9-EFDA6037F95E}"/>
              </a:ext>
            </a:extLst>
          </p:cNvPr>
          <p:cNvCxnSpPr/>
          <p:nvPr/>
        </p:nvCxnSpPr>
        <p:spPr>
          <a:xfrm>
            <a:off x="654989" y="6125988"/>
            <a:ext cx="11031148" cy="0"/>
          </a:xfrm>
          <a:prstGeom prst="line">
            <a:avLst/>
          </a:prstGeom>
          <a:ln>
            <a:solidFill>
              <a:srgbClr val="334457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561821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그림 8">
            <a:extLst>
              <a:ext uri="{FF2B5EF4-FFF2-40B4-BE49-F238E27FC236}">
                <a16:creationId xmlns:a16="http://schemas.microsoft.com/office/drawing/2014/main" xmlns="" id="{3B1A5D79-5902-41C8-BAED-76B0149ED52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848" b="16848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5" name="직사각형 14">
            <a:extLst>
              <a:ext uri="{FF2B5EF4-FFF2-40B4-BE49-F238E27FC236}">
                <a16:creationId xmlns:a16="http://schemas.microsoft.com/office/drawing/2014/main" xmlns="" id="{39C3FB4B-F226-430B-9EBB-5D4F094A1BBA}"/>
              </a:ext>
            </a:extLst>
          </p:cNvPr>
          <p:cNvSpPr/>
          <p:nvPr/>
        </p:nvSpPr>
        <p:spPr>
          <a:xfrm>
            <a:off x="0" y="-7867"/>
            <a:ext cx="12192000" cy="6857992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5959">
                <a:schemeClr val="bg1">
                  <a:alpha val="38000"/>
                </a:schemeClr>
              </a:gs>
              <a:gs pos="49000">
                <a:schemeClr val="bg1">
                  <a:alpha val="89000"/>
                </a:schemeClr>
              </a:gs>
              <a:gs pos="100000">
                <a:schemeClr val="bg1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pic>
        <p:nvPicPr>
          <p:cNvPr id="5" name="그림 4">
            <a:extLst>
              <a:ext uri="{FF2B5EF4-FFF2-40B4-BE49-F238E27FC236}">
                <a16:creationId xmlns:a16="http://schemas.microsoft.com/office/drawing/2014/main" xmlns="" id="{93872858-2D68-4A83-9BD0-9C2EA538F38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698" t="8727" r="17865"/>
          <a:stretch/>
        </p:blipFill>
        <p:spPr>
          <a:xfrm>
            <a:off x="824541" y="958256"/>
            <a:ext cx="4433104" cy="5899743"/>
          </a:xfrm>
          <a:prstGeom prst="rect">
            <a:avLst/>
          </a:prstGeom>
          <a:effectLst>
            <a:outerShdw blurRad="330200" dist="38100" dir="2700000" sx="104000" sy="104000" algn="tl" rotWithShape="0">
              <a:prstClr val="black">
                <a:alpha val="40000"/>
              </a:prstClr>
            </a:outerShdw>
          </a:effec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C27AA8DE-18FF-4E76-899C-3C33EB553E52}"/>
              </a:ext>
            </a:extLst>
          </p:cNvPr>
          <p:cNvSpPr txBox="1"/>
          <p:nvPr/>
        </p:nvSpPr>
        <p:spPr>
          <a:xfrm>
            <a:off x="1906908" y="2451633"/>
            <a:ext cx="1130438" cy="19389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sz="4000" spc="-150" dirty="0">
                <a:solidFill>
                  <a:schemeClr val="bg1"/>
                </a:solidFill>
                <a:effectLst>
                  <a:outerShdw blurRad="114300" dist="38100" dir="2700000" sx="103000" sy="103000" algn="tl" rotWithShape="0">
                    <a:prstClr val="black">
                      <a:alpha val="40000"/>
                    </a:prstClr>
                  </a:outerShdw>
                </a:effectLst>
                <a:latin typeface="에스코어 드림 8 Heavy" panose="020B0903030302020204" pitchFamily="34" charset="-127"/>
                <a:ea typeface="에스코어 드림 8 Heavy" panose="020B0903030302020204" pitchFamily="34" charset="-127"/>
              </a:rPr>
              <a:t>신고</a:t>
            </a:r>
            <a:endParaRPr lang="en-US" altLang="ko-KR" sz="4000" spc="-150" dirty="0">
              <a:solidFill>
                <a:schemeClr val="bg1"/>
              </a:solidFill>
              <a:effectLst>
                <a:outerShdw blurRad="114300" dist="38100" dir="2700000" sx="103000" sy="103000" algn="tl" rotWithShape="0">
                  <a:prstClr val="black">
                    <a:alpha val="40000"/>
                  </a:prstClr>
                </a:outerShdw>
              </a:effectLst>
              <a:latin typeface="에스코어 드림 8 Heavy" panose="020B0903030302020204" pitchFamily="34" charset="-127"/>
              <a:ea typeface="에스코어 드림 8 Heavy" panose="020B0903030302020204" pitchFamily="34" charset="-127"/>
            </a:endParaRPr>
          </a:p>
          <a:p>
            <a:r>
              <a:rPr lang="ko-KR" altLang="en-US" sz="4000" spc="-150" dirty="0">
                <a:solidFill>
                  <a:schemeClr val="bg1"/>
                </a:solidFill>
                <a:effectLst>
                  <a:outerShdw blurRad="114300" dist="38100" dir="2700000" sx="103000" sy="103000" algn="tl" rotWithShape="0">
                    <a:prstClr val="black">
                      <a:alpha val="40000"/>
                    </a:prstClr>
                  </a:outerShdw>
                </a:effectLst>
                <a:latin typeface="에스코어 드림 8 Heavy" panose="020B0903030302020204" pitchFamily="34" charset="-127"/>
                <a:ea typeface="에스코어 드림 8 Heavy" panose="020B0903030302020204" pitchFamily="34" charset="-127"/>
              </a:rPr>
              <a:t>지원</a:t>
            </a:r>
            <a:endParaRPr lang="en-US" altLang="ko-KR" sz="4000" spc="-150" dirty="0">
              <a:solidFill>
                <a:schemeClr val="bg1"/>
              </a:solidFill>
              <a:effectLst>
                <a:outerShdw blurRad="114300" dist="38100" dir="2700000" sx="103000" sy="103000" algn="tl" rotWithShape="0">
                  <a:prstClr val="black">
                    <a:alpha val="40000"/>
                  </a:prstClr>
                </a:outerShdw>
              </a:effectLst>
              <a:latin typeface="에스코어 드림 8 Heavy" panose="020B0903030302020204" pitchFamily="34" charset="-127"/>
              <a:ea typeface="에스코어 드림 8 Heavy" panose="020B0903030302020204" pitchFamily="34" charset="-127"/>
            </a:endParaRPr>
          </a:p>
          <a:p>
            <a:r>
              <a:rPr lang="ko-KR" altLang="en-US" sz="4000" spc="-150" dirty="0">
                <a:solidFill>
                  <a:schemeClr val="bg1"/>
                </a:solidFill>
                <a:effectLst>
                  <a:outerShdw blurRad="114300" dist="38100" dir="2700000" sx="103000" sy="103000" algn="tl" rotWithShape="0">
                    <a:prstClr val="black">
                      <a:alpha val="40000"/>
                    </a:prstClr>
                  </a:outerShdw>
                </a:effectLst>
                <a:latin typeface="에스코어 드림 8 Heavy" panose="020B0903030302020204" pitchFamily="34" charset="-127"/>
                <a:ea typeface="에스코어 드림 8 Heavy" panose="020B0903030302020204" pitchFamily="34" charset="-127"/>
              </a:rPr>
              <a:t>방향</a:t>
            </a:r>
          </a:p>
        </p:txBody>
      </p:sp>
      <p:grpSp>
        <p:nvGrpSpPr>
          <p:cNvPr id="27" name="그룹 26">
            <a:extLst>
              <a:ext uri="{FF2B5EF4-FFF2-40B4-BE49-F238E27FC236}">
                <a16:creationId xmlns:a16="http://schemas.microsoft.com/office/drawing/2014/main" xmlns="" id="{93657B91-3BA7-46AC-8A17-D0E802620394}"/>
              </a:ext>
            </a:extLst>
          </p:cNvPr>
          <p:cNvGrpSpPr/>
          <p:nvPr/>
        </p:nvGrpSpPr>
        <p:grpSpPr>
          <a:xfrm>
            <a:off x="6095986" y="4655156"/>
            <a:ext cx="4279525" cy="599312"/>
            <a:chOff x="6337320" y="-865290"/>
            <a:chExt cx="167986" cy="436404"/>
          </a:xfrm>
        </p:grpSpPr>
        <p:sp>
          <p:nvSpPr>
            <p:cNvPr id="26" name="타원 25">
              <a:extLst>
                <a:ext uri="{FF2B5EF4-FFF2-40B4-BE49-F238E27FC236}">
                  <a16:creationId xmlns:a16="http://schemas.microsoft.com/office/drawing/2014/main" xmlns="" id="{D682ADB8-52CB-41FC-A92B-72ADDB4A3C8C}"/>
                </a:ext>
              </a:extLst>
            </p:cNvPr>
            <p:cNvSpPr/>
            <p:nvPr/>
          </p:nvSpPr>
          <p:spPr>
            <a:xfrm>
              <a:off x="6337320" y="-865290"/>
              <a:ext cx="167986" cy="436404"/>
            </a:xfrm>
            <a:prstGeom prst="roundRect">
              <a:avLst>
                <a:gd name="adj" fmla="val 50000"/>
              </a:avLst>
            </a:prstGeom>
            <a:solidFill>
              <a:srgbClr val="0C1C36">
                <a:alpha val="51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25" name="타원 24">
              <a:extLst>
                <a:ext uri="{FF2B5EF4-FFF2-40B4-BE49-F238E27FC236}">
                  <a16:creationId xmlns:a16="http://schemas.microsoft.com/office/drawing/2014/main" xmlns="" id="{26D7CD63-05C0-4B91-BB14-E6F46A4F3F0F}"/>
                </a:ext>
              </a:extLst>
            </p:cNvPr>
            <p:cNvSpPr/>
            <p:nvPr/>
          </p:nvSpPr>
          <p:spPr>
            <a:xfrm>
              <a:off x="6360770" y="-858244"/>
              <a:ext cx="144536" cy="423280"/>
            </a:xfrm>
            <a:prstGeom prst="roundRect">
              <a:avLst>
                <a:gd name="adj" fmla="val 50000"/>
              </a:avLst>
            </a:prstGeom>
            <a:solidFill>
              <a:srgbClr val="0C1C3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dirty="0"/>
            </a:p>
          </p:txBody>
        </p:sp>
      </p:grpSp>
      <p:pic>
        <p:nvPicPr>
          <p:cNvPr id="4" name="그림 3">
            <a:extLst>
              <a:ext uri="{FF2B5EF4-FFF2-40B4-BE49-F238E27FC236}">
                <a16:creationId xmlns:a16="http://schemas.microsoft.com/office/drawing/2014/main" xmlns="" id="{C9BCA64D-037A-49F7-A300-3CB2DC9B6C0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3687" y="216311"/>
            <a:ext cx="1382808" cy="515466"/>
          </a:xfrm>
          <a:prstGeom prst="rect">
            <a:avLst/>
          </a:prstGeom>
        </p:spPr>
      </p:pic>
      <p:pic>
        <p:nvPicPr>
          <p:cNvPr id="14" name="그림 13">
            <a:extLst>
              <a:ext uri="{FF2B5EF4-FFF2-40B4-BE49-F238E27FC236}">
                <a16:creationId xmlns:a16="http://schemas.microsoft.com/office/drawing/2014/main" xmlns="" id="{0D9592AB-2BA6-4E77-9EDF-C43A691759C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472482" y="6387904"/>
            <a:ext cx="1525434" cy="355996"/>
          </a:xfrm>
          <a:prstGeom prst="rect">
            <a:avLst/>
          </a:prstGeom>
        </p:spPr>
      </p:pic>
      <p:grpSp>
        <p:nvGrpSpPr>
          <p:cNvPr id="3" name="그룹 2">
            <a:extLst>
              <a:ext uri="{FF2B5EF4-FFF2-40B4-BE49-F238E27FC236}">
                <a16:creationId xmlns:a16="http://schemas.microsoft.com/office/drawing/2014/main" xmlns="" id="{71B1A78A-BC62-4784-A33A-02676FF8E0AF}"/>
              </a:ext>
            </a:extLst>
          </p:cNvPr>
          <p:cNvGrpSpPr/>
          <p:nvPr/>
        </p:nvGrpSpPr>
        <p:grpSpPr>
          <a:xfrm>
            <a:off x="2241936" y="1770372"/>
            <a:ext cx="460382" cy="464622"/>
            <a:chOff x="-628591" y="3079266"/>
            <a:chExt cx="460382" cy="464622"/>
          </a:xfrm>
        </p:grpSpPr>
        <p:sp>
          <p:nvSpPr>
            <p:cNvPr id="2" name="타원 1">
              <a:extLst>
                <a:ext uri="{FF2B5EF4-FFF2-40B4-BE49-F238E27FC236}">
                  <a16:creationId xmlns:a16="http://schemas.microsoft.com/office/drawing/2014/main" xmlns="" id="{F5DE94F0-CAFA-403B-B4DA-38EDC1EA7B4F}"/>
                </a:ext>
              </a:extLst>
            </p:cNvPr>
            <p:cNvSpPr/>
            <p:nvPr/>
          </p:nvSpPr>
          <p:spPr>
            <a:xfrm>
              <a:off x="-628591" y="3083506"/>
              <a:ext cx="460382" cy="460382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xmlns="" id="{E198762C-30EF-491F-B604-7C413691865C}"/>
                </a:ext>
              </a:extLst>
            </p:cNvPr>
            <p:cNvSpPr txBox="1"/>
            <p:nvPr/>
          </p:nvSpPr>
          <p:spPr>
            <a:xfrm>
              <a:off x="-628591" y="3079266"/>
              <a:ext cx="460382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ko-KR" sz="2400" spc="-150" dirty="0">
                  <a:solidFill>
                    <a:srgbClr val="1C2D4A"/>
                  </a:solidFill>
                  <a:effectLst>
                    <a:outerShdw blurRad="114300" dist="38100" dir="2700000" sx="103000" sy="103000" algn="tl" rotWithShape="0">
                      <a:prstClr val="black">
                        <a:alpha val="40000"/>
                      </a:prstClr>
                    </a:outerShdw>
                  </a:effectLst>
                  <a:latin typeface="에스코어 드림 8 Heavy" panose="020B0903030302020204" pitchFamily="34" charset="-127"/>
                  <a:ea typeface="에스코어 드림 8 Heavy" panose="020B0903030302020204" pitchFamily="34" charset="-127"/>
                </a:rPr>
                <a:t>Ⅰ</a:t>
              </a:r>
              <a:endParaRPr lang="ko-KR" altLang="en-US" sz="2400" spc="-150" dirty="0">
                <a:solidFill>
                  <a:srgbClr val="1C2D4A"/>
                </a:solidFill>
                <a:effectLst>
                  <a:outerShdw blurRad="114300" dist="38100" dir="2700000" sx="103000" sy="103000" algn="tl" rotWithShape="0">
                    <a:prstClr val="black">
                      <a:alpha val="40000"/>
                    </a:prstClr>
                  </a:outerShdw>
                </a:effectLst>
                <a:latin typeface="에스코어 드림 8 Heavy" panose="020B0903030302020204" pitchFamily="34" charset="-127"/>
                <a:ea typeface="에스코어 드림 8 Heavy" panose="020B0903030302020204" pitchFamily="34" charset="-127"/>
              </a:endParaRPr>
            </a:p>
          </p:txBody>
        </p:sp>
      </p:grpSp>
      <p:sp>
        <p:nvSpPr>
          <p:cNvPr id="39" name="직사각형 38">
            <a:extLst>
              <a:ext uri="{FF2B5EF4-FFF2-40B4-BE49-F238E27FC236}">
                <a16:creationId xmlns:a16="http://schemas.microsoft.com/office/drawing/2014/main" xmlns="" id="{8E9185FE-4A70-4075-BBA4-BCE6BF4B41BB}"/>
              </a:ext>
            </a:extLst>
          </p:cNvPr>
          <p:cNvSpPr/>
          <p:nvPr/>
        </p:nvSpPr>
        <p:spPr>
          <a:xfrm>
            <a:off x="6755824" y="808446"/>
            <a:ext cx="2444900" cy="430887"/>
          </a:xfrm>
          <a:prstGeom prst="rect">
            <a:avLst/>
          </a:prstGeom>
          <a:noFill/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91440" tIns="45720" rIns="91440" bIns="45720" numCol="1" spcCol="0" rtlCol="0" fromWordArt="0" anchor="ctr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altLang="ko-KR" sz="2000" dirty="0">
                <a:solidFill>
                  <a:srgbClr val="334457"/>
                </a:solidFill>
                <a:latin typeface="에스코어 드림 4 Regular" panose="020B0503030302020204" pitchFamily="34" charset="-127"/>
                <a:ea typeface="에스코어 드림 4 Regular" panose="020B0503030302020204" pitchFamily="34" charset="-127"/>
              </a:rPr>
              <a:t>①  </a:t>
            </a:r>
            <a:r>
              <a:rPr lang="ko-KR" altLang="en-US" sz="2000" dirty="0">
                <a:solidFill>
                  <a:srgbClr val="334457"/>
                </a:solidFill>
                <a:latin typeface="에스코어 드림 4 Regular" panose="020B0503030302020204" pitchFamily="34" charset="-127"/>
                <a:ea typeface="에스코어 드림 4 Regular" panose="020B0503030302020204" pitchFamily="34" charset="-127"/>
              </a:rPr>
              <a:t>신고</a:t>
            </a:r>
            <a:r>
              <a:rPr lang="en-US" altLang="ko-KR" sz="2000" dirty="0">
                <a:solidFill>
                  <a:srgbClr val="334457"/>
                </a:solidFill>
                <a:latin typeface="에스코어 드림 4 Regular" panose="020B0503030302020204" pitchFamily="34" charset="-127"/>
                <a:ea typeface="에스코어 드림 4 Regular" panose="020B0503030302020204" pitchFamily="34" charset="-127"/>
              </a:rPr>
              <a:t>·</a:t>
            </a:r>
            <a:r>
              <a:rPr lang="ko-KR" altLang="en-US" sz="2000" dirty="0">
                <a:solidFill>
                  <a:srgbClr val="334457"/>
                </a:solidFill>
                <a:latin typeface="에스코어 드림 4 Regular" panose="020B0503030302020204" pitchFamily="34" charset="-127"/>
                <a:ea typeface="에스코어 드림 4 Regular" panose="020B0503030302020204" pitchFamily="34" charset="-127"/>
              </a:rPr>
              <a:t>납부 안내</a:t>
            </a:r>
            <a:endParaRPr lang="en-US" altLang="ko-KR" sz="2000" dirty="0">
              <a:solidFill>
                <a:srgbClr val="334457"/>
              </a:solidFill>
              <a:latin typeface="에스코어 드림 4 Regular" panose="020B0503030302020204" pitchFamily="34" charset="-127"/>
              <a:ea typeface="에스코어 드림 4 Regular" panose="020B0503030302020204" pitchFamily="34" charset="-127"/>
            </a:endParaRPr>
          </a:p>
        </p:txBody>
      </p:sp>
      <p:sp>
        <p:nvSpPr>
          <p:cNvPr id="43" name="직사각형 42">
            <a:extLst>
              <a:ext uri="{FF2B5EF4-FFF2-40B4-BE49-F238E27FC236}">
                <a16:creationId xmlns:a16="http://schemas.microsoft.com/office/drawing/2014/main" xmlns="" id="{58F35FCB-8465-4007-8D7D-8B06121845FE}"/>
              </a:ext>
            </a:extLst>
          </p:cNvPr>
          <p:cNvSpPr/>
          <p:nvPr/>
        </p:nvSpPr>
        <p:spPr>
          <a:xfrm>
            <a:off x="6755824" y="1477380"/>
            <a:ext cx="3448380" cy="400110"/>
          </a:xfrm>
          <a:prstGeom prst="rect">
            <a:avLst/>
          </a:prstGeom>
          <a:noFill/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91440" tIns="45720" rIns="91440" bIns="45720" numCol="1" spcCol="0" rtlCol="0" fromWordArt="0" anchor="ctr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altLang="ko-KR" sz="2000" dirty="0">
                <a:solidFill>
                  <a:srgbClr val="334457"/>
                </a:solidFill>
                <a:latin typeface="에스코어 드림 4 Regular" panose="020B0503030302020204" pitchFamily="34" charset="-127"/>
                <a:ea typeface="에스코어 드림 4 Regular" panose="020B0503030302020204" pitchFamily="34" charset="-127"/>
              </a:rPr>
              <a:t>②  </a:t>
            </a:r>
            <a:r>
              <a:rPr lang="ko-KR" altLang="en-US" sz="2000" dirty="0">
                <a:solidFill>
                  <a:srgbClr val="334457"/>
                </a:solidFill>
                <a:latin typeface="에스코어 드림 4 Regular" panose="020B0503030302020204" pitchFamily="34" charset="-127"/>
                <a:ea typeface="에스코어 드림 4 Regular" panose="020B0503030302020204" pitchFamily="34" charset="-127"/>
              </a:rPr>
              <a:t>다양한 </a:t>
            </a:r>
            <a:r>
              <a:rPr lang="ko-KR" altLang="en-US" sz="2000" dirty="0" err="1">
                <a:solidFill>
                  <a:srgbClr val="334457"/>
                </a:solidFill>
                <a:latin typeface="에스코어 드림 4 Regular" panose="020B0503030302020204" pitchFamily="34" charset="-127"/>
                <a:ea typeface="에스코어 드림 4 Regular" panose="020B0503030302020204" pitchFamily="34" charset="-127"/>
              </a:rPr>
              <a:t>신고도움자료</a:t>
            </a:r>
            <a:r>
              <a:rPr lang="ko-KR" altLang="en-US" sz="2000" dirty="0">
                <a:solidFill>
                  <a:srgbClr val="334457"/>
                </a:solidFill>
                <a:latin typeface="에스코어 드림 4 Regular" panose="020B0503030302020204" pitchFamily="34" charset="-127"/>
                <a:ea typeface="에스코어 드림 4 Regular" panose="020B0503030302020204" pitchFamily="34" charset="-127"/>
              </a:rPr>
              <a:t> 제공</a:t>
            </a:r>
            <a:endParaRPr lang="en-US" altLang="ko-KR" sz="2000" dirty="0">
              <a:solidFill>
                <a:srgbClr val="334457"/>
              </a:solidFill>
              <a:latin typeface="에스코어 드림 4 Regular" panose="020B0503030302020204" pitchFamily="34" charset="-127"/>
              <a:ea typeface="에스코어 드림 4 Regular" panose="020B0503030302020204" pitchFamily="34" charset="-127"/>
            </a:endParaRPr>
          </a:p>
        </p:txBody>
      </p:sp>
      <p:sp>
        <p:nvSpPr>
          <p:cNvPr id="46" name="직사각형 45">
            <a:extLst>
              <a:ext uri="{FF2B5EF4-FFF2-40B4-BE49-F238E27FC236}">
                <a16:creationId xmlns:a16="http://schemas.microsoft.com/office/drawing/2014/main" xmlns="" id="{9D0C91E0-857E-404D-8993-32C1D87B9789}"/>
              </a:ext>
            </a:extLst>
          </p:cNvPr>
          <p:cNvSpPr/>
          <p:nvPr/>
        </p:nvSpPr>
        <p:spPr>
          <a:xfrm>
            <a:off x="6755824" y="2130926"/>
            <a:ext cx="2735044" cy="400110"/>
          </a:xfrm>
          <a:prstGeom prst="rect">
            <a:avLst/>
          </a:prstGeom>
          <a:noFill/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91440" tIns="45720" rIns="91440" bIns="45720" numCol="1" spcCol="0" rtlCol="0" fromWordArt="0" anchor="ctr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altLang="ko-KR" sz="2000" dirty="0">
                <a:solidFill>
                  <a:srgbClr val="334457"/>
                </a:solidFill>
                <a:latin typeface="에스코어 드림 4 Regular" panose="020B0503030302020204" pitchFamily="34" charset="-127"/>
                <a:ea typeface="에스코어 드림 4 Regular" panose="020B0503030302020204" pitchFamily="34" charset="-127"/>
              </a:rPr>
              <a:t>③  </a:t>
            </a:r>
            <a:r>
              <a:rPr lang="ko-KR" altLang="en-US" sz="2000" dirty="0">
                <a:solidFill>
                  <a:srgbClr val="334457"/>
                </a:solidFill>
                <a:latin typeface="에스코어 드림 4 Regular" panose="020B0503030302020204" pitchFamily="34" charset="-127"/>
                <a:ea typeface="에스코어 드림 4 Regular" panose="020B0503030302020204" pitchFamily="34" charset="-127"/>
              </a:rPr>
              <a:t>공제</a:t>
            </a:r>
            <a:r>
              <a:rPr lang="en-US" altLang="ko-KR" sz="2000" dirty="0">
                <a:solidFill>
                  <a:srgbClr val="334457"/>
                </a:solidFill>
                <a:latin typeface="에스코어 드림 4 Regular" panose="020B0503030302020204" pitchFamily="34" charset="-127"/>
                <a:ea typeface="에스코어 드림 4 Regular" panose="020B0503030302020204" pitchFamily="34" charset="-127"/>
              </a:rPr>
              <a:t>·</a:t>
            </a:r>
            <a:r>
              <a:rPr lang="ko-KR" altLang="en-US" sz="2000" dirty="0">
                <a:solidFill>
                  <a:srgbClr val="334457"/>
                </a:solidFill>
                <a:latin typeface="에스코어 드림 4 Regular" panose="020B0503030302020204" pitchFamily="34" charset="-127"/>
                <a:ea typeface="에스코어 드림 4 Regular" panose="020B0503030302020204" pitchFamily="34" charset="-127"/>
              </a:rPr>
              <a:t>감면 적극안내</a:t>
            </a:r>
            <a:endParaRPr lang="en-US" altLang="ko-KR" sz="2000" dirty="0">
              <a:solidFill>
                <a:srgbClr val="334457"/>
              </a:solidFill>
              <a:latin typeface="에스코어 드림 4 Regular" panose="020B0503030302020204" pitchFamily="34" charset="-127"/>
              <a:ea typeface="에스코어 드림 4 Regular" panose="020B0503030302020204" pitchFamily="34" charset="-127"/>
            </a:endParaRPr>
          </a:p>
        </p:txBody>
      </p:sp>
      <p:sp>
        <p:nvSpPr>
          <p:cNvPr id="48" name="직사각형 47">
            <a:extLst>
              <a:ext uri="{FF2B5EF4-FFF2-40B4-BE49-F238E27FC236}">
                <a16:creationId xmlns:a16="http://schemas.microsoft.com/office/drawing/2014/main" xmlns="" id="{3F252B3D-8075-4180-96E9-25820E4821A9}"/>
              </a:ext>
            </a:extLst>
          </p:cNvPr>
          <p:cNvSpPr/>
          <p:nvPr/>
        </p:nvSpPr>
        <p:spPr>
          <a:xfrm>
            <a:off x="6755824" y="2784472"/>
            <a:ext cx="2138727" cy="400110"/>
          </a:xfrm>
          <a:prstGeom prst="rect">
            <a:avLst/>
          </a:prstGeom>
          <a:noFill/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91440" tIns="45720" rIns="91440" bIns="45720" numCol="1" spcCol="0" rtlCol="0" fromWordArt="0" anchor="ctr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altLang="ko-KR" sz="2000" dirty="0">
                <a:solidFill>
                  <a:srgbClr val="334457"/>
                </a:solidFill>
                <a:latin typeface="에스코어 드림 4 Regular" panose="020B0503030302020204" pitchFamily="34" charset="-127"/>
                <a:ea typeface="에스코어 드림 4 Regular" panose="020B0503030302020204" pitchFamily="34" charset="-127"/>
              </a:rPr>
              <a:t>④  </a:t>
            </a:r>
            <a:r>
              <a:rPr lang="ko-KR" altLang="en-US" sz="2000" dirty="0">
                <a:solidFill>
                  <a:srgbClr val="334457"/>
                </a:solidFill>
                <a:latin typeface="에스코어 드림 4 Regular" panose="020B0503030302020204" pitchFamily="34" charset="-127"/>
                <a:ea typeface="에스코어 드림 4 Regular" panose="020B0503030302020204" pitchFamily="34" charset="-127"/>
              </a:rPr>
              <a:t>세정지원 방안</a:t>
            </a:r>
            <a:endParaRPr lang="en-US" altLang="ko-KR" sz="2000" dirty="0">
              <a:solidFill>
                <a:srgbClr val="334457"/>
              </a:solidFill>
              <a:latin typeface="에스코어 드림 4 Regular" panose="020B0503030302020204" pitchFamily="34" charset="-127"/>
              <a:ea typeface="에스코어 드림 4 Regular" panose="020B0503030302020204" pitchFamily="34" charset="-127"/>
            </a:endParaRPr>
          </a:p>
        </p:txBody>
      </p:sp>
      <p:sp>
        <p:nvSpPr>
          <p:cNvPr id="49" name="직사각형 48">
            <a:extLst>
              <a:ext uri="{FF2B5EF4-FFF2-40B4-BE49-F238E27FC236}">
                <a16:creationId xmlns:a16="http://schemas.microsoft.com/office/drawing/2014/main" xmlns="" id="{EE072202-9F79-4214-8F12-5AC9708EBA3F}"/>
              </a:ext>
            </a:extLst>
          </p:cNvPr>
          <p:cNvSpPr/>
          <p:nvPr/>
        </p:nvSpPr>
        <p:spPr>
          <a:xfrm>
            <a:off x="6755824" y="3438018"/>
            <a:ext cx="4538422" cy="400110"/>
          </a:xfrm>
          <a:prstGeom prst="rect">
            <a:avLst/>
          </a:prstGeom>
          <a:noFill/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91440" tIns="45720" rIns="91440" bIns="45720" numCol="1" spcCol="0" rtlCol="0" fromWordArt="0" anchor="ctr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altLang="ko-KR" sz="2000" dirty="0">
                <a:solidFill>
                  <a:srgbClr val="334457"/>
                </a:solidFill>
                <a:latin typeface="에스코어 드림 4 Regular" panose="020B0503030302020204" pitchFamily="34" charset="-127"/>
                <a:ea typeface="에스코어 드림 4 Regular" panose="020B0503030302020204" pitchFamily="34" charset="-127"/>
              </a:rPr>
              <a:t>⑤  </a:t>
            </a:r>
            <a:r>
              <a:rPr lang="ko-KR" altLang="en-US" sz="2000" dirty="0">
                <a:solidFill>
                  <a:srgbClr val="334457"/>
                </a:solidFill>
                <a:latin typeface="에스코어 드림 4 Regular" panose="020B0503030302020204" pitchFamily="34" charset="-127"/>
                <a:ea typeface="에스코어 드림 4 Regular" panose="020B0503030302020204" pitchFamily="34" charset="-127"/>
              </a:rPr>
              <a:t>연구</a:t>
            </a:r>
            <a:r>
              <a:rPr lang="en-US" altLang="ko-KR" sz="2000" dirty="0">
                <a:solidFill>
                  <a:srgbClr val="334457"/>
                </a:solidFill>
                <a:latin typeface="에스코어 드림 4 Regular" panose="020B0503030302020204" pitchFamily="34" charset="-127"/>
                <a:ea typeface="에스코어 드림 4 Regular" panose="020B0503030302020204" pitchFamily="34" charset="-127"/>
              </a:rPr>
              <a:t>·</a:t>
            </a:r>
            <a:r>
              <a:rPr lang="ko-KR" altLang="en-US" sz="2000" dirty="0">
                <a:solidFill>
                  <a:srgbClr val="334457"/>
                </a:solidFill>
                <a:latin typeface="에스코어 드림 4 Regular" panose="020B0503030302020204" pitchFamily="34" charset="-127"/>
                <a:ea typeface="에스코어 드림 4 Regular" panose="020B0503030302020204" pitchFamily="34" charset="-127"/>
              </a:rPr>
              <a:t>인력개발비 세액공제 사전심사</a:t>
            </a:r>
            <a:endParaRPr lang="en-US" altLang="ko-KR" sz="2000" dirty="0">
              <a:solidFill>
                <a:srgbClr val="334457"/>
              </a:solidFill>
              <a:latin typeface="에스코어 드림 4 Regular" panose="020B0503030302020204" pitchFamily="34" charset="-127"/>
              <a:ea typeface="에스코어 드림 4 Regular" panose="020B0503030302020204" pitchFamily="34" charset="-127"/>
            </a:endParaRPr>
          </a:p>
        </p:txBody>
      </p:sp>
      <p:sp>
        <p:nvSpPr>
          <p:cNvPr id="50" name="직사각형 49">
            <a:extLst>
              <a:ext uri="{FF2B5EF4-FFF2-40B4-BE49-F238E27FC236}">
                <a16:creationId xmlns:a16="http://schemas.microsoft.com/office/drawing/2014/main" xmlns="" id="{6D00CFC0-5E59-4D33-A4E5-6FF493FDF22D}"/>
              </a:ext>
            </a:extLst>
          </p:cNvPr>
          <p:cNvSpPr/>
          <p:nvPr/>
        </p:nvSpPr>
        <p:spPr>
          <a:xfrm>
            <a:off x="6755824" y="4091564"/>
            <a:ext cx="2632452" cy="400110"/>
          </a:xfrm>
          <a:prstGeom prst="rect">
            <a:avLst/>
          </a:prstGeom>
          <a:noFill/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91440" tIns="45720" rIns="91440" bIns="45720" numCol="1" spcCol="0" rtlCol="0" fromWordArt="0" anchor="ctr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altLang="ko-KR" sz="2000" dirty="0">
                <a:solidFill>
                  <a:srgbClr val="334457"/>
                </a:solidFill>
                <a:latin typeface="에스코어 드림 4 Regular" panose="020B0503030302020204" pitchFamily="34" charset="-127"/>
                <a:ea typeface="에스코어 드림 4 Regular" panose="020B0503030302020204" pitchFamily="34" charset="-127"/>
              </a:rPr>
              <a:t>⑥  </a:t>
            </a:r>
            <a:r>
              <a:rPr lang="ko-KR" altLang="en-US" sz="2000" dirty="0">
                <a:solidFill>
                  <a:srgbClr val="334457"/>
                </a:solidFill>
                <a:latin typeface="에스코어 드림 4 Regular" panose="020B0503030302020204" pitchFamily="34" charset="-127"/>
                <a:ea typeface="에스코어 드림 4 Regular" panose="020B0503030302020204" pitchFamily="34" charset="-127"/>
              </a:rPr>
              <a:t>공익법인 서류제출</a:t>
            </a:r>
            <a:endParaRPr lang="en-US" altLang="ko-KR" sz="2000" dirty="0">
              <a:solidFill>
                <a:srgbClr val="334457"/>
              </a:solidFill>
              <a:latin typeface="에스코어 드림 4 Regular" panose="020B0503030302020204" pitchFamily="34" charset="-127"/>
              <a:ea typeface="에스코어 드림 4 Regular" panose="020B0503030302020204" pitchFamily="34" charset="-127"/>
            </a:endParaRPr>
          </a:p>
        </p:txBody>
      </p:sp>
      <p:sp>
        <p:nvSpPr>
          <p:cNvPr id="51" name="직사각형 50">
            <a:extLst>
              <a:ext uri="{FF2B5EF4-FFF2-40B4-BE49-F238E27FC236}">
                <a16:creationId xmlns:a16="http://schemas.microsoft.com/office/drawing/2014/main" xmlns="" id="{23214A9B-A3F8-45E9-ADFA-7E437922AA62}"/>
              </a:ext>
            </a:extLst>
          </p:cNvPr>
          <p:cNvSpPr/>
          <p:nvPr/>
        </p:nvSpPr>
        <p:spPr>
          <a:xfrm>
            <a:off x="6755824" y="4729722"/>
            <a:ext cx="3498073" cy="430887"/>
          </a:xfrm>
          <a:prstGeom prst="rect">
            <a:avLst/>
          </a:prstGeom>
          <a:noFill/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91440" tIns="45720" rIns="91440" bIns="45720" numCol="1" spcCol="0" rtlCol="0" fromWordArt="0" anchor="ctr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altLang="ko-KR" sz="2200" dirty="0">
                <a:solidFill>
                  <a:schemeClr val="bg1"/>
                </a:solidFill>
                <a:latin typeface="에스코어 드림 7 ExtraBold" panose="020B0803030302020204" pitchFamily="34" charset="-127"/>
                <a:ea typeface="에스코어 드림 7 ExtraBold" panose="020B0803030302020204" pitchFamily="34" charset="-127"/>
              </a:rPr>
              <a:t>⑦  </a:t>
            </a:r>
            <a:r>
              <a:rPr lang="ko-KR" altLang="en-US" sz="2200" dirty="0">
                <a:solidFill>
                  <a:schemeClr val="bg1"/>
                </a:solidFill>
                <a:latin typeface="에스코어 드림 7 ExtraBold" panose="020B0803030302020204" pitchFamily="34" charset="-127"/>
                <a:ea typeface="에스코어 드림 7 ExtraBold" panose="020B0803030302020204" pitchFamily="34" charset="-127"/>
              </a:rPr>
              <a:t>중소법인 신고편의 제공</a:t>
            </a:r>
            <a:endParaRPr lang="en-US" altLang="ko-KR" sz="2200" dirty="0">
              <a:solidFill>
                <a:schemeClr val="bg1"/>
              </a:solidFill>
              <a:latin typeface="에스코어 드림 7 ExtraBold" panose="020B0803030302020204" pitchFamily="34" charset="-127"/>
              <a:ea typeface="에스코어 드림 7 ExtraBold" panose="020B0803030302020204" pitchFamily="34" charset="-127"/>
            </a:endParaRPr>
          </a:p>
        </p:txBody>
      </p:sp>
      <p:sp>
        <p:nvSpPr>
          <p:cNvPr id="52" name="직사각형 51">
            <a:extLst>
              <a:ext uri="{FF2B5EF4-FFF2-40B4-BE49-F238E27FC236}">
                <a16:creationId xmlns:a16="http://schemas.microsoft.com/office/drawing/2014/main" xmlns="" id="{547E59F0-ED62-432E-8199-E8E1586B48BD}"/>
              </a:ext>
            </a:extLst>
          </p:cNvPr>
          <p:cNvSpPr/>
          <p:nvPr/>
        </p:nvSpPr>
        <p:spPr>
          <a:xfrm>
            <a:off x="6755824" y="5398658"/>
            <a:ext cx="4758034" cy="400110"/>
          </a:xfrm>
          <a:prstGeom prst="rect">
            <a:avLst/>
          </a:prstGeom>
          <a:noFill/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91440" tIns="45720" rIns="91440" bIns="45720" numCol="1" spcCol="0" rtlCol="0" fromWordArt="0" anchor="ctr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altLang="ko-KR" sz="2000" dirty="0">
                <a:solidFill>
                  <a:srgbClr val="334457"/>
                </a:solidFill>
                <a:latin typeface="에스코어 드림 4 Regular" panose="020B0503030302020204" pitchFamily="34" charset="-127"/>
                <a:ea typeface="에스코어 드림 4 Regular" panose="020B0503030302020204" pitchFamily="34" charset="-127"/>
              </a:rPr>
              <a:t>⑧  </a:t>
            </a:r>
            <a:r>
              <a:rPr lang="ko-KR" altLang="en-US" sz="2000" dirty="0" err="1">
                <a:solidFill>
                  <a:srgbClr val="334457"/>
                </a:solidFill>
                <a:latin typeface="에스코어 드림 4 Regular" panose="020B0503030302020204" pitchFamily="34" charset="-127"/>
                <a:ea typeface="에스코어 드림 4 Regular" panose="020B0503030302020204" pitchFamily="34" charset="-127"/>
              </a:rPr>
              <a:t>성실신고와</a:t>
            </a:r>
            <a:r>
              <a:rPr lang="ko-KR" altLang="en-US" sz="2000" dirty="0">
                <a:solidFill>
                  <a:srgbClr val="334457"/>
                </a:solidFill>
                <a:latin typeface="에스코어 드림 4 Regular" panose="020B0503030302020204" pitchFamily="34" charset="-127"/>
                <a:ea typeface="에스코어 드림 4 Regular" panose="020B0503030302020204" pitchFamily="34" charset="-127"/>
              </a:rPr>
              <a:t> 연계한 신고내용확인 실시</a:t>
            </a:r>
            <a:endParaRPr lang="en-US" altLang="ko-KR" sz="2000" dirty="0">
              <a:solidFill>
                <a:srgbClr val="334457"/>
              </a:solidFill>
              <a:latin typeface="에스코어 드림 4 Regular" panose="020B0503030302020204" pitchFamily="34" charset="-127"/>
              <a:ea typeface="에스코어 드림 4 Regular" panose="020B0503030302020204" pitchFamily="34" charset="-127"/>
            </a:endParaRPr>
          </a:p>
        </p:txBody>
      </p:sp>
      <p:pic>
        <p:nvPicPr>
          <p:cNvPr id="54" name="그림 53">
            <a:extLst>
              <a:ext uri="{FF2B5EF4-FFF2-40B4-BE49-F238E27FC236}">
                <a16:creationId xmlns:a16="http://schemas.microsoft.com/office/drawing/2014/main" xmlns="" id="{28436A22-40A9-4328-8177-74F75788DDED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53186" y="4753306"/>
            <a:ext cx="381000" cy="3751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63009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그림 8">
            <a:extLst>
              <a:ext uri="{FF2B5EF4-FFF2-40B4-BE49-F238E27FC236}">
                <a16:creationId xmlns:a16="http://schemas.microsoft.com/office/drawing/2014/main" xmlns="" id="{3B1A5D79-5902-41C8-BAED-76B0149ED52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848" b="16848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3" name="사각형: 둥근 모서리 12">
            <a:extLst>
              <a:ext uri="{FF2B5EF4-FFF2-40B4-BE49-F238E27FC236}">
                <a16:creationId xmlns:a16="http://schemas.microsoft.com/office/drawing/2014/main" xmlns="" id="{B0AAEF71-D79C-4536-A1D5-3BE6B62106F3}"/>
              </a:ext>
            </a:extLst>
          </p:cNvPr>
          <p:cNvSpPr/>
          <p:nvPr/>
        </p:nvSpPr>
        <p:spPr>
          <a:xfrm>
            <a:off x="195654" y="631460"/>
            <a:ext cx="11788030" cy="5796236"/>
          </a:xfrm>
          <a:prstGeom prst="roundRect">
            <a:avLst>
              <a:gd name="adj" fmla="val 3684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dirty="0">
                <a:solidFill>
                  <a:srgbClr val="0A1834"/>
                </a:solidFill>
              </a:rPr>
              <a:t>									</a:t>
            </a:r>
            <a:endParaRPr lang="ko-KR" altLang="en-US" dirty="0">
              <a:solidFill>
                <a:srgbClr val="0A1834"/>
              </a:solidFill>
            </a:endParaRPr>
          </a:p>
        </p:txBody>
      </p:sp>
      <p:pic>
        <p:nvPicPr>
          <p:cNvPr id="4" name="그림 3">
            <a:extLst>
              <a:ext uri="{FF2B5EF4-FFF2-40B4-BE49-F238E27FC236}">
                <a16:creationId xmlns:a16="http://schemas.microsoft.com/office/drawing/2014/main" xmlns="" id="{C9BCA64D-037A-49F7-A300-3CB2DC9B6C0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212245" y="0"/>
            <a:ext cx="1785671" cy="552517"/>
          </a:xfrm>
          <a:prstGeom prst="rect">
            <a:avLst/>
          </a:prstGeom>
        </p:spPr>
      </p:pic>
      <p:pic>
        <p:nvPicPr>
          <p:cNvPr id="14" name="그림 13">
            <a:extLst>
              <a:ext uri="{FF2B5EF4-FFF2-40B4-BE49-F238E27FC236}">
                <a16:creationId xmlns:a16="http://schemas.microsoft.com/office/drawing/2014/main" xmlns="" id="{0D9592AB-2BA6-4E77-9EDF-C43A691759C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07896" y="6459624"/>
            <a:ext cx="1525434" cy="355996"/>
          </a:xfrm>
          <a:prstGeom prst="rect">
            <a:avLst/>
          </a:prstGeom>
        </p:spPr>
      </p:pic>
      <p:grpSp>
        <p:nvGrpSpPr>
          <p:cNvPr id="18" name="Group 27">
            <a:extLst>
              <a:ext uri="{FF2B5EF4-FFF2-40B4-BE49-F238E27FC236}">
                <a16:creationId xmlns:a16="http://schemas.microsoft.com/office/drawing/2014/main" xmlns="" id="{4E4079C8-3933-48AE-97CC-D87E6C3ADF95}"/>
              </a:ext>
            </a:extLst>
          </p:cNvPr>
          <p:cNvGrpSpPr/>
          <p:nvPr/>
        </p:nvGrpSpPr>
        <p:grpSpPr>
          <a:xfrm>
            <a:off x="3902079" y="853766"/>
            <a:ext cx="8083741" cy="813687"/>
            <a:chOff x="4598833" y="1806565"/>
            <a:chExt cx="6573143" cy="829894"/>
          </a:xfrm>
        </p:grpSpPr>
        <p:sp>
          <p:nvSpPr>
            <p:cNvPr id="20" name="Rectangle 28">
              <a:extLst>
                <a:ext uri="{FF2B5EF4-FFF2-40B4-BE49-F238E27FC236}">
                  <a16:creationId xmlns:a16="http://schemas.microsoft.com/office/drawing/2014/main" xmlns="" id="{13C6C221-9BEC-4831-93AF-F28135C13101}"/>
                </a:ext>
              </a:extLst>
            </p:cNvPr>
            <p:cNvSpPr/>
            <p:nvPr/>
          </p:nvSpPr>
          <p:spPr>
            <a:xfrm>
              <a:off x="4780729" y="2174794"/>
              <a:ext cx="6391247" cy="461665"/>
            </a:xfrm>
            <a:prstGeom prst="rect">
              <a:avLst/>
            </a:prstGeom>
            <a:solidFill>
              <a:schemeClr val="accent4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ko-KR" altLang="en-US" sz="2000" dirty="0">
                  <a:latin typeface="에스코어 드림 6 Bold" panose="020B0703030302020204" pitchFamily="34" charset="-127"/>
                  <a:ea typeface="에스코어 드림 6 Bold" panose="020B0703030302020204" pitchFamily="34" charset="-127"/>
                </a:rPr>
                <a:t>           분납기한</a:t>
              </a:r>
              <a:endParaRPr lang="en-US" sz="2000" dirty="0">
                <a:latin typeface="에스코어 드림 6 Bold" panose="020B0703030302020204" pitchFamily="34" charset="-127"/>
                <a:ea typeface="에스코어 드림 6 Bold" panose="020B0703030302020204" pitchFamily="34" charset="-127"/>
              </a:endParaRPr>
            </a:p>
          </p:txBody>
        </p:sp>
        <p:sp>
          <p:nvSpPr>
            <p:cNvPr id="27" name="Parallelogram 31">
              <a:extLst>
                <a:ext uri="{FF2B5EF4-FFF2-40B4-BE49-F238E27FC236}">
                  <a16:creationId xmlns:a16="http://schemas.microsoft.com/office/drawing/2014/main" xmlns="" id="{B71355F8-A94F-4623-9480-E677254B5377}"/>
                </a:ext>
              </a:extLst>
            </p:cNvPr>
            <p:cNvSpPr/>
            <p:nvPr/>
          </p:nvSpPr>
          <p:spPr>
            <a:xfrm rot="5400000" flipH="1">
              <a:off x="4636437" y="1996338"/>
              <a:ext cx="777696" cy="489893"/>
            </a:xfrm>
            <a:prstGeom prst="parallelogram">
              <a:avLst>
                <a:gd name="adj" fmla="val 55606"/>
              </a:avLst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" name="Arrow: Pentagon 29">
              <a:extLst>
                <a:ext uri="{FF2B5EF4-FFF2-40B4-BE49-F238E27FC236}">
                  <a16:creationId xmlns:a16="http://schemas.microsoft.com/office/drawing/2014/main" xmlns="" id="{9B2F891B-6C2B-4B74-89D4-2CC311307C39}"/>
                </a:ext>
              </a:extLst>
            </p:cNvPr>
            <p:cNvSpPr/>
            <p:nvPr/>
          </p:nvSpPr>
          <p:spPr>
            <a:xfrm flipH="1">
              <a:off x="4598833" y="1838843"/>
              <a:ext cx="668642" cy="452912"/>
            </a:xfrm>
            <a:prstGeom prst="homePlate">
              <a:avLst>
                <a:gd name="adj" fmla="val 43906"/>
              </a:avLst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xmlns="" id="{1AA7F4B3-A4D6-4955-9848-BE08033EBCFB}"/>
                </a:ext>
              </a:extLst>
            </p:cNvPr>
            <p:cNvSpPr txBox="1"/>
            <p:nvPr/>
          </p:nvSpPr>
          <p:spPr>
            <a:xfrm>
              <a:off x="4751064" y="1806565"/>
              <a:ext cx="489894" cy="47086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ko-KR" sz="2400" b="1" dirty="0">
                  <a:solidFill>
                    <a:schemeClr val="bg1"/>
                  </a:solidFill>
                  <a:cs typeface="Arial" pitchFamily="34" charset="0"/>
                </a:rPr>
                <a:t>01</a:t>
              </a:r>
              <a:endParaRPr lang="ko-KR" altLang="en-US" sz="2400" b="1" dirty="0">
                <a:solidFill>
                  <a:schemeClr val="bg1"/>
                </a:solidFill>
                <a:cs typeface="Arial" pitchFamily="34" charset="0"/>
              </a:endParaRPr>
            </a:p>
          </p:txBody>
        </p:sp>
      </p:grpSp>
      <p:grpSp>
        <p:nvGrpSpPr>
          <p:cNvPr id="21" name="그룹 20">
            <a:extLst>
              <a:ext uri="{FF2B5EF4-FFF2-40B4-BE49-F238E27FC236}">
                <a16:creationId xmlns:a16="http://schemas.microsoft.com/office/drawing/2014/main" xmlns="" id="{58B0C87D-524A-4CF3-9A06-5116FA8FFADA}"/>
              </a:ext>
            </a:extLst>
          </p:cNvPr>
          <p:cNvGrpSpPr/>
          <p:nvPr/>
        </p:nvGrpSpPr>
        <p:grpSpPr>
          <a:xfrm>
            <a:off x="3902079" y="880656"/>
            <a:ext cx="8083741" cy="786796"/>
            <a:chOff x="3902079" y="880656"/>
            <a:chExt cx="8083741" cy="786796"/>
          </a:xfrm>
        </p:grpSpPr>
        <p:grpSp>
          <p:nvGrpSpPr>
            <p:cNvPr id="22" name="Group 27">
              <a:extLst>
                <a:ext uri="{FF2B5EF4-FFF2-40B4-BE49-F238E27FC236}">
                  <a16:creationId xmlns:a16="http://schemas.microsoft.com/office/drawing/2014/main" xmlns="" id="{867F450B-20C8-4725-B206-264C77D8D8EE}"/>
                </a:ext>
              </a:extLst>
            </p:cNvPr>
            <p:cNvGrpSpPr/>
            <p:nvPr/>
          </p:nvGrpSpPr>
          <p:grpSpPr>
            <a:xfrm>
              <a:off x="3902079" y="885413"/>
              <a:ext cx="8083741" cy="782039"/>
              <a:chOff x="4598833" y="1838843"/>
              <a:chExt cx="6573143" cy="797616"/>
            </a:xfrm>
          </p:grpSpPr>
          <p:sp>
            <p:nvSpPr>
              <p:cNvPr id="24" name="Rectangle 28">
                <a:extLst>
                  <a:ext uri="{FF2B5EF4-FFF2-40B4-BE49-F238E27FC236}">
                    <a16:creationId xmlns:a16="http://schemas.microsoft.com/office/drawing/2014/main" xmlns="" id="{3F92AFB6-DB36-4C6B-A613-222008B19A08}"/>
                  </a:ext>
                </a:extLst>
              </p:cNvPr>
              <p:cNvSpPr/>
              <p:nvPr/>
            </p:nvSpPr>
            <p:spPr>
              <a:xfrm>
                <a:off x="4780729" y="2174794"/>
                <a:ext cx="6391247" cy="461665"/>
              </a:xfrm>
              <a:prstGeom prst="rect">
                <a:avLst/>
              </a:prstGeom>
              <a:solidFill>
                <a:schemeClr val="accent4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r>
                  <a:rPr lang="ko-KR" altLang="en-US" sz="2000" dirty="0">
                    <a:latin typeface="에스코어 드림 6 Bold" panose="020B0703030302020204" pitchFamily="34" charset="-127"/>
                    <a:ea typeface="에스코어 드림 6 Bold" panose="020B0703030302020204" pitchFamily="34" charset="-127"/>
                  </a:rPr>
                  <a:t>           </a:t>
                </a:r>
                <a:r>
                  <a:rPr lang="en-US" altLang="ko-KR" sz="2000" dirty="0">
                    <a:latin typeface="에스코어 드림 6 Bold" panose="020B0703030302020204" pitchFamily="34" charset="-127"/>
                    <a:ea typeface="에스코어 드림 6 Bold" panose="020B0703030302020204" pitchFamily="34" charset="-127"/>
                  </a:rPr>
                  <a:t>5.</a:t>
                </a:r>
                <a:r>
                  <a:rPr lang="ko-KR" altLang="en-US" sz="2000" dirty="0">
                    <a:latin typeface="에스코어 드림 6 Bold" panose="020B0703030302020204" pitchFamily="34" charset="-127"/>
                    <a:ea typeface="에스코어 드림 6 Bold" panose="020B0703030302020204" pitchFamily="34" charset="-127"/>
                  </a:rPr>
                  <a:t>분납기한</a:t>
                </a:r>
                <a:endParaRPr lang="en-US" sz="2000" dirty="0">
                  <a:latin typeface="에스코어 드림 6 Bold" panose="020B0703030302020204" pitchFamily="34" charset="-127"/>
                  <a:ea typeface="에스코어 드림 6 Bold" panose="020B0703030302020204" pitchFamily="34" charset="-127"/>
                </a:endParaRPr>
              </a:p>
            </p:txBody>
          </p:sp>
          <p:sp>
            <p:nvSpPr>
              <p:cNvPr id="26" name="Parallelogram 31">
                <a:extLst>
                  <a:ext uri="{FF2B5EF4-FFF2-40B4-BE49-F238E27FC236}">
                    <a16:creationId xmlns:a16="http://schemas.microsoft.com/office/drawing/2014/main" xmlns="" id="{7DCCE267-6790-40BB-854E-B73CB16C7088}"/>
                  </a:ext>
                </a:extLst>
              </p:cNvPr>
              <p:cNvSpPr/>
              <p:nvPr/>
            </p:nvSpPr>
            <p:spPr>
              <a:xfrm rot="5400000" flipH="1">
                <a:off x="4636437" y="1996338"/>
                <a:ext cx="777696" cy="489893"/>
              </a:xfrm>
              <a:prstGeom prst="parallelogram">
                <a:avLst>
                  <a:gd name="adj" fmla="val 55606"/>
                </a:avLst>
              </a:prstGeom>
              <a:solidFill>
                <a:schemeClr val="accent4">
                  <a:lumMod val="60000"/>
                  <a:lumOff val="4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9" name="Arrow: Pentagon 29">
                <a:extLst>
                  <a:ext uri="{FF2B5EF4-FFF2-40B4-BE49-F238E27FC236}">
                    <a16:creationId xmlns:a16="http://schemas.microsoft.com/office/drawing/2014/main" xmlns="" id="{C00CC81D-BD35-4A7D-8217-59CB67559F5F}"/>
                  </a:ext>
                </a:extLst>
              </p:cNvPr>
              <p:cNvSpPr/>
              <p:nvPr/>
            </p:nvSpPr>
            <p:spPr>
              <a:xfrm flipH="1">
                <a:off x="4598833" y="1838843"/>
                <a:ext cx="668642" cy="452912"/>
              </a:xfrm>
              <a:prstGeom prst="homePlate">
                <a:avLst>
                  <a:gd name="adj" fmla="val 43906"/>
                </a:avLst>
              </a:prstGeom>
              <a:solidFill>
                <a:schemeClr val="accent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xmlns="" id="{21A27364-0CF3-440D-8BE7-678B5ACEB03C}"/>
                </a:ext>
              </a:extLst>
            </p:cNvPr>
            <p:cNvSpPr txBox="1"/>
            <p:nvPr/>
          </p:nvSpPr>
          <p:spPr>
            <a:xfrm>
              <a:off x="4098255" y="880656"/>
              <a:ext cx="602478" cy="46166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ko-KR" sz="2400" b="1" dirty="0">
                  <a:solidFill>
                    <a:schemeClr val="bg1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  <a:cs typeface="Arial" pitchFamily="34" charset="0"/>
                </a:rPr>
                <a:t>Ⅰ</a:t>
              </a:r>
              <a:endParaRPr lang="ko-KR" altLang="en-US" sz="2400" b="1" dirty="0">
                <a:solidFill>
                  <a:schemeClr val="bg1"/>
                </a:solidFill>
                <a:cs typeface="Arial" pitchFamily="34" charset="0"/>
              </a:endParaRPr>
            </a:p>
          </p:txBody>
        </p:sp>
      </p:grpSp>
      <p:sp>
        <p:nvSpPr>
          <p:cNvPr id="37" name="TextBox 36">
            <a:extLst>
              <a:ext uri="{FF2B5EF4-FFF2-40B4-BE49-F238E27FC236}">
                <a16:creationId xmlns:a16="http://schemas.microsoft.com/office/drawing/2014/main" xmlns="" id="{3A8C9166-5D9C-4CD9-9582-0B9841FC481C}"/>
              </a:ext>
            </a:extLst>
          </p:cNvPr>
          <p:cNvSpPr txBox="1"/>
          <p:nvPr/>
        </p:nvSpPr>
        <p:spPr>
          <a:xfrm>
            <a:off x="10879671" y="1407459"/>
            <a:ext cx="150582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1200" dirty="0">
                <a:solidFill>
                  <a:schemeClr val="bg1"/>
                </a:solidFill>
                <a:latin typeface="에스코어 드림 6 Bold" panose="020B0703030302020204" pitchFamily="34" charset="-127"/>
                <a:ea typeface="에스코어 드림 6 Bold" panose="020B0703030302020204" pitchFamily="34" charset="-127"/>
              </a:rPr>
              <a:t>세정지원 방안</a:t>
            </a:r>
            <a:endParaRPr lang="ko-KR" altLang="en-US" dirty="0">
              <a:solidFill>
                <a:schemeClr val="bg1"/>
              </a:solidFill>
              <a:latin typeface="에스코어 드림 6 Bold" panose="020B0703030302020204" pitchFamily="34" charset="-127"/>
              <a:ea typeface="에스코어 드림 6 Bold" panose="020B0703030302020204" pitchFamily="34" charset="-127"/>
            </a:endParaRPr>
          </a:p>
        </p:txBody>
      </p:sp>
      <p:grpSp>
        <p:nvGrpSpPr>
          <p:cNvPr id="5" name="그룹 4">
            <a:extLst>
              <a:ext uri="{FF2B5EF4-FFF2-40B4-BE49-F238E27FC236}">
                <a16:creationId xmlns:a16="http://schemas.microsoft.com/office/drawing/2014/main" xmlns="" id="{6E6C56B6-BEAA-44B0-83DA-4BA1E4E4282B}"/>
              </a:ext>
            </a:extLst>
          </p:cNvPr>
          <p:cNvGrpSpPr/>
          <p:nvPr/>
        </p:nvGrpSpPr>
        <p:grpSpPr>
          <a:xfrm>
            <a:off x="670369" y="871698"/>
            <a:ext cx="11495734" cy="1083559"/>
            <a:chOff x="670369" y="871698"/>
            <a:chExt cx="11495734" cy="1083559"/>
          </a:xfrm>
        </p:grpSpPr>
        <p:grpSp>
          <p:nvGrpSpPr>
            <p:cNvPr id="3" name="그룹 2">
              <a:extLst>
                <a:ext uri="{FF2B5EF4-FFF2-40B4-BE49-F238E27FC236}">
                  <a16:creationId xmlns:a16="http://schemas.microsoft.com/office/drawing/2014/main" xmlns="" id="{73109884-6906-4E28-A23D-8730414C9AE3}"/>
                </a:ext>
              </a:extLst>
            </p:cNvPr>
            <p:cNvGrpSpPr/>
            <p:nvPr/>
          </p:nvGrpSpPr>
          <p:grpSpPr>
            <a:xfrm>
              <a:off x="670369" y="871698"/>
              <a:ext cx="11315450" cy="1083559"/>
              <a:chOff x="670369" y="871698"/>
              <a:chExt cx="11315450" cy="1083559"/>
            </a:xfrm>
          </p:grpSpPr>
          <p:grpSp>
            <p:nvGrpSpPr>
              <p:cNvPr id="2" name="그룹 1">
                <a:extLst>
                  <a:ext uri="{FF2B5EF4-FFF2-40B4-BE49-F238E27FC236}">
                    <a16:creationId xmlns:a16="http://schemas.microsoft.com/office/drawing/2014/main" xmlns="" id="{71EB7B1A-1AA7-45A6-AC5C-99246DA4C15D}"/>
                  </a:ext>
                </a:extLst>
              </p:cNvPr>
              <p:cNvGrpSpPr/>
              <p:nvPr/>
            </p:nvGrpSpPr>
            <p:grpSpPr>
              <a:xfrm>
                <a:off x="2608311" y="871698"/>
                <a:ext cx="9377508" cy="795757"/>
                <a:chOff x="2608311" y="871698"/>
                <a:chExt cx="9377508" cy="795757"/>
              </a:xfrm>
            </p:grpSpPr>
            <p:grpSp>
              <p:nvGrpSpPr>
                <p:cNvPr id="31" name="Group 27">
                  <a:extLst>
                    <a:ext uri="{FF2B5EF4-FFF2-40B4-BE49-F238E27FC236}">
                      <a16:creationId xmlns:a16="http://schemas.microsoft.com/office/drawing/2014/main" xmlns="" id="{CB05BB93-CB0E-4BF9-869D-749A4155AEEC}"/>
                    </a:ext>
                  </a:extLst>
                </p:cNvPr>
                <p:cNvGrpSpPr/>
                <p:nvPr/>
              </p:nvGrpSpPr>
              <p:grpSpPr>
                <a:xfrm>
                  <a:off x="3910467" y="871698"/>
                  <a:ext cx="8075352" cy="795757"/>
                  <a:chOff x="4605654" y="1824853"/>
                  <a:chExt cx="6566322" cy="811606"/>
                </a:xfrm>
              </p:grpSpPr>
              <p:sp>
                <p:nvSpPr>
                  <p:cNvPr id="33" name="Rectangle 28">
                    <a:extLst>
                      <a:ext uri="{FF2B5EF4-FFF2-40B4-BE49-F238E27FC236}">
                        <a16:creationId xmlns:a16="http://schemas.microsoft.com/office/drawing/2014/main" xmlns="" id="{7F462D01-51E8-46C8-9FEF-664E932F6FC1}"/>
                      </a:ext>
                    </a:extLst>
                  </p:cNvPr>
                  <p:cNvSpPr/>
                  <p:nvPr/>
                </p:nvSpPr>
                <p:spPr>
                  <a:xfrm>
                    <a:off x="4780729" y="2174794"/>
                    <a:ext cx="6391247" cy="461665"/>
                  </a:xfrm>
                  <a:prstGeom prst="rect">
                    <a:avLst/>
                  </a:prstGeom>
                  <a:solidFill>
                    <a:schemeClr val="accent4">
                      <a:lumMod val="75000"/>
                    </a:schemeClr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r>
                      <a:rPr lang="ko-KR" altLang="en-US" sz="2000" dirty="0">
                        <a:latin typeface="에스코어 드림 6 Bold" panose="020B0703030302020204" pitchFamily="34" charset="-127"/>
                        <a:ea typeface="에스코어 드림 6 Bold" panose="020B0703030302020204" pitchFamily="34" charset="-127"/>
                      </a:rPr>
                      <a:t>           전용 </a:t>
                    </a:r>
                    <a:r>
                      <a:rPr lang="ko-KR" altLang="en-US" sz="2000" dirty="0" err="1">
                        <a:latin typeface="에스코어 드림 6 Bold" panose="020B0703030302020204" pitchFamily="34" charset="-127"/>
                        <a:ea typeface="에스코어 드림 6 Bold" panose="020B0703030302020204" pitchFamily="34" charset="-127"/>
                      </a:rPr>
                      <a:t>상담팀</a:t>
                    </a:r>
                    <a:r>
                      <a:rPr lang="ko-KR" altLang="en-US" sz="2000" dirty="0">
                        <a:latin typeface="에스코어 드림 6 Bold" panose="020B0703030302020204" pitchFamily="34" charset="-127"/>
                        <a:ea typeface="에스코어 드림 6 Bold" panose="020B0703030302020204" pitchFamily="34" charset="-127"/>
                      </a:rPr>
                      <a:t> 운영</a:t>
                    </a:r>
                    <a:endParaRPr lang="en-US" sz="2000" dirty="0">
                      <a:latin typeface="에스코어 드림 6 Bold" panose="020B0703030302020204" pitchFamily="34" charset="-127"/>
                      <a:ea typeface="에스코어 드림 6 Bold" panose="020B0703030302020204" pitchFamily="34" charset="-127"/>
                    </a:endParaRPr>
                  </a:p>
                </p:txBody>
              </p:sp>
              <p:sp>
                <p:nvSpPr>
                  <p:cNvPr id="34" name="Parallelogram 31">
                    <a:extLst>
                      <a:ext uri="{FF2B5EF4-FFF2-40B4-BE49-F238E27FC236}">
                        <a16:creationId xmlns:a16="http://schemas.microsoft.com/office/drawing/2014/main" xmlns="" id="{5E1A03A6-EEDC-4E98-9668-D9046CF37090}"/>
                      </a:ext>
                    </a:extLst>
                  </p:cNvPr>
                  <p:cNvSpPr/>
                  <p:nvPr/>
                </p:nvSpPr>
                <p:spPr>
                  <a:xfrm rot="5400000" flipH="1">
                    <a:off x="4636437" y="1996338"/>
                    <a:ext cx="777696" cy="489893"/>
                  </a:xfrm>
                  <a:prstGeom prst="parallelogram">
                    <a:avLst>
                      <a:gd name="adj" fmla="val 55606"/>
                    </a:avLst>
                  </a:prstGeom>
                  <a:solidFill>
                    <a:schemeClr val="accent4">
                      <a:lumMod val="60000"/>
                      <a:lumOff val="40000"/>
                    </a:schemeClr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35" name="Arrow: Pentagon 29">
                    <a:extLst>
                      <a:ext uri="{FF2B5EF4-FFF2-40B4-BE49-F238E27FC236}">
                        <a16:creationId xmlns:a16="http://schemas.microsoft.com/office/drawing/2014/main" xmlns="" id="{4B97320D-A192-4290-B97C-324F24256BA8}"/>
                      </a:ext>
                    </a:extLst>
                  </p:cNvPr>
                  <p:cNvSpPr/>
                  <p:nvPr/>
                </p:nvSpPr>
                <p:spPr>
                  <a:xfrm flipH="1">
                    <a:off x="4605654" y="1838843"/>
                    <a:ext cx="668642" cy="452912"/>
                  </a:xfrm>
                  <a:prstGeom prst="homePlate">
                    <a:avLst>
                      <a:gd name="adj" fmla="val 43906"/>
                    </a:avLst>
                  </a:prstGeom>
                  <a:solidFill>
                    <a:schemeClr val="accent4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36" name="TextBox 35">
                    <a:extLst>
                      <a:ext uri="{FF2B5EF4-FFF2-40B4-BE49-F238E27FC236}">
                        <a16:creationId xmlns:a16="http://schemas.microsoft.com/office/drawing/2014/main" xmlns="" id="{3E2BABB1-15EF-4CAB-8AEE-439A6E28F147}"/>
                      </a:ext>
                    </a:extLst>
                  </p:cNvPr>
                  <p:cNvSpPr txBox="1"/>
                  <p:nvPr/>
                </p:nvSpPr>
                <p:spPr>
                  <a:xfrm>
                    <a:off x="4758354" y="1824853"/>
                    <a:ext cx="489894" cy="470862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pPr algn="ctr"/>
                    <a:r>
                      <a:rPr lang="en-US" altLang="ko-KR" sz="2400" b="1" dirty="0">
                        <a:solidFill>
                          <a:schemeClr val="bg1"/>
                        </a:solidFill>
                        <a:latin typeface="맑은 고딕" panose="020B0503020000020004" pitchFamily="50" charset="-127"/>
                        <a:ea typeface="맑은 고딕" panose="020B0503020000020004" pitchFamily="50" charset="-127"/>
                        <a:cs typeface="Arial" pitchFamily="34" charset="0"/>
                      </a:rPr>
                      <a:t>Ⅰ</a:t>
                    </a:r>
                    <a:endParaRPr lang="ko-KR" altLang="en-US" sz="2400" b="1" dirty="0">
                      <a:solidFill>
                        <a:schemeClr val="bg1"/>
                      </a:solidFill>
                      <a:cs typeface="Arial" pitchFamily="34" charset="0"/>
                    </a:endParaRPr>
                  </a:p>
                </p:txBody>
              </p:sp>
            </p:grpSp>
            <p:grpSp>
              <p:nvGrpSpPr>
                <p:cNvPr id="39" name="그룹 38">
                  <a:extLst>
                    <a:ext uri="{FF2B5EF4-FFF2-40B4-BE49-F238E27FC236}">
                      <a16:creationId xmlns:a16="http://schemas.microsoft.com/office/drawing/2014/main" xmlns="" id="{47560114-DDA9-40D9-BFCC-5E4830F3CCAD}"/>
                    </a:ext>
                  </a:extLst>
                </p:cNvPr>
                <p:cNvGrpSpPr/>
                <p:nvPr/>
              </p:nvGrpSpPr>
              <p:grpSpPr>
                <a:xfrm>
                  <a:off x="2608311" y="885415"/>
                  <a:ext cx="2125067" cy="444066"/>
                  <a:chOff x="2608311" y="885415"/>
                  <a:chExt cx="2125067" cy="444066"/>
                </a:xfrm>
              </p:grpSpPr>
              <p:sp>
                <p:nvSpPr>
                  <p:cNvPr id="40" name="Arrow: Pentagon 29">
                    <a:extLst>
                      <a:ext uri="{FF2B5EF4-FFF2-40B4-BE49-F238E27FC236}">
                        <a16:creationId xmlns:a16="http://schemas.microsoft.com/office/drawing/2014/main" xmlns="" id="{32DA38A6-6AB3-40EE-B644-2470D4C25900}"/>
                      </a:ext>
                    </a:extLst>
                  </p:cNvPr>
                  <p:cNvSpPr/>
                  <p:nvPr/>
                </p:nvSpPr>
                <p:spPr>
                  <a:xfrm flipH="1">
                    <a:off x="2608311" y="885415"/>
                    <a:ext cx="2125067" cy="444066"/>
                  </a:xfrm>
                  <a:prstGeom prst="homePlate">
                    <a:avLst>
                      <a:gd name="adj" fmla="val 43906"/>
                    </a:avLst>
                  </a:prstGeom>
                  <a:solidFill>
                    <a:schemeClr val="accent4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41" name="TextBox 40">
                    <a:extLst>
                      <a:ext uri="{FF2B5EF4-FFF2-40B4-BE49-F238E27FC236}">
                        <a16:creationId xmlns:a16="http://schemas.microsoft.com/office/drawing/2014/main" xmlns="" id="{88F15016-A9AD-4031-81B8-4F2171C16C83}"/>
                      </a:ext>
                    </a:extLst>
                  </p:cNvPr>
                  <p:cNvSpPr txBox="1"/>
                  <p:nvPr/>
                </p:nvSpPr>
                <p:spPr>
                  <a:xfrm>
                    <a:off x="2706150" y="922032"/>
                    <a:ext cx="1964449" cy="369332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pPr algn="ctr"/>
                    <a:r>
                      <a:rPr lang="en-US" altLang="ko-KR" b="1" dirty="0">
                        <a:solidFill>
                          <a:schemeClr val="bg1"/>
                        </a:solidFill>
                        <a:latin typeface="맑은 고딕" panose="020B0503020000020004" pitchFamily="50" charset="-127"/>
                        <a:ea typeface="맑은 고딕" panose="020B0503020000020004" pitchFamily="50" charset="-127"/>
                        <a:cs typeface="Arial" pitchFamily="34" charset="0"/>
                      </a:rPr>
                      <a:t>Ⅰ. </a:t>
                    </a:r>
                    <a:r>
                      <a:rPr lang="ko-KR" altLang="en-US" b="1" dirty="0">
                        <a:solidFill>
                          <a:schemeClr val="bg1"/>
                        </a:solidFill>
                        <a:latin typeface="맑은 고딕" panose="020B0503020000020004" pitchFamily="50" charset="-127"/>
                        <a:ea typeface="맑은 고딕" panose="020B0503020000020004" pitchFamily="50" charset="-127"/>
                        <a:cs typeface="Arial" pitchFamily="34" charset="0"/>
                      </a:rPr>
                      <a:t>신고지원방향</a:t>
                    </a:r>
                    <a:endParaRPr lang="ko-KR" altLang="en-US" b="1" dirty="0">
                      <a:solidFill>
                        <a:schemeClr val="bg1"/>
                      </a:solidFill>
                      <a:cs typeface="Arial" pitchFamily="34" charset="0"/>
                    </a:endParaRPr>
                  </a:p>
                </p:txBody>
              </p:sp>
            </p:grpSp>
          </p:grpSp>
          <p:cxnSp>
            <p:nvCxnSpPr>
              <p:cNvPr id="58" name="직선 연결선 57">
                <a:extLst>
                  <a:ext uri="{FF2B5EF4-FFF2-40B4-BE49-F238E27FC236}">
                    <a16:creationId xmlns:a16="http://schemas.microsoft.com/office/drawing/2014/main" xmlns="" id="{4A5ADAE3-9AA9-41A6-8F9E-072595CBF190}"/>
                  </a:ext>
                </a:extLst>
              </p:cNvPr>
              <p:cNvCxnSpPr/>
              <p:nvPr/>
            </p:nvCxnSpPr>
            <p:spPr>
              <a:xfrm>
                <a:off x="670369" y="1955257"/>
                <a:ext cx="11031148" cy="0"/>
              </a:xfrm>
              <a:prstGeom prst="line">
                <a:avLst/>
              </a:prstGeom>
              <a:ln>
                <a:solidFill>
                  <a:srgbClr val="334457"/>
                </a:solidFill>
                <a:prstDash val="sys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59" name="TextBox 58">
              <a:extLst>
                <a:ext uri="{FF2B5EF4-FFF2-40B4-BE49-F238E27FC236}">
                  <a16:creationId xmlns:a16="http://schemas.microsoft.com/office/drawing/2014/main" xmlns="" id="{72BC9881-0920-4F73-889F-1B6D798359DF}"/>
                </a:ext>
              </a:extLst>
            </p:cNvPr>
            <p:cNvSpPr txBox="1"/>
            <p:nvPr/>
          </p:nvSpPr>
          <p:spPr>
            <a:xfrm>
              <a:off x="10344054" y="1407459"/>
              <a:ext cx="182204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ko-KR" altLang="en-US" sz="1200" dirty="0">
                  <a:solidFill>
                    <a:schemeClr val="bg1"/>
                  </a:solidFill>
                  <a:latin typeface="에스코어 드림 6 Bold" panose="020B0703030302020204" pitchFamily="34" charset="-127"/>
                  <a:ea typeface="에스코어 드림 6 Bold" panose="020B0703030302020204" pitchFamily="34" charset="-127"/>
                </a:rPr>
                <a:t>중소법인 신고편의제공</a:t>
              </a:r>
              <a:endParaRPr lang="ko-KR" altLang="en-US" dirty="0">
                <a:solidFill>
                  <a:schemeClr val="bg1"/>
                </a:solidFill>
                <a:latin typeface="에스코어 드림 6 Bold" panose="020B0703030302020204" pitchFamily="34" charset="-127"/>
                <a:ea typeface="에스코어 드림 6 Bold" panose="020B0703030302020204" pitchFamily="34" charset="-127"/>
              </a:endParaRPr>
            </a:p>
          </p:txBody>
        </p:sp>
      </p:grpSp>
      <p:cxnSp>
        <p:nvCxnSpPr>
          <p:cNvPr id="60" name="직선 연결선 59">
            <a:extLst>
              <a:ext uri="{FF2B5EF4-FFF2-40B4-BE49-F238E27FC236}">
                <a16:creationId xmlns:a16="http://schemas.microsoft.com/office/drawing/2014/main" xmlns="" id="{CA4CC602-FC33-4B29-9BCA-11AA78D3AFCF}"/>
              </a:ext>
            </a:extLst>
          </p:cNvPr>
          <p:cNvCxnSpPr/>
          <p:nvPr/>
        </p:nvCxnSpPr>
        <p:spPr>
          <a:xfrm>
            <a:off x="638211" y="6100821"/>
            <a:ext cx="11031148" cy="0"/>
          </a:xfrm>
          <a:prstGeom prst="line">
            <a:avLst/>
          </a:prstGeom>
          <a:ln>
            <a:solidFill>
              <a:srgbClr val="334457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2" name="TextBox 41">
            <a:extLst>
              <a:ext uri="{FF2B5EF4-FFF2-40B4-BE49-F238E27FC236}">
                <a16:creationId xmlns:a16="http://schemas.microsoft.com/office/drawing/2014/main" xmlns="" id="{6E6B3B97-C099-464C-8818-942D344411C3}"/>
              </a:ext>
            </a:extLst>
          </p:cNvPr>
          <p:cNvSpPr txBox="1"/>
          <p:nvPr/>
        </p:nvSpPr>
        <p:spPr>
          <a:xfrm>
            <a:off x="1015503" y="2210335"/>
            <a:ext cx="10792566" cy="9712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lnSpc>
                <a:spcPct val="150000"/>
              </a:lnSpc>
              <a:buClr>
                <a:srgbClr val="334457"/>
              </a:buClr>
              <a:buFont typeface="Wingdings" panose="05000000000000000000" pitchFamily="2" charset="2"/>
              <a:buChar char="§"/>
            </a:pPr>
            <a:r>
              <a:rPr lang="ko-KR" altLang="en-US" sz="2000" dirty="0" err="1">
                <a:solidFill>
                  <a:schemeClr val="accent5">
                    <a:lumMod val="75000"/>
                  </a:schemeClr>
                </a:solidFill>
                <a:latin typeface="나눔스퀘어 ExtraBold" panose="020B0600000101010101" pitchFamily="50" charset="-127"/>
                <a:ea typeface="나눔스퀘어 ExtraBold" panose="020B0600000101010101" pitchFamily="50" charset="-127"/>
              </a:rPr>
              <a:t>중소법인</a:t>
            </a:r>
            <a:r>
              <a:rPr lang="en-US" altLang="ko-KR" sz="2000" dirty="0">
                <a:solidFill>
                  <a:schemeClr val="accent5">
                    <a:lumMod val="75000"/>
                  </a:schemeClr>
                </a:solidFill>
                <a:latin typeface="나눔스퀘어 ExtraBold" panose="020B0600000101010101" pitchFamily="50" charset="-127"/>
                <a:ea typeface="나눔스퀘어 ExtraBold" panose="020B0600000101010101" pitchFamily="50" charset="-127"/>
              </a:rPr>
              <a:t>·</a:t>
            </a:r>
            <a:r>
              <a:rPr lang="ko-KR" altLang="en-US" sz="2000" dirty="0">
                <a:solidFill>
                  <a:schemeClr val="accent5">
                    <a:lumMod val="75000"/>
                  </a:schemeClr>
                </a:solidFill>
                <a:latin typeface="나눔스퀘어 ExtraBold" panose="020B0600000101010101" pitchFamily="50" charset="-127"/>
                <a:ea typeface="나눔스퀘어 ExtraBold" panose="020B0600000101010101" pitchFamily="50" charset="-127"/>
              </a:rPr>
              <a:t>성실신고 확인 사업자 </a:t>
            </a:r>
            <a:r>
              <a:rPr lang="ko-KR" altLang="en-US" sz="2000" dirty="0">
                <a:solidFill>
                  <a:srgbClr val="334457"/>
                </a:solidFill>
                <a:latin typeface="나눔스퀘어 ExtraBold" panose="020B0600000101010101" pitchFamily="50" charset="-127"/>
                <a:ea typeface="나눔스퀘어 ExtraBold" panose="020B0600000101010101" pitchFamily="50" charset="-127"/>
              </a:rPr>
              <a:t>전용 </a:t>
            </a:r>
            <a:r>
              <a:rPr lang="ko-KR" altLang="en-US" sz="2000" dirty="0" err="1">
                <a:solidFill>
                  <a:srgbClr val="334457"/>
                </a:solidFill>
                <a:latin typeface="나눔스퀘어 ExtraBold" panose="020B0600000101010101" pitchFamily="50" charset="-127"/>
                <a:ea typeface="나눔스퀘어 ExtraBold" panose="020B0600000101010101" pitchFamily="50" charset="-127"/>
              </a:rPr>
              <a:t>상담팀</a:t>
            </a:r>
            <a:r>
              <a:rPr lang="ko-KR" altLang="en-US" sz="2000" dirty="0">
                <a:solidFill>
                  <a:srgbClr val="334457"/>
                </a:solidFill>
                <a:latin typeface="나눔스퀘어 ExtraBold" panose="020B0600000101010101" pitchFamily="50" charset="-127"/>
                <a:ea typeface="나눔스퀘어 ExtraBold" panose="020B0600000101010101" pitchFamily="50" charset="-127"/>
              </a:rPr>
              <a:t>  </a:t>
            </a:r>
            <a:r>
              <a:rPr lang="ko-KR" altLang="en-US" sz="2000" dirty="0">
                <a:solidFill>
                  <a:schemeClr val="accent2"/>
                </a:solidFill>
                <a:latin typeface="나눔스퀘어 ExtraBold" panose="020B0600000101010101" pitchFamily="50" charset="-127"/>
                <a:ea typeface="나눔스퀘어 ExtraBold" panose="020B0600000101010101" pitchFamily="50" charset="-127"/>
              </a:rPr>
              <a:t>⇒  세무서</a:t>
            </a:r>
            <a:endParaRPr lang="en-US" altLang="ko-KR" sz="2000" dirty="0">
              <a:solidFill>
                <a:schemeClr val="accent2"/>
              </a:solidFill>
              <a:latin typeface="나눔스퀘어 ExtraBold" panose="020B0600000101010101" pitchFamily="50" charset="-127"/>
              <a:ea typeface="나눔스퀘어 ExtraBold" panose="020B0600000101010101" pitchFamily="50" charset="-127"/>
            </a:endParaRPr>
          </a:p>
          <a:p>
            <a:pPr>
              <a:lnSpc>
                <a:spcPct val="150000"/>
              </a:lnSpc>
              <a:buClr>
                <a:srgbClr val="334457"/>
              </a:buClr>
            </a:pPr>
            <a:r>
              <a:rPr lang="ko-KR" altLang="en-US" sz="2000" dirty="0">
                <a:solidFill>
                  <a:srgbClr val="334457"/>
                </a:solidFill>
                <a:latin typeface="나눔스퀘어 ExtraBold" panose="020B0600000101010101" pitchFamily="50" charset="-127"/>
                <a:ea typeface="나눔스퀘어 ExtraBold" panose="020B0600000101010101" pitchFamily="50" charset="-127"/>
              </a:rPr>
              <a:t>      </a:t>
            </a:r>
            <a:r>
              <a:rPr lang="ko-KR" altLang="en-US" sz="2000" dirty="0" err="1">
                <a:solidFill>
                  <a:srgbClr val="334457"/>
                </a:solidFill>
                <a:latin typeface="나눔스퀘어 ExtraBold" panose="020B0600000101010101" pitchFamily="50" charset="-127"/>
                <a:ea typeface="나눔스퀘어 ExtraBold" panose="020B0600000101010101" pitchFamily="50" charset="-127"/>
              </a:rPr>
              <a:t>상담팀장과</a:t>
            </a:r>
            <a:r>
              <a:rPr lang="ko-KR" altLang="en-US" sz="2000" dirty="0">
                <a:solidFill>
                  <a:srgbClr val="334457"/>
                </a:solidFill>
                <a:latin typeface="나눔스퀘어 ExtraBold" panose="020B0600000101010101" pitchFamily="50" charset="-127"/>
                <a:ea typeface="나눔스퀘어 ExtraBold" panose="020B0600000101010101" pitchFamily="50" charset="-127"/>
              </a:rPr>
              <a:t> </a:t>
            </a:r>
            <a:r>
              <a:rPr lang="ko-KR" altLang="en-US" sz="2000" dirty="0" err="1">
                <a:solidFill>
                  <a:srgbClr val="334457"/>
                </a:solidFill>
                <a:latin typeface="나눔스퀘어 ExtraBold" panose="020B0600000101010101" pitchFamily="50" charset="-127"/>
                <a:ea typeface="나눔스퀘어 ExtraBold" panose="020B0600000101010101" pitchFamily="50" charset="-127"/>
              </a:rPr>
              <a:t>법인별</a:t>
            </a:r>
            <a:r>
              <a:rPr lang="ko-KR" altLang="en-US" sz="2000" dirty="0">
                <a:solidFill>
                  <a:srgbClr val="334457"/>
                </a:solidFill>
                <a:latin typeface="나눔스퀘어 ExtraBold" panose="020B0600000101010101" pitchFamily="50" charset="-127"/>
                <a:ea typeface="나눔스퀘어 ExtraBold" panose="020B0600000101010101" pitchFamily="50" charset="-127"/>
              </a:rPr>
              <a:t> </a:t>
            </a:r>
            <a:r>
              <a:rPr lang="ko-KR" altLang="en-US" sz="2000" dirty="0" err="1">
                <a:solidFill>
                  <a:srgbClr val="334457"/>
                </a:solidFill>
                <a:latin typeface="나눔스퀘어 ExtraBold" panose="020B0600000101010101" pitchFamily="50" charset="-127"/>
                <a:ea typeface="나눔스퀘어 ExtraBold" panose="020B0600000101010101" pitchFamily="50" charset="-127"/>
              </a:rPr>
              <a:t>안내담당이</a:t>
            </a:r>
            <a:r>
              <a:rPr lang="ko-KR" altLang="en-US" sz="2000" dirty="0">
                <a:solidFill>
                  <a:srgbClr val="334457"/>
                </a:solidFill>
                <a:latin typeface="나눔스퀘어 ExtraBold" panose="020B0600000101010101" pitchFamily="50" charset="-127"/>
                <a:ea typeface="나눔스퀘어 ExtraBold" panose="020B0600000101010101" pitchFamily="50" charset="-127"/>
              </a:rPr>
              <a:t> 신고지원항목을 설명하고 </a:t>
            </a:r>
            <a:r>
              <a:rPr lang="ko-KR" altLang="en-US" sz="2000" dirty="0" err="1">
                <a:solidFill>
                  <a:srgbClr val="334457"/>
                </a:solidFill>
                <a:latin typeface="나눔스퀘어 ExtraBold" panose="020B0600000101010101" pitchFamily="50" charset="-127"/>
                <a:ea typeface="나눔스퀘어 ExtraBold" panose="020B0600000101010101" pitchFamily="50" charset="-127"/>
              </a:rPr>
              <a:t>신고반영</a:t>
            </a:r>
            <a:r>
              <a:rPr lang="ko-KR" altLang="en-US" sz="2000" dirty="0">
                <a:solidFill>
                  <a:srgbClr val="334457"/>
                </a:solidFill>
                <a:latin typeface="나눔스퀘어 ExtraBold" panose="020B0600000101010101" pitchFamily="50" charset="-127"/>
                <a:ea typeface="나눔스퀘어 ExtraBold" panose="020B0600000101010101" pitchFamily="50" charset="-127"/>
              </a:rPr>
              <a:t> 방법 등을 안내</a:t>
            </a:r>
            <a:endParaRPr lang="en-US" altLang="ko-KR" sz="2000" dirty="0">
              <a:solidFill>
                <a:srgbClr val="334457"/>
              </a:solidFill>
              <a:latin typeface="나눔스퀘어 ExtraBold" panose="020B0600000101010101" pitchFamily="50" charset="-127"/>
              <a:ea typeface="나눔스퀘어 ExtraBold" panose="020B0600000101010101" pitchFamily="50" charset="-127"/>
            </a:endParaRP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xmlns="" id="{771A302C-1158-4E0F-B79C-DA2BA0A3D84A}"/>
              </a:ext>
            </a:extLst>
          </p:cNvPr>
          <p:cNvSpPr txBox="1"/>
          <p:nvPr/>
        </p:nvSpPr>
        <p:spPr>
          <a:xfrm>
            <a:off x="1015503" y="3515738"/>
            <a:ext cx="1079256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lnSpc>
                <a:spcPct val="150000"/>
              </a:lnSpc>
              <a:buClr>
                <a:srgbClr val="334457"/>
              </a:buClr>
              <a:buFont typeface="Wingdings" panose="05000000000000000000" pitchFamily="2" charset="2"/>
              <a:buChar char="§"/>
            </a:pPr>
            <a:r>
              <a:rPr lang="ko-KR" altLang="en-US" sz="2000" dirty="0">
                <a:solidFill>
                  <a:schemeClr val="accent5">
                    <a:lumMod val="75000"/>
                  </a:schemeClr>
                </a:solidFill>
                <a:latin typeface="나눔스퀘어 ExtraBold" panose="020B0600000101010101" pitchFamily="50" charset="-127"/>
                <a:ea typeface="나눔스퀘어 ExtraBold" panose="020B0600000101010101" pitchFamily="50" charset="-127"/>
              </a:rPr>
              <a:t>세액공제</a:t>
            </a:r>
            <a:r>
              <a:rPr lang="en-US" altLang="ko-KR" sz="2000" dirty="0">
                <a:solidFill>
                  <a:schemeClr val="accent5">
                    <a:lumMod val="75000"/>
                  </a:schemeClr>
                </a:solidFill>
                <a:latin typeface="나눔스퀘어 ExtraBold" panose="020B0600000101010101" pitchFamily="50" charset="-127"/>
                <a:ea typeface="나눔스퀘어 ExtraBold" panose="020B0600000101010101" pitchFamily="50" charset="-127"/>
              </a:rPr>
              <a:t>·</a:t>
            </a:r>
            <a:r>
              <a:rPr lang="ko-KR" altLang="en-US" sz="2000" dirty="0">
                <a:solidFill>
                  <a:schemeClr val="accent5">
                    <a:lumMod val="75000"/>
                  </a:schemeClr>
                </a:solidFill>
                <a:latin typeface="나눔스퀘어 ExtraBold" panose="020B0600000101010101" pitchFamily="50" charset="-127"/>
                <a:ea typeface="나눔스퀘어 ExtraBold" panose="020B0600000101010101" pitchFamily="50" charset="-127"/>
              </a:rPr>
              <a:t>감면 </a:t>
            </a:r>
            <a:r>
              <a:rPr lang="ko-KR" altLang="en-US" sz="2000" dirty="0">
                <a:solidFill>
                  <a:srgbClr val="334457"/>
                </a:solidFill>
                <a:latin typeface="나눔스퀘어 ExtraBold" panose="020B0600000101010101" pitchFamily="50" charset="-127"/>
                <a:ea typeface="나눔스퀘어 ExtraBold" panose="020B0600000101010101" pitchFamily="50" charset="-127"/>
              </a:rPr>
              <a:t>전문 </a:t>
            </a:r>
            <a:r>
              <a:rPr lang="ko-KR" altLang="en-US" sz="2000" dirty="0" err="1">
                <a:solidFill>
                  <a:srgbClr val="334457"/>
                </a:solidFill>
                <a:latin typeface="나눔스퀘어 ExtraBold" panose="020B0600000101010101" pitchFamily="50" charset="-127"/>
                <a:ea typeface="나눔스퀘어 ExtraBold" panose="020B0600000101010101" pitchFamily="50" charset="-127"/>
              </a:rPr>
              <a:t>상담팀</a:t>
            </a:r>
            <a:r>
              <a:rPr lang="ko-KR" altLang="en-US" sz="2000" dirty="0">
                <a:solidFill>
                  <a:schemeClr val="accent5">
                    <a:lumMod val="75000"/>
                  </a:schemeClr>
                </a:solidFill>
                <a:latin typeface="나눔스퀘어 ExtraBold" panose="020B0600000101010101" pitchFamily="50" charset="-127"/>
                <a:ea typeface="나눔스퀘어 ExtraBold" panose="020B0600000101010101" pitchFamily="50" charset="-127"/>
              </a:rPr>
              <a:t>  </a:t>
            </a:r>
            <a:r>
              <a:rPr lang="ko-KR" altLang="en-US" sz="2000" dirty="0">
                <a:solidFill>
                  <a:schemeClr val="accent2"/>
                </a:solidFill>
                <a:latin typeface="나눔스퀘어 ExtraBold" panose="020B0600000101010101" pitchFamily="50" charset="-127"/>
                <a:ea typeface="나눔스퀘어 ExtraBold" panose="020B0600000101010101" pitchFamily="50" charset="-127"/>
              </a:rPr>
              <a:t>⇒  지방청</a:t>
            </a:r>
            <a:endParaRPr lang="en-US" altLang="ko-KR" sz="2000" dirty="0">
              <a:solidFill>
                <a:schemeClr val="accent2"/>
              </a:solidFill>
              <a:latin typeface="나눔스퀘어 ExtraBold" panose="020B0600000101010101" pitchFamily="50" charset="-127"/>
              <a:ea typeface="나눔스퀘어 ExtraBold" panose="020B0600000101010101" pitchFamily="50" charset="-127"/>
            </a:endParaRPr>
          </a:p>
          <a:p>
            <a:pPr>
              <a:lnSpc>
                <a:spcPct val="150000"/>
              </a:lnSpc>
              <a:buClr>
                <a:srgbClr val="334457"/>
              </a:buClr>
            </a:pPr>
            <a:r>
              <a:rPr lang="ko-KR" altLang="en-US" sz="2000" dirty="0">
                <a:solidFill>
                  <a:srgbClr val="334457"/>
                </a:solidFill>
                <a:latin typeface="나눔스퀘어 ExtraBold" panose="020B0600000101010101" pitchFamily="50" charset="-127"/>
                <a:ea typeface="나눔스퀘어 ExtraBold" panose="020B0600000101010101" pitchFamily="50" charset="-127"/>
              </a:rPr>
              <a:t>      </a:t>
            </a:r>
            <a:r>
              <a:rPr lang="ko-KR" altLang="en-US" sz="2000" dirty="0" err="1">
                <a:solidFill>
                  <a:srgbClr val="334457"/>
                </a:solidFill>
                <a:latin typeface="나눔스퀘어 ExtraBold" panose="020B0600000101010101" pitchFamily="50" charset="-127"/>
                <a:ea typeface="나눔스퀘어 ExtraBold" panose="020B0600000101010101" pitchFamily="50" charset="-127"/>
              </a:rPr>
              <a:t>중소법인이</a:t>
            </a:r>
            <a:r>
              <a:rPr lang="ko-KR" altLang="en-US" sz="2000" dirty="0">
                <a:solidFill>
                  <a:srgbClr val="334457"/>
                </a:solidFill>
                <a:latin typeface="나눔스퀘어 ExtraBold" panose="020B0600000101010101" pitchFamily="50" charset="-127"/>
                <a:ea typeface="나눔스퀘어 ExtraBold" panose="020B0600000101010101" pitchFamily="50" charset="-127"/>
              </a:rPr>
              <a:t> 반복적으로 잘못 신고하는 사례를 선제적으로 안내</a:t>
            </a:r>
            <a:endParaRPr lang="en-US" altLang="ko-KR" sz="2000" dirty="0">
              <a:solidFill>
                <a:srgbClr val="334457"/>
              </a:solidFill>
              <a:latin typeface="나눔스퀘어 ExtraBold" panose="020B0600000101010101" pitchFamily="50" charset="-127"/>
              <a:ea typeface="나눔스퀘어 ExtraBold" panose="020B0600000101010101" pitchFamily="50" charset="-127"/>
            </a:endParaRP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xmlns="" id="{3E0F4799-0CD9-4E82-8244-2FD7CAA048F0}"/>
              </a:ext>
            </a:extLst>
          </p:cNvPr>
          <p:cNvSpPr txBox="1"/>
          <p:nvPr/>
        </p:nvSpPr>
        <p:spPr>
          <a:xfrm>
            <a:off x="1015503" y="4865512"/>
            <a:ext cx="1079256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lnSpc>
                <a:spcPct val="150000"/>
              </a:lnSpc>
              <a:buClr>
                <a:srgbClr val="334457"/>
              </a:buClr>
              <a:buFont typeface="Wingdings" panose="05000000000000000000" pitchFamily="2" charset="2"/>
              <a:buChar char="§"/>
            </a:pPr>
            <a:r>
              <a:rPr lang="ko-KR" altLang="en-US" sz="2000" dirty="0">
                <a:solidFill>
                  <a:schemeClr val="accent5">
                    <a:lumMod val="75000"/>
                  </a:schemeClr>
                </a:solidFill>
                <a:latin typeface="나눔스퀘어 ExtraBold" panose="020B0600000101010101" pitchFamily="50" charset="-127"/>
                <a:ea typeface="나눔스퀘어 ExtraBold" panose="020B0600000101010101" pitchFamily="50" charset="-127"/>
              </a:rPr>
              <a:t>세무상담 핫라인 </a:t>
            </a:r>
            <a:r>
              <a:rPr lang="ko-KR" altLang="en-US" sz="2000" dirty="0">
                <a:solidFill>
                  <a:srgbClr val="334457"/>
                </a:solidFill>
                <a:latin typeface="나눔스퀘어 ExtraBold" panose="020B0600000101010101" pitchFamily="50" charset="-127"/>
                <a:ea typeface="나눔스퀘어 ExtraBold" panose="020B0600000101010101" pitchFamily="50" charset="-127"/>
              </a:rPr>
              <a:t>운영</a:t>
            </a:r>
            <a:r>
              <a:rPr lang="en-US" altLang="ko-KR" sz="1600" dirty="0">
                <a:solidFill>
                  <a:srgbClr val="334457"/>
                </a:solidFill>
                <a:latin typeface="나눔스퀘어 ExtraBold" panose="020B0600000101010101" pitchFamily="50" charset="-127"/>
                <a:ea typeface="나눔스퀘어 ExtraBold" panose="020B0600000101010101" pitchFamily="50" charset="-127"/>
              </a:rPr>
              <a:t>(2~3</a:t>
            </a:r>
            <a:r>
              <a:rPr lang="ko-KR" altLang="en-US" sz="1600" dirty="0">
                <a:solidFill>
                  <a:srgbClr val="334457"/>
                </a:solidFill>
                <a:latin typeface="나눔스퀘어 ExtraBold" panose="020B0600000101010101" pitchFamily="50" charset="-127"/>
                <a:ea typeface="나눔스퀘어 ExtraBold" panose="020B0600000101010101" pitchFamily="50" charset="-127"/>
              </a:rPr>
              <a:t>월</a:t>
            </a:r>
            <a:r>
              <a:rPr lang="en-US" altLang="ko-KR" sz="1600" dirty="0">
                <a:solidFill>
                  <a:srgbClr val="334457"/>
                </a:solidFill>
                <a:latin typeface="나눔스퀘어 ExtraBold" panose="020B0600000101010101" pitchFamily="50" charset="-127"/>
                <a:ea typeface="나눔스퀘어 ExtraBold" panose="020B0600000101010101" pitchFamily="50" charset="-127"/>
              </a:rPr>
              <a:t>)</a:t>
            </a:r>
            <a:r>
              <a:rPr lang="ko-KR" altLang="en-US" sz="2000" dirty="0">
                <a:solidFill>
                  <a:srgbClr val="334457"/>
                </a:solidFill>
                <a:latin typeface="나눔스퀘어 ExtraBold" panose="020B0600000101010101" pitchFamily="50" charset="-127"/>
                <a:ea typeface="나눔스퀘어 ExtraBold" panose="020B0600000101010101" pitchFamily="50" charset="-127"/>
              </a:rPr>
              <a:t>  </a:t>
            </a:r>
            <a:r>
              <a:rPr lang="ko-KR" altLang="en-US" sz="2000" dirty="0">
                <a:solidFill>
                  <a:schemeClr val="accent2"/>
                </a:solidFill>
                <a:latin typeface="나눔스퀘어 ExtraBold" panose="020B0600000101010101" pitchFamily="50" charset="-127"/>
                <a:ea typeface="나눔스퀘어 ExtraBold" panose="020B0600000101010101" pitchFamily="50" charset="-127"/>
              </a:rPr>
              <a:t>⇒  본청</a:t>
            </a:r>
            <a:r>
              <a:rPr lang="en-US" altLang="ko-KR" sz="2000" dirty="0">
                <a:solidFill>
                  <a:schemeClr val="accent2"/>
                </a:solidFill>
                <a:latin typeface="나눔스퀘어 ExtraBold" panose="020B0600000101010101" pitchFamily="50" charset="-127"/>
                <a:ea typeface="나눔스퀘어 ExtraBold" panose="020B0600000101010101" pitchFamily="50" charset="-127"/>
              </a:rPr>
              <a:t>·</a:t>
            </a:r>
            <a:r>
              <a:rPr lang="ko-KR" altLang="en-US" sz="2000" dirty="0">
                <a:solidFill>
                  <a:schemeClr val="accent2"/>
                </a:solidFill>
                <a:latin typeface="나눔스퀘어 ExtraBold" panose="020B0600000101010101" pitchFamily="50" charset="-127"/>
                <a:ea typeface="나눔스퀘어 ExtraBold" panose="020B0600000101010101" pitchFamily="50" charset="-127"/>
              </a:rPr>
              <a:t>지방청</a:t>
            </a:r>
            <a:endParaRPr lang="en-US" altLang="ko-KR" sz="2000" dirty="0">
              <a:solidFill>
                <a:schemeClr val="accent2"/>
              </a:solidFill>
              <a:latin typeface="나눔스퀘어 ExtraBold" panose="020B0600000101010101" pitchFamily="50" charset="-127"/>
              <a:ea typeface="나눔스퀘어 ExtraBold" panose="020B0600000101010101" pitchFamily="50" charset="-127"/>
            </a:endParaRPr>
          </a:p>
          <a:p>
            <a:pPr>
              <a:lnSpc>
                <a:spcPct val="150000"/>
              </a:lnSpc>
              <a:buClr>
                <a:srgbClr val="334457"/>
              </a:buClr>
            </a:pPr>
            <a:r>
              <a:rPr lang="ko-KR" altLang="en-US" sz="2000" dirty="0">
                <a:solidFill>
                  <a:srgbClr val="334457"/>
                </a:solidFill>
                <a:latin typeface="나눔스퀘어 ExtraBold" panose="020B0600000101010101" pitchFamily="50" charset="-127"/>
                <a:ea typeface="나눔스퀘어 ExtraBold" panose="020B0600000101010101" pitchFamily="50" charset="-127"/>
              </a:rPr>
              <a:t>      </a:t>
            </a:r>
            <a:r>
              <a:rPr lang="en-US" altLang="ko-KR" sz="2000" dirty="0">
                <a:solidFill>
                  <a:srgbClr val="334457"/>
                </a:solidFill>
                <a:latin typeface="나눔스퀘어 ExtraBold" panose="020B0600000101010101" pitchFamily="50" charset="-127"/>
                <a:ea typeface="나눔스퀘어 ExtraBold" panose="020B0600000101010101" pitchFamily="50" charset="-127"/>
              </a:rPr>
              <a:t>‘</a:t>
            </a:r>
            <a:r>
              <a:rPr lang="ko-KR" altLang="en-US" sz="2000" dirty="0">
                <a:solidFill>
                  <a:srgbClr val="334457"/>
                </a:solidFill>
                <a:latin typeface="나눔스퀘어 ExtraBold" panose="020B0600000101010101" pitchFamily="50" charset="-127"/>
                <a:ea typeface="나눔스퀘어 ExtraBold" panose="020B0600000101010101" pitchFamily="50" charset="-127"/>
              </a:rPr>
              <a:t>중소기업협동조합 컨설팅 지원단</a:t>
            </a:r>
            <a:r>
              <a:rPr lang="en-US" altLang="ko-KR" sz="2000" dirty="0">
                <a:solidFill>
                  <a:srgbClr val="334457"/>
                </a:solidFill>
                <a:latin typeface="나눔스퀘어 ExtraBold" panose="020B0600000101010101" pitchFamily="50" charset="-127"/>
                <a:ea typeface="나눔스퀘어 ExtraBold" panose="020B0600000101010101" pitchFamily="50" charset="-127"/>
              </a:rPr>
              <a:t>’, ‘</a:t>
            </a:r>
            <a:r>
              <a:rPr lang="ko-KR" altLang="en-US" sz="2000" dirty="0" err="1">
                <a:solidFill>
                  <a:srgbClr val="334457"/>
                </a:solidFill>
                <a:latin typeface="나눔스퀘어 ExtraBold" panose="020B0600000101010101" pitchFamily="50" charset="-127"/>
                <a:ea typeface="나눔스퀘어 ExtraBold" panose="020B0600000101010101" pitchFamily="50" charset="-127"/>
              </a:rPr>
              <a:t>노란우산경영지원단</a:t>
            </a:r>
            <a:r>
              <a:rPr lang="en-US" altLang="ko-KR" sz="2000" dirty="0">
                <a:solidFill>
                  <a:srgbClr val="334457"/>
                </a:solidFill>
                <a:latin typeface="나눔스퀘어 ExtraBold" panose="020B0600000101010101" pitchFamily="50" charset="-127"/>
                <a:ea typeface="나눔스퀘어 ExtraBold" panose="020B0600000101010101" pitchFamily="50" charset="-127"/>
              </a:rPr>
              <a:t>’</a:t>
            </a:r>
            <a:r>
              <a:rPr lang="ko-KR" altLang="en-US" sz="2000" dirty="0">
                <a:solidFill>
                  <a:srgbClr val="334457"/>
                </a:solidFill>
                <a:latin typeface="나눔스퀘어 ExtraBold" panose="020B0600000101010101" pitchFamily="50" charset="-127"/>
                <a:ea typeface="나눔스퀘어 ExtraBold" panose="020B0600000101010101" pitchFamily="50" charset="-127"/>
              </a:rPr>
              <a:t>과 핫라인을 개설하여 상담서비스 제공</a:t>
            </a:r>
            <a:endParaRPr lang="en-US" altLang="ko-KR" sz="2000" dirty="0">
              <a:solidFill>
                <a:srgbClr val="334457"/>
              </a:solidFill>
              <a:latin typeface="나눔스퀘어 ExtraBold" panose="020B0600000101010101" pitchFamily="50" charset="-127"/>
              <a:ea typeface="나눔스퀘어 ExtraBold" panose="020B0600000101010101" pitchFamily="50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26353763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그림 8">
            <a:extLst>
              <a:ext uri="{FF2B5EF4-FFF2-40B4-BE49-F238E27FC236}">
                <a16:creationId xmlns:a16="http://schemas.microsoft.com/office/drawing/2014/main" xmlns="" id="{3B1A5D79-5902-41C8-BAED-76B0149ED52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848" b="16848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3" name="사각형: 둥근 모서리 12">
            <a:extLst>
              <a:ext uri="{FF2B5EF4-FFF2-40B4-BE49-F238E27FC236}">
                <a16:creationId xmlns:a16="http://schemas.microsoft.com/office/drawing/2014/main" xmlns="" id="{B0AAEF71-D79C-4536-A1D5-3BE6B62106F3}"/>
              </a:ext>
            </a:extLst>
          </p:cNvPr>
          <p:cNvSpPr/>
          <p:nvPr/>
        </p:nvSpPr>
        <p:spPr>
          <a:xfrm>
            <a:off x="195654" y="631460"/>
            <a:ext cx="11788030" cy="5796236"/>
          </a:xfrm>
          <a:prstGeom prst="roundRect">
            <a:avLst>
              <a:gd name="adj" fmla="val 3684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dirty="0">
                <a:solidFill>
                  <a:srgbClr val="0A1834"/>
                </a:solidFill>
              </a:rPr>
              <a:t>									</a:t>
            </a:r>
            <a:endParaRPr lang="ko-KR" altLang="en-US" dirty="0">
              <a:solidFill>
                <a:srgbClr val="0A1834"/>
              </a:solidFill>
            </a:endParaRPr>
          </a:p>
        </p:txBody>
      </p:sp>
      <p:pic>
        <p:nvPicPr>
          <p:cNvPr id="4" name="그림 3">
            <a:extLst>
              <a:ext uri="{FF2B5EF4-FFF2-40B4-BE49-F238E27FC236}">
                <a16:creationId xmlns:a16="http://schemas.microsoft.com/office/drawing/2014/main" xmlns="" id="{C9BCA64D-037A-49F7-A300-3CB2DC9B6C0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212245" y="0"/>
            <a:ext cx="1785671" cy="552517"/>
          </a:xfrm>
          <a:prstGeom prst="rect">
            <a:avLst/>
          </a:prstGeom>
        </p:spPr>
      </p:pic>
      <p:pic>
        <p:nvPicPr>
          <p:cNvPr id="14" name="그림 13">
            <a:extLst>
              <a:ext uri="{FF2B5EF4-FFF2-40B4-BE49-F238E27FC236}">
                <a16:creationId xmlns:a16="http://schemas.microsoft.com/office/drawing/2014/main" xmlns="" id="{0D9592AB-2BA6-4E77-9EDF-C43A691759C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07896" y="6459624"/>
            <a:ext cx="1525434" cy="355996"/>
          </a:xfrm>
          <a:prstGeom prst="rect">
            <a:avLst/>
          </a:prstGeom>
        </p:spPr>
      </p:pic>
      <p:grpSp>
        <p:nvGrpSpPr>
          <p:cNvPr id="18" name="Group 27">
            <a:extLst>
              <a:ext uri="{FF2B5EF4-FFF2-40B4-BE49-F238E27FC236}">
                <a16:creationId xmlns:a16="http://schemas.microsoft.com/office/drawing/2014/main" xmlns="" id="{4E4079C8-3933-48AE-97CC-D87E6C3ADF95}"/>
              </a:ext>
            </a:extLst>
          </p:cNvPr>
          <p:cNvGrpSpPr/>
          <p:nvPr/>
        </p:nvGrpSpPr>
        <p:grpSpPr>
          <a:xfrm>
            <a:off x="3902079" y="853766"/>
            <a:ext cx="8083741" cy="813687"/>
            <a:chOff x="4598833" y="1806565"/>
            <a:chExt cx="6573143" cy="829894"/>
          </a:xfrm>
        </p:grpSpPr>
        <p:sp>
          <p:nvSpPr>
            <p:cNvPr id="20" name="Rectangle 28">
              <a:extLst>
                <a:ext uri="{FF2B5EF4-FFF2-40B4-BE49-F238E27FC236}">
                  <a16:creationId xmlns:a16="http://schemas.microsoft.com/office/drawing/2014/main" xmlns="" id="{13C6C221-9BEC-4831-93AF-F28135C13101}"/>
                </a:ext>
              </a:extLst>
            </p:cNvPr>
            <p:cNvSpPr/>
            <p:nvPr/>
          </p:nvSpPr>
          <p:spPr>
            <a:xfrm>
              <a:off x="4780729" y="2174794"/>
              <a:ext cx="6391247" cy="461665"/>
            </a:xfrm>
            <a:prstGeom prst="rect">
              <a:avLst/>
            </a:prstGeom>
            <a:solidFill>
              <a:schemeClr val="accent4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ko-KR" altLang="en-US" sz="2000" dirty="0">
                  <a:latin typeface="에스코어 드림 6 Bold" panose="020B0703030302020204" pitchFamily="34" charset="-127"/>
                  <a:ea typeface="에스코어 드림 6 Bold" panose="020B0703030302020204" pitchFamily="34" charset="-127"/>
                </a:rPr>
                <a:t>           분납기한</a:t>
              </a:r>
              <a:endParaRPr lang="en-US" sz="2000" dirty="0">
                <a:latin typeface="에스코어 드림 6 Bold" panose="020B0703030302020204" pitchFamily="34" charset="-127"/>
                <a:ea typeface="에스코어 드림 6 Bold" panose="020B0703030302020204" pitchFamily="34" charset="-127"/>
              </a:endParaRPr>
            </a:p>
          </p:txBody>
        </p:sp>
        <p:sp>
          <p:nvSpPr>
            <p:cNvPr id="27" name="Parallelogram 31">
              <a:extLst>
                <a:ext uri="{FF2B5EF4-FFF2-40B4-BE49-F238E27FC236}">
                  <a16:creationId xmlns:a16="http://schemas.microsoft.com/office/drawing/2014/main" xmlns="" id="{B71355F8-A94F-4623-9480-E677254B5377}"/>
                </a:ext>
              </a:extLst>
            </p:cNvPr>
            <p:cNvSpPr/>
            <p:nvPr/>
          </p:nvSpPr>
          <p:spPr>
            <a:xfrm rot="5400000" flipH="1">
              <a:off x="4636437" y="1996338"/>
              <a:ext cx="777696" cy="489893"/>
            </a:xfrm>
            <a:prstGeom prst="parallelogram">
              <a:avLst>
                <a:gd name="adj" fmla="val 55606"/>
              </a:avLst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" name="Arrow: Pentagon 29">
              <a:extLst>
                <a:ext uri="{FF2B5EF4-FFF2-40B4-BE49-F238E27FC236}">
                  <a16:creationId xmlns:a16="http://schemas.microsoft.com/office/drawing/2014/main" xmlns="" id="{9B2F891B-6C2B-4B74-89D4-2CC311307C39}"/>
                </a:ext>
              </a:extLst>
            </p:cNvPr>
            <p:cNvSpPr/>
            <p:nvPr/>
          </p:nvSpPr>
          <p:spPr>
            <a:xfrm flipH="1">
              <a:off x="4598833" y="1838843"/>
              <a:ext cx="668642" cy="452912"/>
            </a:xfrm>
            <a:prstGeom prst="homePlate">
              <a:avLst>
                <a:gd name="adj" fmla="val 43906"/>
              </a:avLst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xmlns="" id="{1AA7F4B3-A4D6-4955-9848-BE08033EBCFB}"/>
                </a:ext>
              </a:extLst>
            </p:cNvPr>
            <p:cNvSpPr txBox="1"/>
            <p:nvPr/>
          </p:nvSpPr>
          <p:spPr>
            <a:xfrm>
              <a:off x="4751064" y="1806565"/>
              <a:ext cx="489894" cy="47086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ko-KR" sz="2400" b="1" dirty="0">
                  <a:solidFill>
                    <a:schemeClr val="bg1"/>
                  </a:solidFill>
                  <a:cs typeface="Arial" pitchFamily="34" charset="0"/>
                </a:rPr>
                <a:t>01</a:t>
              </a:r>
              <a:endParaRPr lang="ko-KR" altLang="en-US" sz="2400" b="1" dirty="0">
                <a:solidFill>
                  <a:schemeClr val="bg1"/>
                </a:solidFill>
                <a:cs typeface="Arial" pitchFamily="34" charset="0"/>
              </a:endParaRPr>
            </a:p>
          </p:txBody>
        </p:sp>
      </p:grpSp>
      <p:grpSp>
        <p:nvGrpSpPr>
          <p:cNvPr id="21" name="그룹 20">
            <a:extLst>
              <a:ext uri="{FF2B5EF4-FFF2-40B4-BE49-F238E27FC236}">
                <a16:creationId xmlns:a16="http://schemas.microsoft.com/office/drawing/2014/main" xmlns="" id="{58B0C87D-524A-4CF3-9A06-5116FA8FFADA}"/>
              </a:ext>
            </a:extLst>
          </p:cNvPr>
          <p:cNvGrpSpPr/>
          <p:nvPr/>
        </p:nvGrpSpPr>
        <p:grpSpPr>
          <a:xfrm>
            <a:off x="3902079" y="880656"/>
            <a:ext cx="8083741" cy="786796"/>
            <a:chOff x="3902079" y="880656"/>
            <a:chExt cx="8083741" cy="786796"/>
          </a:xfrm>
        </p:grpSpPr>
        <p:grpSp>
          <p:nvGrpSpPr>
            <p:cNvPr id="22" name="Group 27">
              <a:extLst>
                <a:ext uri="{FF2B5EF4-FFF2-40B4-BE49-F238E27FC236}">
                  <a16:creationId xmlns:a16="http://schemas.microsoft.com/office/drawing/2014/main" xmlns="" id="{867F450B-20C8-4725-B206-264C77D8D8EE}"/>
                </a:ext>
              </a:extLst>
            </p:cNvPr>
            <p:cNvGrpSpPr/>
            <p:nvPr/>
          </p:nvGrpSpPr>
          <p:grpSpPr>
            <a:xfrm>
              <a:off x="3902079" y="885413"/>
              <a:ext cx="8083741" cy="782039"/>
              <a:chOff x="4598833" y="1838843"/>
              <a:chExt cx="6573143" cy="797616"/>
            </a:xfrm>
          </p:grpSpPr>
          <p:sp>
            <p:nvSpPr>
              <p:cNvPr id="24" name="Rectangle 28">
                <a:extLst>
                  <a:ext uri="{FF2B5EF4-FFF2-40B4-BE49-F238E27FC236}">
                    <a16:creationId xmlns:a16="http://schemas.microsoft.com/office/drawing/2014/main" xmlns="" id="{3F92AFB6-DB36-4C6B-A613-222008B19A08}"/>
                  </a:ext>
                </a:extLst>
              </p:cNvPr>
              <p:cNvSpPr/>
              <p:nvPr/>
            </p:nvSpPr>
            <p:spPr>
              <a:xfrm>
                <a:off x="4780729" y="2174794"/>
                <a:ext cx="6391247" cy="461665"/>
              </a:xfrm>
              <a:prstGeom prst="rect">
                <a:avLst/>
              </a:prstGeom>
              <a:solidFill>
                <a:schemeClr val="accent4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r>
                  <a:rPr lang="ko-KR" altLang="en-US" sz="2000" dirty="0">
                    <a:latin typeface="에스코어 드림 6 Bold" panose="020B0703030302020204" pitchFamily="34" charset="-127"/>
                    <a:ea typeface="에스코어 드림 6 Bold" panose="020B0703030302020204" pitchFamily="34" charset="-127"/>
                  </a:rPr>
                  <a:t>           </a:t>
                </a:r>
                <a:r>
                  <a:rPr lang="en-US" altLang="ko-KR" sz="2000" dirty="0">
                    <a:latin typeface="에스코어 드림 6 Bold" panose="020B0703030302020204" pitchFamily="34" charset="-127"/>
                    <a:ea typeface="에스코어 드림 6 Bold" panose="020B0703030302020204" pitchFamily="34" charset="-127"/>
                  </a:rPr>
                  <a:t>5.</a:t>
                </a:r>
                <a:r>
                  <a:rPr lang="ko-KR" altLang="en-US" sz="2000" dirty="0">
                    <a:latin typeface="에스코어 드림 6 Bold" panose="020B0703030302020204" pitchFamily="34" charset="-127"/>
                    <a:ea typeface="에스코어 드림 6 Bold" panose="020B0703030302020204" pitchFamily="34" charset="-127"/>
                  </a:rPr>
                  <a:t>분납기한</a:t>
                </a:r>
                <a:endParaRPr lang="en-US" sz="2000" dirty="0">
                  <a:latin typeface="에스코어 드림 6 Bold" panose="020B0703030302020204" pitchFamily="34" charset="-127"/>
                  <a:ea typeface="에스코어 드림 6 Bold" panose="020B0703030302020204" pitchFamily="34" charset="-127"/>
                </a:endParaRPr>
              </a:p>
            </p:txBody>
          </p:sp>
          <p:sp>
            <p:nvSpPr>
              <p:cNvPr id="26" name="Parallelogram 31">
                <a:extLst>
                  <a:ext uri="{FF2B5EF4-FFF2-40B4-BE49-F238E27FC236}">
                    <a16:creationId xmlns:a16="http://schemas.microsoft.com/office/drawing/2014/main" xmlns="" id="{7DCCE267-6790-40BB-854E-B73CB16C7088}"/>
                  </a:ext>
                </a:extLst>
              </p:cNvPr>
              <p:cNvSpPr/>
              <p:nvPr/>
            </p:nvSpPr>
            <p:spPr>
              <a:xfrm rot="5400000" flipH="1">
                <a:off x="4636437" y="1996338"/>
                <a:ext cx="777696" cy="489893"/>
              </a:xfrm>
              <a:prstGeom prst="parallelogram">
                <a:avLst>
                  <a:gd name="adj" fmla="val 55606"/>
                </a:avLst>
              </a:prstGeom>
              <a:solidFill>
                <a:schemeClr val="accent4">
                  <a:lumMod val="60000"/>
                  <a:lumOff val="4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9" name="Arrow: Pentagon 29">
                <a:extLst>
                  <a:ext uri="{FF2B5EF4-FFF2-40B4-BE49-F238E27FC236}">
                    <a16:creationId xmlns:a16="http://schemas.microsoft.com/office/drawing/2014/main" xmlns="" id="{C00CC81D-BD35-4A7D-8217-59CB67559F5F}"/>
                  </a:ext>
                </a:extLst>
              </p:cNvPr>
              <p:cNvSpPr/>
              <p:nvPr/>
            </p:nvSpPr>
            <p:spPr>
              <a:xfrm flipH="1">
                <a:off x="4598833" y="1838843"/>
                <a:ext cx="668642" cy="452912"/>
              </a:xfrm>
              <a:prstGeom prst="homePlate">
                <a:avLst>
                  <a:gd name="adj" fmla="val 43906"/>
                </a:avLst>
              </a:prstGeom>
              <a:solidFill>
                <a:schemeClr val="accent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xmlns="" id="{21A27364-0CF3-440D-8BE7-678B5ACEB03C}"/>
                </a:ext>
              </a:extLst>
            </p:cNvPr>
            <p:cNvSpPr txBox="1"/>
            <p:nvPr/>
          </p:nvSpPr>
          <p:spPr>
            <a:xfrm>
              <a:off x="4098255" y="880656"/>
              <a:ext cx="602478" cy="46166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ko-KR" sz="2400" b="1" dirty="0">
                  <a:solidFill>
                    <a:schemeClr val="bg1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  <a:cs typeface="Arial" pitchFamily="34" charset="0"/>
                </a:rPr>
                <a:t>Ⅰ</a:t>
              </a:r>
              <a:endParaRPr lang="ko-KR" altLang="en-US" sz="2400" b="1" dirty="0">
                <a:solidFill>
                  <a:schemeClr val="bg1"/>
                </a:solidFill>
                <a:cs typeface="Arial" pitchFamily="34" charset="0"/>
              </a:endParaRPr>
            </a:p>
          </p:txBody>
        </p:sp>
      </p:grpSp>
      <p:sp>
        <p:nvSpPr>
          <p:cNvPr id="37" name="TextBox 36">
            <a:extLst>
              <a:ext uri="{FF2B5EF4-FFF2-40B4-BE49-F238E27FC236}">
                <a16:creationId xmlns:a16="http://schemas.microsoft.com/office/drawing/2014/main" xmlns="" id="{3A8C9166-5D9C-4CD9-9582-0B9841FC481C}"/>
              </a:ext>
            </a:extLst>
          </p:cNvPr>
          <p:cNvSpPr txBox="1"/>
          <p:nvPr/>
        </p:nvSpPr>
        <p:spPr>
          <a:xfrm>
            <a:off x="10879671" y="1407459"/>
            <a:ext cx="150582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1200" dirty="0">
                <a:solidFill>
                  <a:schemeClr val="bg1"/>
                </a:solidFill>
                <a:latin typeface="에스코어 드림 6 Bold" panose="020B0703030302020204" pitchFamily="34" charset="-127"/>
                <a:ea typeface="에스코어 드림 6 Bold" panose="020B0703030302020204" pitchFamily="34" charset="-127"/>
              </a:rPr>
              <a:t>세정지원 방안</a:t>
            </a:r>
            <a:endParaRPr lang="ko-KR" altLang="en-US" dirty="0">
              <a:solidFill>
                <a:schemeClr val="bg1"/>
              </a:solidFill>
              <a:latin typeface="에스코어 드림 6 Bold" panose="020B0703030302020204" pitchFamily="34" charset="-127"/>
              <a:ea typeface="에스코어 드림 6 Bold" panose="020B0703030302020204" pitchFamily="34" charset="-127"/>
            </a:endParaRPr>
          </a:p>
        </p:txBody>
      </p:sp>
      <p:grpSp>
        <p:nvGrpSpPr>
          <p:cNvPr id="5" name="그룹 4">
            <a:extLst>
              <a:ext uri="{FF2B5EF4-FFF2-40B4-BE49-F238E27FC236}">
                <a16:creationId xmlns:a16="http://schemas.microsoft.com/office/drawing/2014/main" xmlns="" id="{6E6C56B6-BEAA-44B0-83DA-4BA1E4E4282B}"/>
              </a:ext>
            </a:extLst>
          </p:cNvPr>
          <p:cNvGrpSpPr/>
          <p:nvPr/>
        </p:nvGrpSpPr>
        <p:grpSpPr>
          <a:xfrm>
            <a:off x="670369" y="871698"/>
            <a:ext cx="11495734" cy="1393952"/>
            <a:chOff x="670369" y="871698"/>
            <a:chExt cx="11495734" cy="1393952"/>
          </a:xfrm>
        </p:grpSpPr>
        <p:grpSp>
          <p:nvGrpSpPr>
            <p:cNvPr id="3" name="그룹 2">
              <a:extLst>
                <a:ext uri="{FF2B5EF4-FFF2-40B4-BE49-F238E27FC236}">
                  <a16:creationId xmlns:a16="http://schemas.microsoft.com/office/drawing/2014/main" xmlns="" id="{73109884-6906-4E28-A23D-8730414C9AE3}"/>
                </a:ext>
              </a:extLst>
            </p:cNvPr>
            <p:cNvGrpSpPr/>
            <p:nvPr/>
          </p:nvGrpSpPr>
          <p:grpSpPr>
            <a:xfrm>
              <a:off x="670369" y="871698"/>
              <a:ext cx="11315450" cy="1393952"/>
              <a:chOff x="670369" y="871698"/>
              <a:chExt cx="11315450" cy="1393952"/>
            </a:xfrm>
          </p:grpSpPr>
          <p:grpSp>
            <p:nvGrpSpPr>
              <p:cNvPr id="2" name="그룹 1">
                <a:extLst>
                  <a:ext uri="{FF2B5EF4-FFF2-40B4-BE49-F238E27FC236}">
                    <a16:creationId xmlns:a16="http://schemas.microsoft.com/office/drawing/2014/main" xmlns="" id="{71EB7B1A-1AA7-45A6-AC5C-99246DA4C15D}"/>
                  </a:ext>
                </a:extLst>
              </p:cNvPr>
              <p:cNvGrpSpPr/>
              <p:nvPr/>
            </p:nvGrpSpPr>
            <p:grpSpPr>
              <a:xfrm>
                <a:off x="2608311" y="871698"/>
                <a:ext cx="9377508" cy="795757"/>
                <a:chOff x="2608311" y="871698"/>
                <a:chExt cx="9377508" cy="795757"/>
              </a:xfrm>
            </p:grpSpPr>
            <p:grpSp>
              <p:nvGrpSpPr>
                <p:cNvPr id="31" name="Group 27">
                  <a:extLst>
                    <a:ext uri="{FF2B5EF4-FFF2-40B4-BE49-F238E27FC236}">
                      <a16:creationId xmlns:a16="http://schemas.microsoft.com/office/drawing/2014/main" xmlns="" id="{CB05BB93-CB0E-4BF9-869D-749A4155AEEC}"/>
                    </a:ext>
                  </a:extLst>
                </p:cNvPr>
                <p:cNvGrpSpPr/>
                <p:nvPr/>
              </p:nvGrpSpPr>
              <p:grpSpPr>
                <a:xfrm>
                  <a:off x="3910467" y="871698"/>
                  <a:ext cx="8075352" cy="795757"/>
                  <a:chOff x="4605654" y="1824853"/>
                  <a:chExt cx="6566322" cy="811606"/>
                </a:xfrm>
              </p:grpSpPr>
              <p:sp>
                <p:nvSpPr>
                  <p:cNvPr id="33" name="Rectangle 28">
                    <a:extLst>
                      <a:ext uri="{FF2B5EF4-FFF2-40B4-BE49-F238E27FC236}">
                        <a16:creationId xmlns:a16="http://schemas.microsoft.com/office/drawing/2014/main" xmlns="" id="{7F462D01-51E8-46C8-9FEF-664E932F6FC1}"/>
                      </a:ext>
                    </a:extLst>
                  </p:cNvPr>
                  <p:cNvSpPr/>
                  <p:nvPr/>
                </p:nvSpPr>
                <p:spPr>
                  <a:xfrm>
                    <a:off x="4780729" y="2174794"/>
                    <a:ext cx="6391247" cy="461665"/>
                  </a:xfrm>
                  <a:prstGeom prst="rect">
                    <a:avLst/>
                  </a:prstGeom>
                  <a:solidFill>
                    <a:schemeClr val="accent4">
                      <a:lumMod val="75000"/>
                    </a:schemeClr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r>
                      <a:rPr lang="ko-KR" altLang="en-US" sz="2000" dirty="0">
                        <a:latin typeface="에스코어 드림 6 Bold" panose="020B0703030302020204" pitchFamily="34" charset="-127"/>
                        <a:ea typeface="에스코어 드림 6 Bold" panose="020B0703030302020204" pitchFamily="34" charset="-127"/>
                      </a:rPr>
                      <a:t>           세무상담 핫라인</a:t>
                    </a:r>
                    <a:endParaRPr lang="en-US" sz="2000" dirty="0">
                      <a:latin typeface="에스코어 드림 6 Bold" panose="020B0703030302020204" pitchFamily="34" charset="-127"/>
                      <a:ea typeface="에스코어 드림 6 Bold" panose="020B0703030302020204" pitchFamily="34" charset="-127"/>
                    </a:endParaRPr>
                  </a:p>
                </p:txBody>
              </p:sp>
              <p:sp>
                <p:nvSpPr>
                  <p:cNvPr id="34" name="Parallelogram 31">
                    <a:extLst>
                      <a:ext uri="{FF2B5EF4-FFF2-40B4-BE49-F238E27FC236}">
                        <a16:creationId xmlns:a16="http://schemas.microsoft.com/office/drawing/2014/main" xmlns="" id="{5E1A03A6-EEDC-4E98-9668-D9046CF37090}"/>
                      </a:ext>
                    </a:extLst>
                  </p:cNvPr>
                  <p:cNvSpPr/>
                  <p:nvPr/>
                </p:nvSpPr>
                <p:spPr>
                  <a:xfrm rot="5400000" flipH="1">
                    <a:off x="4636437" y="1996338"/>
                    <a:ext cx="777696" cy="489893"/>
                  </a:xfrm>
                  <a:prstGeom prst="parallelogram">
                    <a:avLst>
                      <a:gd name="adj" fmla="val 55606"/>
                    </a:avLst>
                  </a:prstGeom>
                  <a:solidFill>
                    <a:schemeClr val="accent4">
                      <a:lumMod val="60000"/>
                      <a:lumOff val="40000"/>
                    </a:schemeClr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35" name="Arrow: Pentagon 29">
                    <a:extLst>
                      <a:ext uri="{FF2B5EF4-FFF2-40B4-BE49-F238E27FC236}">
                        <a16:creationId xmlns:a16="http://schemas.microsoft.com/office/drawing/2014/main" xmlns="" id="{4B97320D-A192-4290-B97C-324F24256BA8}"/>
                      </a:ext>
                    </a:extLst>
                  </p:cNvPr>
                  <p:cNvSpPr/>
                  <p:nvPr/>
                </p:nvSpPr>
                <p:spPr>
                  <a:xfrm flipH="1">
                    <a:off x="4605654" y="1838843"/>
                    <a:ext cx="668642" cy="452912"/>
                  </a:xfrm>
                  <a:prstGeom prst="homePlate">
                    <a:avLst>
                      <a:gd name="adj" fmla="val 43906"/>
                    </a:avLst>
                  </a:prstGeom>
                  <a:solidFill>
                    <a:schemeClr val="accent4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36" name="TextBox 35">
                    <a:extLst>
                      <a:ext uri="{FF2B5EF4-FFF2-40B4-BE49-F238E27FC236}">
                        <a16:creationId xmlns:a16="http://schemas.microsoft.com/office/drawing/2014/main" xmlns="" id="{3E2BABB1-15EF-4CAB-8AEE-439A6E28F147}"/>
                      </a:ext>
                    </a:extLst>
                  </p:cNvPr>
                  <p:cNvSpPr txBox="1"/>
                  <p:nvPr/>
                </p:nvSpPr>
                <p:spPr>
                  <a:xfrm>
                    <a:off x="4758354" y="1824853"/>
                    <a:ext cx="489894" cy="470862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pPr algn="ctr"/>
                    <a:r>
                      <a:rPr lang="en-US" altLang="ko-KR" sz="2400" b="1" dirty="0">
                        <a:solidFill>
                          <a:schemeClr val="bg1"/>
                        </a:solidFill>
                        <a:latin typeface="맑은 고딕" panose="020B0503020000020004" pitchFamily="50" charset="-127"/>
                        <a:ea typeface="맑은 고딕" panose="020B0503020000020004" pitchFamily="50" charset="-127"/>
                        <a:cs typeface="Arial" pitchFamily="34" charset="0"/>
                      </a:rPr>
                      <a:t>Ⅰ</a:t>
                    </a:r>
                    <a:endParaRPr lang="ko-KR" altLang="en-US" sz="2400" b="1" dirty="0">
                      <a:solidFill>
                        <a:schemeClr val="bg1"/>
                      </a:solidFill>
                      <a:cs typeface="Arial" pitchFamily="34" charset="0"/>
                    </a:endParaRPr>
                  </a:p>
                </p:txBody>
              </p:sp>
            </p:grpSp>
            <p:grpSp>
              <p:nvGrpSpPr>
                <p:cNvPr id="39" name="그룹 38">
                  <a:extLst>
                    <a:ext uri="{FF2B5EF4-FFF2-40B4-BE49-F238E27FC236}">
                      <a16:creationId xmlns:a16="http://schemas.microsoft.com/office/drawing/2014/main" xmlns="" id="{47560114-DDA9-40D9-BFCC-5E4830F3CCAD}"/>
                    </a:ext>
                  </a:extLst>
                </p:cNvPr>
                <p:cNvGrpSpPr/>
                <p:nvPr/>
              </p:nvGrpSpPr>
              <p:grpSpPr>
                <a:xfrm>
                  <a:off x="2608311" y="885415"/>
                  <a:ext cx="2125067" cy="444066"/>
                  <a:chOff x="2608311" y="885415"/>
                  <a:chExt cx="2125067" cy="444066"/>
                </a:xfrm>
              </p:grpSpPr>
              <p:sp>
                <p:nvSpPr>
                  <p:cNvPr id="40" name="Arrow: Pentagon 29">
                    <a:extLst>
                      <a:ext uri="{FF2B5EF4-FFF2-40B4-BE49-F238E27FC236}">
                        <a16:creationId xmlns:a16="http://schemas.microsoft.com/office/drawing/2014/main" xmlns="" id="{32DA38A6-6AB3-40EE-B644-2470D4C25900}"/>
                      </a:ext>
                    </a:extLst>
                  </p:cNvPr>
                  <p:cNvSpPr/>
                  <p:nvPr/>
                </p:nvSpPr>
                <p:spPr>
                  <a:xfrm flipH="1">
                    <a:off x="2608311" y="885415"/>
                    <a:ext cx="2125067" cy="444066"/>
                  </a:xfrm>
                  <a:prstGeom prst="homePlate">
                    <a:avLst>
                      <a:gd name="adj" fmla="val 43906"/>
                    </a:avLst>
                  </a:prstGeom>
                  <a:solidFill>
                    <a:schemeClr val="accent4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41" name="TextBox 40">
                    <a:extLst>
                      <a:ext uri="{FF2B5EF4-FFF2-40B4-BE49-F238E27FC236}">
                        <a16:creationId xmlns:a16="http://schemas.microsoft.com/office/drawing/2014/main" xmlns="" id="{88F15016-A9AD-4031-81B8-4F2171C16C83}"/>
                      </a:ext>
                    </a:extLst>
                  </p:cNvPr>
                  <p:cNvSpPr txBox="1"/>
                  <p:nvPr/>
                </p:nvSpPr>
                <p:spPr>
                  <a:xfrm>
                    <a:off x="2706150" y="922032"/>
                    <a:ext cx="1964449" cy="369332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pPr algn="ctr"/>
                    <a:r>
                      <a:rPr lang="en-US" altLang="ko-KR" b="1" dirty="0">
                        <a:solidFill>
                          <a:schemeClr val="bg1"/>
                        </a:solidFill>
                        <a:latin typeface="맑은 고딕" panose="020B0503020000020004" pitchFamily="50" charset="-127"/>
                        <a:ea typeface="맑은 고딕" panose="020B0503020000020004" pitchFamily="50" charset="-127"/>
                        <a:cs typeface="Arial" pitchFamily="34" charset="0"/>
                      </a:rPr>
                      <a:t>Ⅰ. </a:t>
                    </a:r>
                    <a:r>
                      <a:rPr lang="ko-KR" altLang="en-US" b="1" dirty="0">
                        <a:solidFill>
                          <a:schemeClr val="bg1"/>
                        </a:solidFill>
                        <a:latin typeface="맑은 고딕" panose="020B0503020000020004" pitchFamily="50" charset="-127"/>
                        <a:ea typeface="맑은 고딕" panose="020B0503020000020004" pitchFamily="50" charset="-127"/>
                        <a:cs typeface="Arial" pitchFamily="34" charset="0"/>
                      </a:rPr>
                      <a:t>신고지원방향</a:t>
                    </a:r>
                    <a:endParaRPr lang="ko-KR" altLang="en-US" b="1" dirty="0">
                      <a:solidFill>
                        <a:schemeClr val="bg1"/>
                      </a:solidFill>
                      <a:cs typeface="Arial" pitchFamily="34" charset="0"/>
                    </a:endParaRPr>
                  </a:p>
                </p:txBody>
              </p:sp>
            </p:grpSp>
          </p:grpSp>
          <p:cxnSp>
            <p:nvCxnSpPr>
              <p:cNvPr id="58" name="직선 연결선 57">
                <a:extLst>
                  <a:ext uri="{FF2B5EF4-FFF2-40B4-BE49-F238E27FC236}">
                    <a16:creationId xmlns:a16="http://schemas.microsoft.com/office/drawing/2014/main" xmlns="" id="{4A5ADAE3-9AA9-41A6-8F9E-072595CBF190}"/>
                  </a:ext>
                </a:extLst>
              </p:cNvPr>
              <p:cNvCxnSpPr/>
              <p:nvPr/>
            </p:nvCxnSpPr>
            <p:spPr>
              <a:xfrm>
                <a:off x="670369" y="2265650"/>
                <a:ext cx="11031148" cy="0"/>
              </a:xfrm>
              <a:prstGeom prst="line">
                <a:avLst/>
              </a:prstGeom>
              <a:ln>
                <a:solidFill>
                  <a:srgbClr val="334457"/>
                </a:solidFill>
                <a:prstDash val="sys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59" name="TextBox 58">
              <a:extLst>
                <a:ext uri="{FF2B5EF4-FFF2-40B4-BE49-F238E27FC236}">
                  <a16:creationId xmlns:a16="http://schemas.microsoft.com/office/drawing/2014/main" xmlns="" id="{72BC9881-0920-4F73-889F-1B6D798359DF}"/>
                </a:ext>
              </a:extLst>
            </p:cNvPr>
            <p:cNvSpPr txBox="1"/>
            <p:nvPr/>
          </p:nvSpPr>
          <p:spPr>
            <a:xfrm>
              <a:off x="10344054" y="1407459"/>
              <a:ext cx="182204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ko-KR" altLang="en-US" sz="1200" dirty="0">
                  <a:solidFill>
                    <a:schemeClr val="bg1"/>
                  </a:solidFill>
                  <a:latin typeface="에스코어 드림 6 Bold" panose="020B0703030302020204" pitchFamily="34" charset="-127"/>
                  <a:ea typeface="에스코어 드림 6 Bold" panose="020B0703030302020204" pitchFamily="34" charset="-127"/>
                </a:rPr>
                <a:t>중소법인 신고편의제공</a:t>
              </a:r>
              <a:endParaRPr lang="ko-KR" altLang="en-US" dirty="0">
                <a:solidFill>
                  <a:schemeClr val="bg1"/>
                </a:solidFill>
                <a:latin typeface="에스코어 드림 6 Bold" panose="020B0703030302020204" pitchFamily="34" charset="-127"/>
                <a:ea typeface="에스코어 드림 6 Bold" panose="020B0703030302020204" pitchFamily="34" charset="-127"/>
              </a:endParaRPr>
            </a:p>
          </p:txBody>
        </p:sp>
      </p:grpSp>
      <p:cxnSp>
        <p:nvCxnSpPr>
          <p:cNvPr id="60" name="직선 연결선 59">
            <a:extLst>
              <a:ext uri="{FF2B5EF4-FFF2-40B4-BE49-F238E27FC236}">
                <a16:creationId xmlns:a16="http://schemas.microsoft.com/office/drawing/2014/main" xmlns="" id="{CA4CC602-FC33-4B29-9BCA-11AA78D3AFCF}"/>
              </a:ext>
            </a:extLst>
          </p:cNvPr>
          <p:cNvCxnSpPr/>
          <p:nvPr/>
        </p:nvCxnSpPr>
        <p:spPr>
          <a:xfrm>
            <a:off x="638211" y="6100821"/>
            <a:ext cx="11031148" cy="0"/>
          </a:xfrm>
          <a:prstGeom prst="line">
            <a:avLst/>
          </a:prstGeom>
          <a:ln>
            <a:solidFill>
              <a:srgbClr val="334457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8" name="TextBox 37">
            <a:extLst>
              <a:ext uri="{FF2B5EF4-FFF2-40B4-BE49-F238E27FC236}">
                <a16:creationId xmlns:a16="http://schemas.microsoft.com/office/drawing/2014/main" xmlns="" id="{A55E4A0D-DCDC-49DB-9630-AEB78CDAED58}"/>
              </a:ext>
            </a:extLst>
          </p:cNvPr>
          <p:cNvSpPr txBox="1"/>
          <p:nvPr/>
        </p:nvSpPr>
        <p:spPr>
          <a:xfrm>
            <a:off x="970613" y="1736042"/>
            <a:ext cx="10792566" cy="5026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  <a:buClr>
                <a:srgbClr val="334457"/>
              </a:buClr>
            </a:pPr>
            <a:r>
              <a:rPr lang="en-US" altLang="ko-KR" sz="2000" dirty="0">
                <a:solidFill>
                  <a:srgbClr val="00B0F0"/>
                </a:solidFill>
                <a:latin typeface="에스코어 드림 5 Medium" panose="020B0503030302020204" pitchFamily="34" charset="-127"/>
                <a:ea typeface="에스코어 드림 5 Medium" panose="020B0503030302020204" pitchFamily="34" charset="-127"/>
              </a:rPr>
              <a:t>‘</a:t>
            </a:r>
            <a:r>
              <a:rPr lang="ko-KR" altLang="en-US" sz="2000" dirty="0">
                <a:solidFill>
                  <a:srgbClr val="00B0F0"/>
                </a:solidFill>
                <a:latin typeface="에스코어 드림 5 Medium" panose="020B0503030302020204" pitchFamily="34" charset="-127"/>
                <a:ea typeface="에스코어 드림 5 Medium" panose="020B0503030302020204" pitchFamily="34" charset="-127"/>
              </a:rPr>
              <a:t>중소기업협동조합 컨설팅 지원단</a:t>
            </a:r>
            <a:r>
              <a:rPr lang="en-US" altLang="ko-KR" sz="2000" dirty="0">
                <a:solidFill>
                  <a:srgbClr val="00B0F0"/>
                </a:solidFill>
                <a:latin typeface="에스코어 드림 5 Medium" panose="020B0503030302020204" pitchFamily="34" charset="-127"/>
                <a:ea typeface="에스코어 드림 5 Medium" panose="020B0503030302020204" pitchFamily="34" charset="-127"/>
              </a:rPr>
              <a:t>’, ‘</a:t>
            </a:r>
            <a:r>
              <a:rPr lang="ko-KR" altLang="en-US" sz="2000" dirty="0" err="1">
                <a:solidFill>
                  <a:srgbClr val="00B0F0"/>
                </a:solidFill>
                <a:latin typeface="에스코어 드림 5 Medium" panose="020B0503030302020204" pitchFamily="34" charset="-127"/>
                <a:ea typeface="에스코어 드림 5 Medium" panose="020B0503030302020204" pitchFamily="34" charset="-127"/>
              </a:rPr>
              <a:t>노란우산</a:t>
            </a:r>
            <a:r>
              <a:rPr lang="ko-KR" altLang="en-US" sz="2000" dirty="0">
                <a:solidFill>
                  <a:srgbClr val="00B0F0"/>
                </a:solidFill>
                <a:latin typeface="에스코어 드림 5 Medium" panose="020B0503030302020204" pitchFamily="34" charset="-127"/>
                <a:ea typeface="에스코어 드림 5 Medium" panose="020B0503030302020204" pitchFamily="34" charset="-127"/>
              </a:rPr>
              <a:t> 경영지원단</a:t>
            </a:r>
            <a:r>
              <a:rPr lang="en-US" altLang="ko-KR" sz="2000" dirty="0">
                <a:solidFill>
                  <a:srgbClr val="00B0F0"/>
                </a:solidFill>
                <a:latin typeface="에스코어 드림 5 Medium" panose="020B0503030302020204" pitchFamily="34" charset="-127"/>
                <a:ea typeface="에스코어 드림 5 Medium" panose="020B0503030302020204" pitchFamily="34" charset="-127"/>
              </a:rPr>
              <a:t>’</a:t>
            </a:r>
            <a:r>
              <a:rPr lang="ko-KR" altLang="en-US" sz="2000" dirty="0">
                <a:latin typeface="에스코어 드림 5 Medium" panose="020B0503030302020204" pitchFamily="34" charset="-127"/>
                <a:ea typeface="에스코어 드림 5 Medium" panose="020B0503030302020204" pitchFamily="34" charset="-127"/>
              </a:rPr>
              <a:t>과 핫라인을 개설하여 상담서비스 제공</a:t>
            </a:r>
            <a:endParaRPr lang="en-US" altLang="ko-KR" sz="2000" dirty="0">
              <a:latin typeface="에스코어 드림 5 Medium" panose="020B0503030302020204" pitchFamily="34" charset="-127"/>
              <a:ea typeface="에스코어 드림 5 Medium" panose="020B0503030302020204" pitchFamily="34" charset="-127"/>
            </a:endParaRPr>
          </a:p>
        </p:txBody>
      </p:sp>
      <p:sp>
        <p:nvSpPr>
          <p:cNvPr id="46" name="직사각형 45">
            <a:extLst>
              <a:ext uri="{FF2B5EF4-FFF2-40B4-BE49-F238E27FC236}">
                <a16:creationId xmlns:a16="http://schemas.microsoft.com/office/drawing/2014/main" xmlns="" id="{1B8AE0FE-BF8B-478A-88C7-2C96CF94FCFB}"/>
              </a:ext>
            </a:extLst>
          </p:cNvPr>
          <p:cNvSpPr/>
          <p:nvPr/>
        </p:nvSpPr>
        <p:spPr>
          <a:xfrm>
            <a:off x="5273301" y="2550701"/>
            <a:ext cx="3392244" cy="406991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dirty="0">
                <a:solidFill>
                  <a:srgbClr val="334457"/>
                </a:solidFill>
                <a:latin typeface="나눔스퀘어 ExtraBold" panose="020B0600000101010101" pitchFamily="50" charset="-127"/>
                <a:ea typeface="나눔스퀘어 ExtraBold" panose="020B0600000101010101" pitchFamily="50" charset="-127"/>
              </a:rPr>
              <a:t>| (</a:t>
            </a:r>
            <a:r>
              <a:rPr lang="ko-KR" altLang="en-US" dirty="0">
                <a:solidFill>
                  <a:srgbClr val="334457"/>
                </a:solidFill>
                <a:latin typeface="나눔스퀘어 ExtraBold" panose="020B0600000101010101" pitchFamily="50" charset="-127"/>
                <a:ea typeface="나눔스퀘어 ExtraBold" panose="020B0600000101010101" pitchFamily="50" charset="-127"/>
              </a:rPr>
              <a:t>총괄</a:t>
            </a:r>
            <a:r>
              <a:rPr lang="en-US" altLang="ko-KR" dirty="0">
                <a:solidFill>
                  <a:srgbClr val="334457"/>
                </a:solidFill>
                <a:latin typeface="나눔스퀘어 ExtraBold" panose="020B0600000101010101" pitchFamily="50" charset="-127"/>
                <a:ea typeface="나눔스퀘어 ExtraBold" panose="020B0600000101010101" pitchFamily="50" charset="-127"/>
              </a:rPr>
              <a:t>) </a:t>
            </a:r>
            <a:r>
              <a:rPr lang="ko-KR" altLang="en-US" dirty="0">
                <a:solidFill>
                  <a:srgbClr val="334457"/>
                </a:solidFill>
                <a:latin typeface="나눔스퀘어 ExtraBold" panose="020B0600000101010101" pitchFamily="50" charset="-127"/>
                <a:ea typeface="나눔스퀘어 ExtraBold" panose="020B0600000101010101" pitchFamily="50" charset="-127"/>
              </a:rPr>
              <a:t>본청 법인</a:t>
            </a:r>
            <a:r>
              <a:rPr lang="en-US" altLang="ko-KR" dirty="0">
                <a:solidFill>
                  <a:srgbClr val="334457"/>
                </a:solidFill>
                <a:latin typeface="나눔스퀘어 ExtraBold" panose="020B0600000101010101" pitchFamily="50" charset="-127"/>
                <a:ea typeface="나눔스퀘어 ExtraBold" panose="020B0600000101010101" pitchFamily="50" charset="-127"/>
              </a:rPr>
              <a:t>4</a:t>
            </a:r>
            <a:r>
              <a:rPr lang="ko-KR" altLang="en-US" dirty="0">
                <a:solidFill>
                  <a:srgbClr val="334457"/>
                </a:solidFill>
                <a:latin typeface="나눔스퀘어 ExtraBold" panose="020B0600000101010101" pitchFamily="50" charset="-127"/>
                <a:ea typeface="나눔스퀘어 ExtraBold" panose="020B0600000101010101" pitchFamily="50" charset="-127"/>
              </a:rPr>
              <a:t>팀장 김영주 </a:t>
            </a:r>
            <a:r>
              <a:rPr lang="en-US" altLang="ko-KR" dirty="0">
                <a:solidFill>
                  <a:srgbClr val="334457"/>
                </a:solidFill>
                <a:latin typeface="나눔스퀘어 ExtraBold" panose="020B0600000101010101" pitchFamily="50" charset="-127"/>
                <a:ea typeface="나눔스퀘어 ExtraBold" panose="020B0600000101010101" pitchFamily="50" charset="-127"/>
              </a:rPr>
              <a:t>|</a:t>
            </a:r>
            <a:endParaRPr lang="ko-KR" altLang="en-US" dirty="0">
              <a:solidFill>
                <a:srgbClr val="334457"/>
              </a:solidFill>
              <a:latin typeface="나눔스퀘어 ExtraBold" panose="020B0600000101010101" pitchFamily="50" charset="-127"/>
              <a:ea typeface="나눔스퀘어 ExtraBold" panose="020B0600000101010101" pitchFamily="50" charset="-127"/>
            </a:endParaRPr>
          </a:p>
        </p:txBody>
      </p:sp>
      <p:grpSp>
        <p:nvGrpSpPr>
          <p:cNvPr id="6" name="그룹 5">
            <a:extLst>
              <a:ext uri="{FF2B5EF4-FFF2-40B4-BE49-F238E27FC236}">
                <a16:creationId xmlns:a16="http://schemas.microsoft.com/office/drawing/2014/main" xmlns="" id="{A5211F5F-6C83-4118-98D5-1EAB15B1A731}"/>
              </a:ext>
            </a:extLst>
          </p:cNvPr>
          <p:cNvGrpSpPr/>
          <p:nvPr/>
        </p:nvGrpSpPr>
        <p:grpSpPr>
          <a:xfrm>
            <a:off x="468643" y="3190324"/>
            <a:ext cx="1968832" cy="1920650"/>
            <a:chOff x="762258" y="3190324"/>
            <a:chExt cx="1968832" cy="1920650"/>
          </a:xfrm>
        </p:grpSpPr>
        <p:pic>
          <p:nvPicPr>
            <p:cNvPr id="47" name="그래픽 4">
              <a:extLst>
                <a:ext uri="{FF2B5EF4-FFF2-40B4-BE49-F238E27FC236}">
                  <a16:creationId xmlns:a16="http://schemas.microsoft.com/office/drawing/2014/main" xmlns="" id="{67BECEA9-3A40-43BF-ACA1-36C8F36DC40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rcRect l="70025" t="91516" r="18401" b="-807"/>
            <a:stretch/>
          </p:blipFill>
          <p:spPr>
            <a:xfrm>
              <a:off x="762258" y="3190324"/>
              <a:ext cx="1968832" cy="1580612"/>
            </a:xfrm>
            <a:prstGeom prst="rect">
              <a:avLst/>
            </a:prstGeom>
          </p:spPr>
        </p:pic>
        <p:sp>
          <p:nvSpPr>
            <p:cNvPr id="48" name="TextBox 47">
              <a:extLst>
                <a:ext uri="{FF2B5EF4-FFF2-40B4-BE49-F238E27FC236}">
                  <a16:creationId xmlns:a16="http://schemas.microsoft.com/office/drawing/2014/main" xmlns="" id="{4206E2B4-CD1F-4AD2-A00B-AF3387304A45}"/>
                </a:ext>
              </a:extLst>
            </p:cNvPr>
            <p:cNvSpPr txBox="1"/>
            <p:nvPr/>
          </p:nvSpPr>
          <p:spPr>
            <a:xfrm>
              <a:off x="1273558" y="4710864"/>
              <a:ext cx="889987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ko-KR" sz="2000" dirty="0">
                  <a:solidFill>
                    <a:srgbClr val="334457"/>
                  </a:solidFill>
                  <a:latin typeface="나눔스퀘어 ExtraBold" panose="020B0600000101010101" pitchFamily="50" charset="-127"/>
                  <a:ea typeface="나눔스퀘어 ExtraBold" panose="020B0600000101010101" pitchFamily="50" charset="-127"/>
                </a:rPr>
                <a:t>2~3</a:t>
              </a:r>
              <a:r>
                <a:rPr lang="ko-KR" altLang="en-US" sz="2000" dirty="0">
                  <a:solidFill>
                    <a:srgbClr val="334457"/>
                  </a:solidFill>
                  <a:latin typeface="나눔스퀘어 ExtraBold" panose="020B0600000101010101" pitchFamily="50" charset="-127"/>
                  <a:ea typeface="나눔스퀘어 ExtraBold" panose="020B0600000101010101" pitchFamily="50" charset="-127"/>
                </a:rPr>
                <a:t>월</a:t>
              </a:r>
            </a:p>
          </p:txBody>
        </p:sp>
      </p:grpSp>
      <p:graphicFrame>
        <p:nvGraphicFramePr>
          <p:cNvPr id="49" name="표 16">
            <a:extLst>
              <a:ext uri="{FF2B5EF4-FFF2-40B4-BE49-F238E27FC236}">
                <a16:creationId xmlns:a16="http://schemas.microsoft.com/office/drawing/2014/main" xmlns="" id="{8C096035-066F-418F-9079-20D7039B4CA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7349897"/>
              </p:ext>
            </p:extLst>
          </p:nvPr>
        </p:nvGraphicFramePr>
        <p:xfrm>
          <a:off x="2744578" y="3067452"/>
          <a:ext cx="8490252" cy="258581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057062">
                  <a:extLst>
                    <a:ext uri="{9D8B030D-6E8A-4147-A177-3AD203B41FA5}">
                      <a16:colId xmlns:a16="http://schemas.microsoft.com/office/drawing/2014/main" xmlns="" val="2494245088"/>
                    </a:ext>
                  </a:extLst>
                </a:gridCol>
                <a:gridCol w="1061884">
                  <a:extLst>
                    <a:ext uri="{9D8B030D-6E8A-4147-A177-3AD203B41FA5}">
                      <a16:colId xmlns:a16="http://schemas.microsoft.com/office/drawing/2014/main" xmlns="" val="1925165667"/>
                    </a:ext>
                  </a:extLst>
                </a:gridCol>
                <a:gridCol w="2126180">
                  <a:extLst>
                    <a:ext uri="{9D8B030D-6E8A-4147-A177-3AD203B41FA5}">
                      <a16:colId xmlns:a16="http://schemas.microsoft.com/office/drawing/2014/main" xmlns="" val="2464873402"/>
                    </a:ext>
                  </a:extLst>
                </a:gridCol>
                <a:gridCol w="1069304">
                  <a:extLst>
                    <a:ext uri="{9D8B030D-6E8A-4147-A177-3AD203B41FA5}">
                      <a16:colId xmlns:a16="http://schemas.microsoft.com/office/drawing/2014/main" xmlns="" val="1979618236"/>
                    </a:ext>
                  </a:extLst>
                </a:gridCol>
                <a:gridCol w="1120878">
                  <a:extLst>
                    <a:ext uri="{9D8B030D-6E8A-4147-A177-3AD203B41FA5}">
                      <a16:colId xmlns:a16="http://schemas.microsoft.com/office/drawing/2014/main" xmlns="" val="1345017655"/>
                    </a:ext>
                  </a:extLst>
                </a:gridCol>
                <a:gridCol w="2054944">
                  <a:extLst>
                    <a:ext uri="{9D8B030D-6E8A-4147-A177-3AD203B41FA5}">
                      <a16:colId xmlns:a16="http://schemas.microsoft.com/office/drawing/2014/main" xmlns="" val="1977576759"/>
                    </a:ext>
                  </a:extLst>
                </a:gridCol>
              </a:tblGrid>
              <a:tr h="430969"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b="0" dirty="0">
                          <a:solidFill>
                            <a:schemeClr val="accent5">
                              <a:lumMod val="75000"/>
                            </a:schemeClr>
                          </a:solidFill>
                          <a:latin typeface="나눔스퀘어 ExtraBold" panose="020B0600000101010101" pitchFamily="50" charset="-127"/>
                          <a:ea typeface="나눔스퀘어 ExtraBold" panose="020B0600000101010101" pitchFamily="50" charset="-127"/>
                        </a:rPr>
                        <a:t>소 속</a:t>
                      </a:r>
                    </a:p>
                  </a:txBody>
                  <a:tcPr anchor="ctr">
                    <a:lnR w="12700" cmpd="sng">
                      <a:noFill/>
                    </a:lnR>
                    <a:lnT w="1270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EDF2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b="0" dirty="0">
                          <a:solidFill>
                            <a:schemeClr val="accent5">
                              <a:lumMod val="75000"/>
                            </a:schemeClr>
                          </a:solidFill>
                          <a:latin typeface="나눔스퀘어 ExtraBold" panose="020B0600000101010101" pitchFamily="50" charset="-127"/>
                          <a:ea typeface="나눔스퀘어 ExtraBold" panose="020B0600000101010101" pitchFamily="50" charset="-127"/>
                        </a:rPr>
                        <a:t>성 명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EDF2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b="0" dirty="0">
                          <a:solidFill>
                            <a:schemeClr val="accent5">
                              <a:lumMod val="75000"/>
                            </a:schemeClr>
                          </a:solidFill>
                          <a:latin typeface="나눔스퀘어 ExtraBold" panose="020B0600000101010101" pitchFamily="50" charset="-127"/>
                          <a:ea typeface="나눔스퀘어 ExtraBold" panose="020B0600000101010101" pitchFamily="50" charset="-127"/>
                        </a:rPr>
                        <a:t>전 화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EDF2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b="0" dirty="0">
                          <a:solidFill>
                            <a:schemeClr val="accent5">
                              <a:lumMod val="75000"/>
                            </a:schemeClr>
                          </a:solidFill>
                          <a:latin typeface="나눔스퀘어 ExtraBold" panose="020B0600000101010101" pitchFamily="50" charset="-127"/>
                          <a:ea typeface="나눔스퀘어 ExtraBold" panose="020B0600000101010101" pitchFamily="50" charset="-127"/>
                        </a:rPr>
                        <a:t>소 속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EDF2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b="0" dirty="0">
                          <a:solidFill>
                            <a:schemeClr val="accent5">
                              <a:lumMod val="75000"/>
                            </a:schemeClr>
                          </a:solidFill>
                          <a:latin typeface="나눔스퀘어 ExtraBold" panose="020B0600000101010101" pitchFamily="50" charset="-127"/>
                          <a:ea typeface="나눔스퀘어 ExtraBold" panose="020B0600000101010101" pitchFamily="50" charset="-127"/>
                        </a:rPr>
                        <a:t>성 명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EDF2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b="0" dirty="0">
                          <a:solidFill>
                            <a:schemeClr val="accent5">
                              <a:lumMod val="75000"/>
                            </a:schemeClr>
                          </a:solidFill>
                          <a:latin typeface="나눔스퀘어 ExtraBold" panose="020B0600000101010101" pitchFamily="50" charset="-127"/>
                          <a:ea typeface="나눔스퀘어 ExtraBold" panose="020B0600000101010101" pitchFamily="50" charset="-127"/>
                        </a:rPr>
                        <a:t>전 화</a:t>
                      </a:r>
                    </a:p>
                  </a:txBody>
                  <a:tcPr anchor="ctr">
                    <a:lnL w="12700" cmpd="sng">
                      <a:noFill/>
                    </a:lnL>
                    <a:lnT w="1270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ED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919397620"/>
                  </a:ext>
                </a:extLst>
              </a:tr>
              <a:tr h="430969"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b="0" dirty="0">
                          <a:solidFill>
                            <a:srgbClr val="334457"/>
                          </a:solidFill>
                          <a:latin typeface="나눔스퀘어 ExtraBold" panose="020B0600000101010101" pitchFamily="50" charset="-127"/>
                          <a:ea typeface="나눔스퀘어 ExtraBold" panose="020B0600000101010101" pitchFamily="50" charset="-127"/>
                        </a:rPr>
                        <a:t>본   청</a:t>
                      </a:r>
                    </a:p>
                  </a:txBody>
                  <a:tcPr anchor="ctr">
                    <a:lnT w="1270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b="0" dirty="0">
                          <a:solidFill>
                            <a:srgbClr val="334457"/>
                          </a:solidFill>
                          <a:latin typeface="나눔스퀘어 ExtraBold" panose="020B0600000101010101" pitchFamily="50" charset="-127"/>
                          <a:ea typeface="나눔스퀘어 ExtraBold" panose="020B0600000101010101" pitchFamily="50" charset="-127"/>
                        </a:rPr>
                        <a:t>정지선</a:t>
                      </a:r>
                    </a:p>
                  </a:txBody>
                  <a:tcPr anchor="ctr">
                    <a:lnT w="1270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b="0" dirty="0">
                          <a:solidFill>
                            <a:srgbClr val="334457"/>
                          </a:solidFill>
                          <a:latin typeface="나눔스퀘어 ExtraBold" panose="020B0600000101010101" pitchFamily="50" charset="-127"/>
                          <a:ea typeface="나눔스퀘어 ExtraBold" panose="020B0600000101010101" pitchFamily="50" charset="-127"/>
                        </a:rPr>
                        <a:t>044-204-3323</a:t>
                      </a:r>
                      <a:endParaRPr lang="ko-KR" altLang="en-US" b="0" dirty="0">
                        <a:solidFill>
                          <a:srgbClr val="334457"/>
                        </a:solidFill>
                        <a:latin typeface="나눔스퀘어 ExtraBold" panose="020B0600000101010101" pitchFamily="50" charset="-127"/>
                        <a:ea typeface="나눔스퀘어 ExtraBold" panose="020B0600000101010101" pitchFamily="50" charset="-127"/>
                      </a:endParaRPr>
                    </a:p>
                  </a:txBody>
                  <a:tcPr anchor="ctr">
                    <a:lnR w="1270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b="0" dirty="0" err="1">
                          <a:solidFill>
                            <a:srgbClr val="334457"/>
                          </a:solidFill>
                          <a:latin typeface="나눔스퀘어 ExtraBold" panose="020B0600000101010101" pitchFamily="50" charset="-127"/>
                          <a:ea typeface="나눔스퀘어 ExtraBold" panose="020B0600000101010101" pitchFamily="50" charset="-127"/>
                        </a:rPr>
                        <a:t>대전청</a:t>
                      </a:r>
                      <a:endParaRPr lang="ko-KR" altLang="en-US" b="0" dirty="0">
                        <a:solidFill>
                          <a:srgbClr val="334457"/>
                        </a:solidFill>
                        <a:latin typeface="나눔스퀘어 ExtraBold" panose="020B0600000101010101" pitchFamily="50" charset="-127"/>
                        <a:ea typeface="나눔스퀘어 ExtraBold" panose="020B0600000101010101" pitchFamily="50" charset="-12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b="0" dirty="0">
                          <a:solidFill>
                            <a:srgbClr val="334457"/>
                          </a:solidFill>
                          <a:latin typeface="나눔스퀘어 ExtraBold" panose="020B0600000101010101" pitchFamily="50" charset="-127"/>
                          <a:ea typeface="나눔스퀘어 ExtraBold" panose="020B0600000101010101" pitchFamily="50" charset="-127"/>
                        </a:rPr>
                        <a:t>김동혁</a:t>
                      </a:r>
                    </a:p>
                  </a:txBody>
                  <a:tcPr anchor="ctr">
                    <a:lnT w="1270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b="0" dirty="0">
                          <a:solidFill>
                            <a:srgbClr val="334457"/>
                          </a:solidFill>
                          <a:latin typeface="나눔스퀘어 ExtraBold" panose="020B0600000101010101" pitchFamily="50" charset="-127"/>
                          <a:ea typeface="나눔스퀘어 ExtraBold" panose="020B0600000101010101" pitchFamily="50" charset="-127"/>
                        </a:rPr>
                        <a:t>042-615-2466</a:t>
                      </a:r>
                      <a:endParaRPr lang="ko-KR" altLang="en-US" b="0" dirty="0">
                        <a:solidFill>
                          <a:srgbClr val="334457"/>
                        </a:solidFill>
                        <a:latin typeface="나눔스퀘어 ExtraBold" panose="020B0600000101010101" pitchFamily="50" charset="-127"/>
                        <a:ea typeface="나눔스퀘어 ExtraBold" panose="020B0600000101010101" pitchFamily="50" charset="-127"/>
                      </a:endParaRPr>
                    </a:p>
                  </a:txBody>
                  <a:tcPr anchor="ctr">
                    <a:lnT w="1270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4095441673"/>
                  </a:ext>
                </a:extLst>
              </a:tr>
              <a:tr h="430969">
                <a:tc>
                  <a:txBody>
                    <a:bodyPr/>
                    <a:lstStyle/>
                    <a:p>
                      <a:pPr marL="0" marR="0" indent="0" algn="ctr" defTabSz="914378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b="0" dirty="0">
                          <a:solidFill>
                            <a:srgbClr val="334457"/>
                          </a:solidFill>
                          <a:latin typeface="나눔스퀘어 ExtraBold" panose="020B0600000101010101" pitchFamily="50" charset="-127"/>
                          <a:ea typeface="나눔스퀘어 ExtraBold" panose="020B0600000101010101" pitchFamily="50" charset="-127"/>
                        </a:rPr>
                        <a:t>본   청</a:t>
                      </a:r>
                    </a:p>
                  </a:txBody>
                  <a:tcPr anchor="ctr"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378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b="0" dirty="0" err="1">
                          <a:solidFill>
                            <a:srgbClr val="334457"/>
                          </a:solidFill>
                          <a:latin typeface="나눔스퀘어 ExtraBold" panose="020B0600000101010101" pitchFamily="50" charset="-127"/>
                          <a:ea typeface="나눔스퀘어 ExtraBold" panose="020B0600000101010101" pitchFamily="50" charset="-127"/>
                        </a:rPr>
                        <a:t>신연주</a:t>
                      </a:r>
                      <a:endParaRPr lang="ko-KR" altLang="en-US" b="0" dirty="0">
                        <a:solidFill>
                          <a:srgbClr val="334457"/>
                        </a:solidFill>
                        <a:latin typeface="나눔스퀘어 ExtraBold" panose="020B0600000101010101" pitchFamily="50" charset="-127"/>
                        <a:ea typeface="나눔스퀘어 ExtraBold" panose="020B0600000101010101" pitchFamily="50" charset="-127"/>
                      </a:endParaRPr>
                    </a:p>
                  </a:txBody>
                  <a:tcPr anchor="ctr"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378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b="0" dirty="0">
                          <a:solidFill>
                            <a:srgbClr val="334457"/>
                          </a:solidFill>
                          <a:latin typeface="나눔스퀘어 ExtraBold" panose="020B0600000101010101" pitchFamily="50" charset="-127"/>
                          <a:ea typeface="나눔스퀘어 ExtraBold" panose="020B0600000101010101" pitchFamily="50" charset="-127"/>
                        </a:rPr>
                        <a:t>044-204-3324</a:t>
                      </a:r>
                      <a:endParaRPr lang="ko-KR" altLang="en-US" b="0" dirty="0">
                        <a:solidFill>
                          <a:srgbClr val="334457"/>
                        </a:solidFill>
                        <a:latin typeface="나눔스퀘어 ExtraBold" panose="020B0600000101010101" pitchFamily="50" charset="-127"/>
                        <a:ea typeface="나눔스퀘어 ExtraBold" panose="020B0600000101010101" pitchFamily="50" charset="-127"/>
                      </a:endParaRPr>
                    </a:p>
                  </a:txBody>
                  <a:tcPr anchor="ctr">
                    <a:lnR w="1270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b="0" dirty="0" err="1">
                          <a:solidFill>
                            <a:srgbClr val="334457"/>
                          </a:solidFill>
                          <a:latin typeface="나눔스퀘어 ExtraBold" panose="020B0600000101010101" pitchFamily="50" charset="-127"/>
                          <a:ea typeface="나눔스퀘어 ExtraBold" panose="020B0600000101010101" pitchFamily="50" charset="-127"/>
                        </a:rPr>
                        <a:t>광주청</a:t>
                      </a:r>
                      <a:endParaRPr lang="ko-KR" altLang="en-US" b="0" dirty="0">
                        <a:solidFill>
                          <a:srgbClr val="334457"/>
                        </a:solidFill>
                        <a:latin typeface="나눔스퀘어 ExtraBold" panose="020B0600000101010101" pitchFamily="50" charset="-127"/>
                        <a:ea typeface="나눔스퀘어 ExtraBold" panose="020B0600000101010101" pitchFamily="50" charset="-12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b="0" dirty="0" err="1">
                          <a:solidFill>
                            <a:srgbClr val="334457"/>
                          </a:solidFill>
                          <a:latin typeface="나눔스퀘어 ExtraBold" panose="020B0600000101010101" pitchFamily="50" charset="-127"/>
                          <a:ea typeface="나눔스퀘어 ExtraBold" panose="020B0600000101010101" pitchFamily="50" charset="-127"/>
                        </a:rPr>
                        <a:t>김득수</a:t>
                      </a:r>
                      <a:endParaRPr lang="ko-KR" altLang="en-US" b="0" dirty="0">
                        <a:solidFill>
                          <a:srgbClr val="334457"/>
                        </a:solidFill>
                        <a:latin typeface="나눔스퀘어 ExtraBold" panose="020B0600000101010101" pitchFamily="50" charset="-127"/>
                        <a:ea typeface="나눔스퀘어 ExtraBold" panose="020B0600000101010101" pitchFamily="50" charset="-127"/>
                      </a:endParaRPr>
                    </a:p>
                  </a:txBody>
                  <a:tcPr anchor="ctr"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b="0" dirty="0">
                          <a:solidFill>
                            <a:srgbClr val="334457"/>
                          </a:solidFill>
                          <a:latin typeface="나눔스퀘어 ExtraBold" panose="020B0600000101010101" pitchFamily="50" charset="-127"/>
                          <a:ea typeface="나눔스퀘어 ExtraBold" panose="020B0600000101010101" pitchFamily="50" charset="-127"/>
                        </a:rPr>
                        <a:t>062-236-7486</a:t>
                      </a:r>
                      <a:endParaRPr lang="ko-KR" altLang="en-US" b="0" dirty="0">
                        <a:solidFill>
                          <a:srgbClr val="334457"/>
                        </a:solidFill>
                        <a:latin typeface="나눔스퀘어 ExtraBold" panose="020B0600000101010101" pitchFamily="50" charset="-127"/>
                        <a:ea typeface="나눔스퀘어 ExtraBold" panose="020B0600000101010101" pitchFamily="50" charset="-127"/>
                      </a:endParaRPr>
                    </a:p>
                  </a:txBody>
                  <a:tcPr anchor="ctr"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3686276425"/>
                  </a:ext>
                </a:extLst>
              </a:tr>
              <a:tr h="430969">
                <a:tc>
                  <a:txBody>
                    <a:bodyPr/>
                    <a:lstStyle/>
                    <a:p>
                      <a:pPr marL="0" marR="0" indent="0" algn="ctr" defTabSz="914378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b="0" dirty="0">
                          <a:solidFill>
                            <a:srgbClr val="334457"/>
                          </a:solidFill>
                          <a:latin typeface="나눔스퀘어 ExtraBold" panose="020B0600000101010101" pitchFamily="50" charset="-127"/>
                          <a:ea typeface="나눔스퀘어 ExtraBold" panose="020B0600000101010101" pitchFamily="50" charset="-127"/>
                        </a:rPr>
                        <a:t>본   청</a:t>
                      </a:r>
                    </a:p>
                  </a:txBody>
                  <a:tcPr anchor="ctr"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378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b="0" dirty="0">
                          <a:solidFill>
                            <a:srgbClr val="334457"/>
                          </a:solidFill>
                          <a:latin typeface="나눔스퀘어 ExtraBold" panose="020B0600000101010101" pitchFamily="50" charset="-127"/>
                          <a:ea typeface="나눔스퀘어 ExtraBold" panose="020B0600000101010101" pitchFamily="50" charset="-127"/>
                        </a:rPr>
                        <a:t>김현섭</a:t>
                      </a:r>
                    </a:p>
                  </a:txBody>
                  <a:tcPr anchor="ctr"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378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b="0" dirty="0">
                          <a:solidFill>
                            <a:srgbClr val="334457"/>
                          </a:solidFill>
                          <a:latin typeface="나눔스퀘어 ExtraBold" panose="020B0600000101010101" pitchFamily="50" charset="-127"/>
                          <a:ea typeface="나눔스퀘어 ExtraBold" panose="020B0600000101010101" pitchFamily="50" charset="-127"/>
                        </a:rPr>
                        <a:t>044-204-3325</a:t>
                      </a:r>
                      <a:endParaRPr lang="ko-KR" altLang="en-US" b="0" dirty="0">
                        <a:solidFill>
                          <a:srgbClr val="334457"/>
                        </a:solidFill>
                        <a:latin typeface="나눔스퀘어 ExtraBold" panose="020B0600000101010101" pitchFamily="50" charset="-127"/>
                        <a:ea typeface="나눔스퀘어 ExtraBold" panose="020B0600000101010101" pitchFamily="50" charset="-127"/>
                      </a:endParaRPr>
                    </a:p>
                  </a:txBody>
                  <a:tcPr anchor="ctr">
                    <a:lnR w="1270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b="0" dirty="0" err="1">
                          <a:solidFill>
                            <a:srgbClr val="334457"/>
                          </a:solidFill>
                          <a:latin typeface="나눔스퀘어 ExtraBold" panose="020B0600000101010101" pitchFamily="50" charset="-127"/>
                          <a:ea typeface="나눔스퀘어 ExtraBold" panose="020B0600000101010101" pitchFamily="50" charset="-127"/>
                        </a:rPr>
                        <a:t>대구청</a:t>
                      </a:r>
                      <a:endParaRPr lang="ko-KR" altLang="en-US" b="0" dirty="0">
                        <a:solidFill>
                          <a:srgbClr val="334457"/>
                        </a:solidFill>
                        <a:latin typeface="나눔스퀘어 ExtraBold" panose="020B0600000101010101" pitchFamily="50" charset="-127"/>
                        <a:ea typeface="나눔스퀘어 ExtraBold" panose="020B0600000101010101" pitchFamily="50" charset="-12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b="0" dirty="0" err="1">
                          <a:solidFill>
                            <a:srgbClr val="334457"/>
                          </a:solidFill>
                          <a:latin typeface="나눔스퀘어 ExtraBold" panose="020B0600000101010101" pitchFamily="50" charset="-127"/>
                          <a:ea typeface="나눔스퀘어 ExtraBold" panose="020B0600000101010101" pitchFamily="50" charset="-127"/>
                        </a:rPr>
                        <a:t>황석현</a:t>
                      </a:r>
                      <a:endParaRPr lang="ko-KR" altLang="en-US" b="0" dirty="0">
                        <a:solidFill>
                          <a:srgbClr val="334457"/>
                        </a:solidFill>
                        <a:latin typeface="나눔스퀘어 ExtraBold" panose="020B0600000101010101" pitchFamily="50" charset="-127"/>
                        <a:ea typeface="나눔스퀘어 ExtraBold" panose="020B0600000101010101" pitchFamily="50" charset="-127"/>
                      </a:endParaRPr>
                    </a:p>
                  </a:txBody>
                  <a:tcPr anchor="ctr"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b="0" dirty="0">
                          <a:solidFill>
                            <a:srgbClr val="334457"/>
                          </a:solidFill>
                          <a:latin typeface="나눔스퀘어 ExtraBold" panose="020B0600000101010101" pitchFamily="50" charset="-127"/>
                          <a:ea typeface="나눔스퀘어 ExtraBold" panose="020B0600000101010101" pitchFamily="50" charset="-127"/>
                        </a:rPr>
                        <a:t>053-661-7468</a:t>
                      </a:r>
                      <a:endParaRPr lang="ko-KR" altLang="en-US" b="0" dirty="0">
                        <a:solidFill>
                          <a:srgbClr val="334457"/>
                        </a:solidFill>
                        <a:latin typeface="나눔스퀘어 ExtraBold" panose="020B0600000101010101" pitchFamily="50" charset="-127"/>
                        <a:ea typeface="나눔스퀘어 ExtraBold" panose="020B0600000101010101" pitchFamily="50" charset="-127"/>
                      </a:endParaRPr>
                    </a:p>
                  </a:txBody>
                  <a:tcPr anchor="ctr"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327615880"/>
                  </a:ext>
                </a:extLst>
              </a:tr>
              <a:tr h="430969">
                <a:tc>
                  <a:txBody>
                    <a:bodyPr/>
                    <a:lstStyle/>
                    <a:p>
                      <a:pPr marL="0" marR="0" indent="0" algn="ctr" defTabSz="914378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b="0" dirty="0" err="1">
                          <a:solidFill>
                            <a:srgbClr val="334457"/>
                          </a:solidFill>
                          <a:latin typeface="나눔스퀘어 ExtraBold" panose="020B0600000101010101" pitchFamily="50" charset="-127"/>
                          <a:ea typeface="나눔스퀘어 ExtraBold" panose="020B0600000101010101" pitchFamily="50" charset="-127"/>
                        </a:rPr>
                        <a:t>서울청</a:t>
                      </a:r>
                      <a:endParaRPr lang="ko-KR" altLang="en-US" b="0" dirty="0">
                        <a:solidFill>
                          <a:srgbClr val="334457"/>
                        </a:solidFill>
                        <a:latin typeface="나눔스퀘어 ExtraBold" panose="020B0600000101010101" pitchFamily="50" charset="-127"/>
                        <a:ea typeface="나눔스퀘어 ExtraBold" panose="020B0600000101010101" pitchFamily="50" charset="-127"/>
                      </a:endParaRPr>
                    </a:p>
                  </a:txBody>
                  <a:tcPr anchor="ctr"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b="0" dirty="0" err="1">
                          <a:solidFill>
                            <a:srgbClr val="334457"/>
                          </a:solidFill>
                          <a:latin typeface="나눔스퀘어 ExtraBold" panose="020B0600000101010101" pitchFamily="50" charset="-127"/>
                          <a:ea typeface="나눔스퀘어 ExtraBold" panose="020B0600000101010101" pitchFamily="50" charset="-127"/>
                        </a:rPr>
                        <a:t>최상연</a:t>
                      </a:r>
                      <a:endParaRPr lang="ko-KR" altLang="en-US" b="0" dirty="0">
                        <a:solidFill>
                          <a:srgbClr val="334457"/>
                        </a:solidFill>
                        <a:latin typeface="나눔스퀘어 ExtraBold" panose="020B0600000101010101" pitchFamily="50" charset="-127"/>
                        <a:ea typeface="나눔스퀘어 ExtraBold" panose="020B0600000101010101" pitchFamily="50" charset="-127"/>
                      </a:endParaRPr>
                    </a:p>
                  </a:txBody>
                  <a:tcPr anchor="ctr"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378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b="0" dirty="0">
                          <a:solidFill>
                            <a:srgbClr val="334457"/>
                          </a:solidFill>
                          <a:latin typeface="나눔스퀘어 ExtraBold" panose="020B0600000101010101" pitchFamily="50" charset="-127"/>
                          <a:ea typeface="나눔스퀘어 ExtraBold" panose="020B0600000101010101" pitchFamily="50" charset="-127"/>
                        </a:rPr>
                        <a:t>02-2114-2926</a:t>
                      </a:r>
                      <a:endParaRPr lang="ko-KR" altLang="en-US" b="0" dirty="0">
                        <a:solidFill>
                          <a:srgbClr val="334457"/>
                        </a:solidFill>
                        <a:latin typeface="나눔스퀘어 ExtraBold" panose="020B0600000101010101" pitchFamily="50" charset="-127"/>
                        <a:ea typeface="나눔스퀘어 ExtraBold" panose="020B0600000101010101" pitchFamily="50" charset="-127"/>
                      </a:endParaRPr>
                    </a:p>
                  </a:txBody>
                  <a:tcPr anchor="ctr">
                    <a:lnR w="1270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378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b="0" dirty="0" err="1">
                          <a:solidFill>
                            <a:srgbClr val="334457"/>
                          </a:solidFill>
                          <a:latin typeface="나눔스퀘어 ExtraBold" panose="020B0600000101010101" pitchFamily="50" charset="-127"/>
                          <a:ea typeface="나눔스퀘어 ExtraBold" panose="020B0600000101010101" pitchFamily="50" charset="-127"/>
                        </a:rPr>
                        <a:t>부산청</a:t>
                      </a:r>
                      <a:endParaRPr lang="ko-KR" altLang="en-US" b="0" dirty="0">
                        <a:solidFill>
                          <a:srgbClr val="334457"/>
                        </a:solidFill>
                        <a:latin typeface="나눔스퀘어 ExtraBold" panose="020B0600000101010101" pitchFamily="50" charset="-127"/>
                        <a:ea typeface="나눔스퀘어 ExtraBold" panose="020B0600000101010101" pitchFamily="50" charset="-12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378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b="0" dirty="0">
                          <a:solidFill>
                            <a:srgbClr val="334457"/>
                          </a:solidFill>
                          <a:latin typeface="나눔스퀘어 ExtraBold" panose="020B0600000101010101" pitchFamily="50" charset="-127"/>
                          <a:ea typeface="나눔스퀘어 ExtraBold" panose="020B0600000101010101" pitchFamily="50" charset="-127"/>
                        </a:rPr>
                        <a:t>박미영</a:t>
                      </a:r>
                    </a:p>
                  </a:txBody>
                  <a:tcPr anchor="ctr"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378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b="0" dirty="0">
                          <a:solidFill>
                            <a:srgbClr val="334457"/>
                          </a:solidFill>
                          <a:latin typeface="나눔스퀘어 ExtraBold" panose="020B0600000101010101" pitchFamily="50" charset="-127"/>
                          <a:ea typeface="나눔스퀘어 ExtraBold" panose="020B0600000101010101" pitchFamily="50" charset="-127"/>
                        </a:rPr>
                        <a:t>051-750-7446</a:t>
                      </a:r>
                      <a:endParaRPr lang="ko-KR" altLang="en-US" b="0" dirty="0">
                        <a:solidFill>
                          <a:srgbClr val="334457"/>
                        </a:solidFill>
                        <a:latin typeface="나눔스퀘어 ExtraBold" panose="020B0600000101010101" pitchFamily="50" charset="-127"/>
                        <a:ea typeface="나눔스퀘어 ExtraBold" panose="020B0600000101010101" pitchFamily="50" charset="-127"/>
                      </a:endParaRPr>
                    </a:p>
                  </a:txBody>
                  <a:tcPr anchor="ctr"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386801236"/>
                  </a:ext>
                </a:extLst>
              </a:tr>
              <a:tr h="430969">
                <a:tc>
                  <a:txBody>
                    <a:bodyPr/>
                    <a:lstStyle/>
                    <a:p>
                      <a:pPr marL="0" marR="0" indent="0" algn="ctr" defTabSz="914378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b="0" dirty="0" err="1">
                          <a:solidFill>
                            <a:srgbClr val="334457"/>
                          </a:solidFill>
                          <a:latin typeface="나눔스퀘어 ExtraBold" panose="020B0600000101010101" pitchFamily="50" charset="-127"/>
                          <a:ea typeface="나눔스퀘어 ExtraBold" panose="020B0600000101010101" pitchFamily="50" charset="-127"/>
                        </a:rPr>
                        <a:t>중부청</a:t>
                      </a:r>
                      <a:endParaRPr lang="ko-KR" altLang="en-US" b="0" dirty="0">
                        <a:solidFill>
                          <a:srgbClr val="334457"/>
                        </a:solidFill>
                        <a:latin typeface="나눔스퀘어 ExtraBold" panose="020B0600000101010101" pitchFamily="50" charset="-127"/>
                        <a:ea typeface="나눔스퀘어 ExtraBold" panose="020B0600000101010101" pitchFamily="50" charset="-127"/>
                      </a:endParaRPr>
                    </a:p>
                  </a:txBody>
                  <a:tcPr anchor="ctr"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378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b="0" dirty="0">
                          <a:solidFill>
                            <a:srgbClr val="334457"/>
                          </a:solidFill>
                          <a:latin typeface="나눔스퀘어 ExtraBold" panose="020B0600000101010101" pitchFamily="50" charset="-127"/>
                          <a:ea typeface="나눔스퀘어 ExtraBold" panose="020B0600000101010101" pitchFamily="50" charset="-127"/>
                        </a:rPr>
                        <a:t>김유정</a:t>
                      </a:r>
                    </a:p>
                  </a:txBody>
                  <a:tcPr anchor="ctr"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378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b="0" dirty="0">
                          <a:solidFill>
                            <a:srgbClr val="334457"/>
                          </a:solidFill>
                          <a:latin typeface="나눔스퀘어 ExtraBold" panose="020B0600000101010101" pitchFamily="50" charset="-127"/>
                          <a:ea typeface="나눔스퀘어 ExtraBold" panose="020B0600000101010101" pitchFamily="50" charset="-127"/>
                        </a:rPr>
                        <a:t>031-888-4846</a:t>
                      </a:r>
                      <a:endParaRPr lang="ko-KR" altLang="en-US" b="0" dirty="0">
                        <a:solidFill>
                          <a:srgbClr val="334457"/>
                        </a:solidFill>
                        <a:latin typeface="나눔스퀘어 ExtraBold" panose="020B0600000101010101" pitchFamily="50" charset="-127"/>
                        <a:ea typeface="나눔스퀘어 ExtraBold" panose="020B0600000101010101" pitchFamily="50" charset="-127"/>
                      </a:endParaRPr>
                    </a:p>
                  </a:txBody>
                  <a:tcPr anchor="ctr">
                    <a:lnR w="1270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b="0" dirty="0" err="1">
                          <a:solidFill>
                            <a:srgbClr val="334457"/>
                          </a:solidFill>
                          <a:latin typeface="나눔스퀘어 ExtraBold" panose="020B0600000101010101" pitchFamily="50" charset="-127"/>
                          <a:ea typeface="나눔스퀘어 ExtraBold" panose="020B0600000101010101" pitchFamily="50" charset="-127"/>
                        </a:rPr>
                        <a:t>인천청</a:t>
                      </a:r>
                      <a:endParaRPr lang="ko-KR" altLang="en-US" b="0" dirty="0">
                        <a:solidFill>
                          <a:srgbClr val="334457"/>
                        </a:solidFill>
                        <a:latin typeface="나눔스퀘어 ExtraBold" panose="020B0600000101010101" pitchFamily="50" charset="-127"/>
                        <a:ea typeface="나눔스퀘어 ExtraBold" panose="020B0600000101010101" pitchFamily="50" charset="-12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b="0" dirty="0">
                          <a:solidFill>
                            <a:srgbClr val="334457"/>
                          </a:solidFill>
                          <a:latin typeface="나눔스퀘어 ExtraBold" panose="020B0600000101010101" pitchFamily="50" charset="-127"/>
                          <a:ea typeface="나눔스퀘어 ExtraBold" panose="020B0600000101010101" pitchFamily="50" charset="-127"/>
                        </a:rPr>
                        <a:t>배경은</a:t>
                      </a:r>
                    </a:p>
                  </a:txBody>
                  <a:tcPr anchor="ctr"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b="0" dirty="0">
                          <a:solidFill>
                            <a:srgbClr val="334457"/>
                          </a:solidFill>
                          <a:latin typeface="나눔스퀘어 ExtraBold" panose="020B0600000101010101" pitchFamily="50" charset="-127"/>
                          <a:ea typeface="나눔스퀘어 ExtraBold" panose="020B0600000101010101" pitchFamily="50" charset="-127"/>
                        </a:rPr>
                        <a:t>032-718-6486</a:t>
                      </a:r>
                      <a:endParaRPr lang="ko-KR" altLang="en-US" b="0" dirty="0">
                        <a:solidFill>
                          <a:srgbClr val="334457"/>
                        </a:solidFill>
                        <a:latin typeface="나눔스퀘어 ExtraBold" panose="020B0600000101010101" pitchFamily="50" charset="-127"/>
                        <a:ea typeface="나눔스퀘어 ExtraBold" panose="020B0600000101010101" pitchFamily="50" charset="-127"/>
                      </a:endParaRPr>
                    </a:p>
                  </a:txBody>
                  <a:tcPr anchor="ctr"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6101637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4316934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그림 8">
            <a:extLst>
              <a:ext uri="{FF2B5EF4-FFF2-40B4-BE49-F238E27FC236}">
                <a16:creationId xmlns:a16="http://schemas.microsoft.com/office/drawing/2014/main" xmlns="" id="{3B1A5D79-5902-41C8-BAED-76B0149ED52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848" b="16848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5" name="직사각형 14">
            <a:extLst>
              <a:ext uri="{FF2B5EF4-FFF2-40B4-BE49-F238E27FC236}">
                <a16:creationId xmlns:a16="http://schemas.microsoft.com/office/drawing/2014/main" xmlns="" id="{39C3FB4B-F226-430B-9EBB-5D4F094A1BBA}"/>
              </a:ext>
            </a:extLst>
          </p:cNvPr>
          <p:cNvSpPr/>
          <p:nvPr/>
        </p:nvSpPr>
        <p:spPr>
          <a:xfrm>
            <a:off x="0" y="-7867"/>
            <a:ext cx="12192000" cy="6857992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5959">
                <a:schemeClr val="bg1">
                  <a:alpha val="38000"/>
                </a:schemeClr>
              </a:gs>
              <a:gs pos="49000">
                <a:schemeClr val="bg1">
                  <a:alpha val="89000"/>
                </a:schemeClr>
              </a:gs>
              <a:gs pos="100000">
                <a:schemeClr val="bg1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pic>
        <p:nvPicPr>
          <p:cNvPr id="5" name="그림 4">
            <a:extLst>
              <a:ext uri="{FF2B5EF4-FFF2-40B4-BE49-F238E27FC236}">
                <a16:creationId xmlns:a16="http://schemas.microsoft.com/office/drawing/2014/main" xmlns="" id="{93872858-2D68-4A83-9BD0-9C2EA538F38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698" t="8727" r="17865"/>
          <a:stretch/>
        </p:blipFill>
        <p:spPr>
          <a:xfrm>
            <a:off x="824541" y="958256"/>
            <a:ext cx="4433104" cy="5899743"/>
          </a:xfrm>
          <a:prstGeom prst="rect">
            <a:avLst/>
          </a:prstGeom>
          <a:effectLst>
            <a:outerShdw blurRad="330200" dist="38100" dir="2700000" sx="104000" sy="104000" algn="tl" rotWithShape="0">
              <a:prstClr val="black">
                <a:alpha val="40000"/>
              </a:prstClr>
            </a:outerShdw>
          </a:effec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C27AA8DE-18FF-4E76-899C-3C33EB553E52}"/>
              </a:ext>
            </a:extLst>
          </p:cNvPr>
          <p:cNvSpPr txBox="1"/>
          <p:nvPr/>
        </p:nvSpPr>
        <p:spPr>
          <a:xfrm>
            <a:off x="1906908" y="2451633"/>
            <a:ext cx="1130438" cy="19389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sz="4000" spc="-150" dirty="0">
                <a:solidFill>
                  <a:schemeClr val="bg1"/>
                </a:solidFill>
                <a:effectLst>
                  <a:outerShdw blurRad="114300" dist="38100" dir="2700000" sx="103000" sy="103000" algn="tl" rotWithShape="0">
                    <a:prstClr val="black">
                      <a:alpha val="40000"/>
                    </a:prstClr>
                  </a:outerShdw>
                </a:effectLst>
                <a:latin typeface="에스코어 드림 8 Heavy" panose="020B0903030302020204" pitchFamily="34" charset="-127"/>
                <a:ea typeface="에스코어 드림 8 Heavy" panose="020B0903030302020204" pitchFamily="34" charset="-127"/>
              </a:rPr>
              <a:t>신고</a:t>
            </a:r>
            <a:endParaRPr lang="en-US" altLang="ko-KR" sz="4000" spc="-150" dirty="0">
              <a:solidFill>
                <a:schemeClr val="bg1"/>
              </a:solidFill>
              <a:effectLst>
                <a:outerShdw blurRad="114300" dist="38100" dir="2700000" sx="103000" sy="103000" algn="tl" rotWithShape="0">
                  <a:prstClr val="black">
                    <a:alpha val="40000"/>
                  </a:prstClr>
                </a:outerShdw>
              </a:effectLst>
              <a:latin typeface="에스코어 드림 8 Heavy" panose="020B0903030302020204" pitchFamily="34" charset="-127"/>
              <a:ea typeface="에스코어 드림 8 Heavy" panose="020B0903030302020204" pitchFamily="34" charset="-127"/>
            </a:endParaRPr>
          </a:p>
          <a:p>
            <a:r>
              <a:rPr lang="ko-KR" altLang="en-US" sz="4000" spc="-150" dirty="0">
                <a:solidFill>
                  <a:schemeClr val="bg1"/>
                </a:solidFill>
                <a:effectLst>
                  <a:outerShdw blurRad="114300" dist="38100" dir="2700000" sx="103000" sy="103000" algn="tl" rotWithShape="0">
                    <a:prstClr val="black">
                      <a:alpha val="40000"/>
                    </a:prstClr>
                  </a:outerShdw>
                </a:effectLst>
                <a:latin typeface="에스코어 드림 8 Heavy" panose="020B0903030302020204" pitchFamily="34" charset="-127"/>
                <a:ea typeface="에스코어 드림 8 Heavy" panose="020B0903030302020204" pitchFamily="34" charset="-127"/>
              </a:rPr>
              <a:t>지원</a:t>
            </a:r>
            <a:endParaRPr lang="en-US" altLang="ko-KR" sz="4000" spc="-150" dirty="0">
              <a:solidFill>
                <a:schemeClr val="bg1"/>
              </a:solidFill>
              <a:effectLst>
                <a:outerShdw blurRad="114300" dist="38100" dir="2700000" sx="103000" sy="103000" algn="tl" rotWithShape="0">
                  <a:prstClr val="black">
                    <a:alpha val="40000"/>
                  </a:prstClr>
                </a:outerShdw>
              </a:effectLst>
              <a:latin typeface="에스코어 드림 8 Heavy" panose="020B0903030302020204" pitchFamily="34" charset="-127"/>
              <a:ea typeface="에스코어 드림 8 Heavy" panose="020B0903030302020204" pitchFamily="34" charset="-127"/>
            </a:endParaRPr>
          </a:p>
          <a:p>
            <a:r>
              <a:rPr lang="ko-KR" altLang="en-US" sz="4000" spc="-150" dirty="0">
                <a:solidFill>
                  <a:schemeClr val="bg1"/>
                </a:solidFill>
                <a:effectLst>
                  <a:outerShdw blurRad="114300" dist="38100" dir="2700000" sx="103000" sy="103000" algn="tl" rotWithShape="0">
                    <a:prstClr val="black">
                      <a:alpha val="40000"/>
                    </a:prstClr>
                  </a:outerShdw>
                </a:effectLst>
                <a:latin typeface="에스코어 드림 8 Heavy" panose="020B0903030302020204" pitchFamily="34" charset="-127"/>
                <a:ea typeface="에스코어 드림 8 Heavy" panose="020B0903030302020204" pitchFamily="34" charset="-127"/>
              </a:rPr>
              <a:t>방향</a:t>
            </a:r>
          </a:p>
        </p:txBody>
      </p:sp>
      <p:grpSp>
        <p:nvGrpSpPr>
          <p:cNvPr id="27" name="그룹 26">
            <a:extLst>
              <a:ext uri="{FF2B5EF4-FFF2-40B4-BE49-F238E27FC236}">
                <a16:creationId xmlns:a16="http://schemas.microsoft.com/office/drawing/2014/main" xmlns="" id="{93657B91-3BA7-46AC-8A17-D0E802620394}"/>
              </a:ext>
            </a:extLst>
          </p:cNvPr>
          <p:cNvGrpSpPr/>
          <p:nvPr/>
        </p:nvGrpSpPr>
        <p:grpSpPr>
          <a:xfrm>
            <a:off x="6096020" y="5286012"/>
            <a:ext cx="5901895" cy="599312"/>
            <a:chOff x="6337320" y="-865290"/>
            <a:chExt cx="230288" cy="436404"/>
          </a:xfrm>
        </p:grpSpPr>
        <p:sp>
          <p:nvSpPr>
            <p:cNvPr id="26" name="타원 25">
              <a:extLst>
                <a:ext uri="{FF2B5EF4-FFF2-40B4-BE49-F238E27FC236}">
                  <a16:creationId xmlns:a16="http://schemas.microsoft.com/office/drawing/2014/main" xmlns="" id="{D682ADB8-52CB-41FC-A92B-72ADDB4A3C8C}"/>
                </a:ext>
              </a:extLst>
            </p:cNvPr>
            <p:cNvSpPr/>
            <p:nvPr/>
          </p:nvSpPr>
          <p:spPr>
            <a:xfrm>
              <a:off x="6337320" y="-865290"/>
              <a:ext cx="230288" cy="436404"/>
            </a:xfrm>
            <a:prstGeom prst="roundRect">
              <a:avLst>
                <a:gd name="adj" fmla="val 50000"/>
              </a:avLst>
            </a:prstGeom>
            <a:solidFill>
              <a:srgbClr val="0C1C36">
                <a:alpha val="51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25" name="타원 24">
              <a:extLst>
                <a:ext uri="{FF2B5EF4-FFF2-40B4-BE49-F238E27FC236}">
                  <a16:creationId xmlns:a16="http://schemas.microsoft.com/office/drawing/2014/main" xmlns="" id="{26D7CD63-05C0-4B91-BB14-E6F46A4F3F0F}"/>
                </a:ext>
              </a:extLst>
            </p:cNvPr>
            <p:cNvSpPr/>
            <p:nvPr/>
          </p:nvSpPr>
          <p:spPr>
            <a:xfrm>
              <a:off x="6360770" y="-858244"/>
              <a:ext cx="206837" cy="423280"/>
            </a:xfrm>
            <a:prstGeom prst="roundRect">
              <a:avLst>
                <a:gd name="adj" fmla="val 50000"/>
              </a:avLst>
            </a:prstGeom>
            <a:solidFill>
              <a:srgbClr val="0C1C3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dirty="0"/>
            </a:p>
          </p:txBody>
        </p:sp>
      </p:grpSp>
      <p:pic>
        <p:nvPicPr>
          <p:cNvPr id="4" name="그림 3">
            <a:extLst>
              <a:ext uri="{FF2B5EF4-FFF2-40B4-BE49-F238E27FC236}">
                <a16:creationId xmlns:a16="http://schemas.microsoft.com/office/drawing/2014/main" xmlns="" id="{C9BCA64D-037A-49F7-A300-3CB2DC9B6C0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3687" y="216311"/>
            <a:ext cx="1382808" cy="515466"/>
          </a:xfrm>
          <a:prstGeom prst="rect">
            <a:avLst/>
          </a:prstGeom>
        </p:spPr>
      </p:pic>
      <p:pic>
        <p:nvPicPr>
          <p:cNvPr id="14" name="그림 13">
            <a:extLst>
              <a:ext uri="{FF2B5EF4-FFF2-40B4-BE49-F238E27FC236}">
                <a16:creationId xmlns:a16="http://schemas.microsoft.com/office/drawing/2014/main" xmlns="" id="{0D9592AB-2BA6-4E77-9EDF-C43A691759C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472482" y="6387904"/>
            <a:ext cx="1525434" cy="355996"/>
          </a:xfrm>
          <a:prstGeom prst="rect">
            <a:avLst/>
          </a:prstGeom>
        </p:spPr>
      </p:pic>
      <p:grpSp>
        <p:nvGrpSpPr>
          <p:cNvPr id="3" name="그룹 2">
            <a:extLst>
              <a:ext uri="{FF2B5EF4-FFF2-40B4-BE49-F238E27FC236}">
                <a16:creationId xmlns:a16="http://schemas.microsoft.com/office/drawing/2014/main" xmlns="" id="{71B1A78A-BC62-4784-A33A-02676FF8E0AF}"/>
              </a:ext>
            </a:extLst>
          </p:cNvPr>
          <p:cNvGrpSpPr/>
          <p:nvPr/>
        </p:nvGrpSpPr>
        <p:grpSpPr>
          <a:xfrm>
            <a:off x="2241936" y="1770372"/>
            <a:ext cx="460382" cy="464622"/>
            <a:chOff x="-628591" y="3079266"/>
            <a:chExt cx="460382" cy="464622"/>
          </a:xfrm>
        </p:grpSpPr>
        <p:sp>
          <p:nvSpPr>
            <p:cNvPr id="2" name="타원 1">
              <a:extLst>
                <a:ext uri="{FF2B5EF4-FFF2-40B4-BE49-F238E27FC236}">
                  <a16:creationId xmlns:a16="http://schemas.microsoft.com/office/drawing/2014/main" xmlns="" id="{F5DE94F0-CAFA-403B-B4DA-38EDC1EA7B4F}"/>
                </a:ext>
              </a:extLst>
            </p:cNvPr>
            <p:cNvSpPr/>
            <p:nvPr/>
          </p:nvSpPr>
          <p:spPr>
            <a:xfrm>
              <a:off x="-628591" y="3083506"/>
              <a:ext cx="460382" cy="460382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xmlns="" id="{E198762C-30EF-491F-B604-7C413691865C}"/>
                </a:ext>
              </a:extLst>
            </p:cNvPr>
            <p:cNvSpPr txBox="1"/>
            <p:nvPr/>
          </p:nvSpPr>
          <p:spPr>
            <a:xfrm>
              <a:off x="-628591" y="3079266"/>
              <a:ext cx="460382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ko-KR" sz="2400" spc="-150" dirty="0">
                  <a:solidFill>
                    <a:srgbClr val="1C2D4A"/>
                  </a:solidFill>
                  <a:effectLst>
                    <a:outerShdw blurRad="114300" dist="38100" dir="2700000" sx="103000" sy="103000" algn="tl" rotWithShape="0">
                      <a:prstClr val="black">
                        <a:alpha val="40000"/>
                      </a:prstClr>
                    </a:outerShdw>
                  </a:effectLst>
                  <a:latin typeface="에스코어 드림 8 Heavy" panose="020B0903030302020204" pitchFamily="34" charset="-127"/>
                  <a:ea typeface="에스코어 드림 8 Heavy" panose="020B0903030302020204" pitchFamily="34" charset="-127"/>
                </a:rPr>
                <a:t>Ⅰ</a:t>
              </a:r>
              <a:endParaRPr lang="ko-KR" altLang="en-US" sz="2400" spc="-150" dirty="0">
                <a:solidFill>
                  <a:srgbClr val="1C2D4A"/>
                </a:solidFill>
                <a:effectLst>
                  <a:outerShdw blurRad="114300" dist="38100" dir="2700000" sx="103000" sy="103000" algn="tl" rotWithShape="0">
                    <a:prstClr val="black">
                      <a:alpha val="40000"/>
                    </a:prstClr>
                  </a:outerShdw>
                </a:effectLst>
                <a:latin typeface="에스코어 드림 8 Heavy" panose="020B0903030302020204" pitchFamily="34" charset="-127"/>
                <a:ea typeface="에스코어 드림 8 Heavy" panose="020B0903030302020204" pitchFamily="34" charset="-127"/>
              </a:endParaRPr>
            </a:p>
          </p:txBody>
        </p:sp>
      </p:grpSp>
      <p:sp>
        <p:nvSpPr>
          <p:cNvPr id="39" name="직사각형 38">
            <a:extLst>
              <a:ext uri="{FF2B5EF4-FFF2-40B4-BE49-F238E27FC236}">
                <a16:creationId xmlns:a16="http://schemas.microsoft.com/office/drawing/2014/main" xmlns="" id="{8E9185FE-4A70-4075-BBA4-BCE6BF4B41BB}"/>
              </a:ext>
            </a:extLst>
          </p:cNvPr>
          <p:cNvSpPr/>
          <p:nvPr/>
        </p:nvSpPr>
        <p:spPr>
          <a:xfrm>
            <a:off x="6755824" y="808446"/>
            <a:ext cx="2444900" cy="430887"/>
          </a:xfrm>
          <a:prstGeom prst="rect">
            <a:avLst/>
          </a:prstGeom>
          <a:noFill/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91440" tIns="45720" rIns="91440" bIns="45720" numCol="1" spcCol="0" rtlCol="0" fromWordArt="0" anchor="ctr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altLang="ko-KR" sz="2000" dirty="0">
                <a:solidFill>
                  <a:srgbClr val="334457"/>
                </a:solidFill>
                <a:latin typeface="에스코어 드림 4 Regular" panose="020B0503030302020204" pitchFamily="34" charset="-127"/>
                <a:ea typeface="에스코어 드림 4 Regular" panose="020B0503030302020204" pitchFamily="34" charset="-127"/>
              </a:rPr>
              <a:t>①  </a:t>
            </a:r>
            <a:r>
              <a:rPr lang="ko-KR" altLang="en-US" sz="2000" dirty="0">
                <a:solidFill>
                  <a:srgbClr val="334457"/>
                </a:solidFill>
                <a:latin typeface="에스코어 드림 4 Regular" panose="020B0503030302020204" pitchFamily="34" charset="-127"/>
                <a:ea typeface="에스코어 드림 4 Regular" panose="020B0503030302020204" pitchFamily="34" charset="-127"/>
              </a:rPr>
              <a:t>신고</a:t>
            </a:r>
            <a:r>
              <a:rPr lang="en-US" altLang="ko-KR" sz="2000" dirty="0">
                <a:solidFill>
                  <a:srgbClr val="334457"/>
                </a:solidFill>
                <a:latin typeface="에스코어 드림 4 Regular" panose="020B0503030302020204" pitchFamily="34" charset="-127"/>
                <a:ea typeface="에스코어 드림 4 Regular" panose="020B0503030302020204" pitchFamily="34" charset="-127"/>
              </a:rPr>
              <a:t>·</a:t>
            </a:r>
            <a:r>
              <a:rPr lang="ko-KR" altLang="en-US" sz="2000" dirty="0">
                <a:solidFill>
                  <a:srgbClr val="334457"/>
                </a:solidFill>
                <a:latin typeface="에스코어 드림 4 Regular" panose="020B0503030302020204" pitchFamily="34" charset="-127"/>
                <a:ea typeface="에스코어 드림 4 Regular" panose="020B0503030302020204" pitchFamily="34" charset="-127"/>
              </a:rPr>
              <a:t>납부 안내</a:t>
            </a:r>
            <a:endParaRPr lang="en-US" altLang="ko-KR" sz="2000" dirty="0">
              <a:solidFill>
                <a:srgbClr val="334457"/>
              </a:solidFill>
              <a:latin typeface="에스코어 드림 4 Regular" panose="020B0503030302020204" pitchFamily="34" charset="-127"/>
              <a:ea typeface="에스코어 드림 4 Regular" panose="020B0503030302020204" pitchFamily="34" charset="-127"/>
            </a:endParaRPr>
          </a:p>
        </p:txBody>
      </p:sp>
      <p:sp>
        <p:nvSpPr>
          <p:cNvPr id="43" name="직사각형 42">
            <a:extLst>
              <a:ext uri="{FF2B5EF4-FFF2-40B4-BE49-F238E27FC236}">
                <a16:creationId xmlns:a16="http://schemas.microsoft.com/office/drawing/2014/main" xmlns="" id="{58F35FCB-8465-4007-8D7D-8B06121845FE}"/>
              </a:ext>
            </a:extLst>
          </p:cNvPr>
          <p:cNvSpPr/>
          <p:nvPr/>
        </p:nvSpPr>
        <p:spPr>
          <a:xfrm>
            <a:off x="6755824" y="1477380"/>
            <a:ext cx="3448380" cy="400110"/>
          </a:xfrm>
          <a:prstGeom prst="rect">
            <a:avLst/>
          </a:prstGeom>
          <a:noFill/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91440" tIns="45720" rIns="91440" bIns="45720" numCol="1" spcCol="0" rtlCol="0" fromWordArt="0" anchor="ctr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altLang="ko-KR" sz="2000" dirty="0">
                <a:solidFill>
                  <a:srgbClr val="334457"/>
                </a:solidFill>
                <a:latin typeface="에스코어 드림 4 Regular" panose="020B0503030302020204" pitchFamily="34" charset="-127"/>
                <a:ea typeface="에스코어 드림 4 Regular" panose="020B0503030302020204" pitchFamily="34" charset="-127"/>
              </a:rPr>
              <a:t>②  </a:t>
            </a:r>
            <a:r>
              <a:rPr lang="ko-KR" altLang="en-US" sz="2000" dirty="0">
                <a:solidFill>
                  <a:srgbClr val="334457"/>
                </a:solidFill>
                <a:latin typeface="에스코어 드림 4 Regular" panose="020B0503030302020204" pitchFamily="34" charset="-127"/>
                <a:ea typeface="에스코어 드림 4 Regular" panose="020B0503030302020204" pitchFamily="34" charset="-127"/>
              </a:rPr>
              <a:t>다양한 </a:t>
            </a:r>
            <a:r>
              <a:rPr lang="ko-KR" altLang="en-US" sz="2000" dirty="0" err="1">
                <a:solidFill>
                  <a:srgbClr val="334457"/>
                </a:solidFill>
                <a:latin typeface="에스코어 드림 4 Regular" panose="020B0503030302020204" pitchFamily="34" charset="-127"/>
                <a:ea typeface="에스코어 드림 4 Regular" panose="020B0503030302020204" pitchFamily="34" charset="-127"/>
              </a:rPr>
              <a:t>신고도움자료</a:t>
            </a:r>
            <a:r>
              <a:rPr lang="ko-KR" altLang="en-US" sz="2000" dirty="0">
                <a:solidFill>
                  <a:srgbClr val="334457"/>
                </a:solidFill>
                <a:latin typeface="에스코어 드림 4 Regular" panose="020B0503030302020204" pitchFamily="34" charset="-127"/>
                <a:ea typeface="에스코어 드림 4 Regular" panose="020B0503030302020204" pitchFamily="34" charset="-127"/>
              </a:rPr>
              <a:t> 제공</a:t>
            </a:r>
            <a:endParaRPr lang="en-US" altLang="ko-KR" sz="2000" dirty="0">
              <a:solidFill>
                <a:srgbClr val="334457"/>
              </a:solidFill>
              <a:latin typeface="에스코어 드림 4 Regular" panose="020B0503030302020204" pitchFamily="34" charset="-127"/>
              <a:ea typeface="에스코어 드림 4 Regular" panose="020B0503030302020204" pitchFamily="34" charset="-127"/>
            </a:endParaRPr>
          </a:p>
        </p:txBody>
      </p:sp>
      <p:sp>
        <p:nvSpPr>
          <p:cNvPr id="46" name="직사각형 45">
            <a:extLst>
              <a:ext uri="{FF2B5EF4-FFF2-40B4-BE49-F238E27FC236}">
                <a16:creationId xmlns:a16="http://schemas.microsoft.com/office/drawing/2014/main" xmlns="" id="{9D0C91E0-857E-404D-8993-32C1D87B9789}"/>
              </a:ext>
            </a:extLst>
          </p:cNvPr>
          <p:cNvSpPr/>
          <p:nvPr/>
        </p:nvSpPr>
        <p:spPr>
          <a:xfrm>
            <a:off x="6755824" y="2130926"/>
            <a:ext cx="2735044" cy="400110"/>
          </a:xfrm>
          <a:prstGeom prst="rect">
            <a:avLst/>
          </a:prstGeom>
          <a:noFill/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91440" tIns="45720" rIns="91440" bIns="45720" numCol="1" spcCol="0" rtlCol="0" fromWordArt="0" anchor="ctr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altLang="ko-KR" sz="2000" dirty="0">
                <a:solidFill>
                  <a:srgbClr val="334457"/>
                </a:solidFill>
                <a:latin typeface="에스코어 드림 4 Regular" panose="020B0503030302020204" pitchFamily="34" charset="-127"/>
                <a:ea typeface="에스코어 드림 4 Regular" panose="020B0503030302020204" pitchFamily="34" charset="-127"/>
              </a:rPr>
              <a:t>③  </a:t>
            </a:r>
            <a:r>
              <a:rPr lang="ko-KR" altLang="en-US" sz="2000" dirty="0">
                <a:solidFill>
                  <a:srgbClr val="334457"/>
                </a:solidFill>
                <a:latin typeface="에스코어 드림 4 Regular" panose="020B0503030302020204" pitchFamily="34" charset="-127"/>
                <a:ea typeface="에스코어 드림 4 Regular" panose="020B0503030302020204" pitchFamily="34" charset="-127"/>
              </a:rPr>
              <a:t>공제</a:t>
            </a:r>
            <a:r>
              <a:rPr lang="en-US" altLang="ko-KR" sz="2000" dirty="0">
                <a:solidFill>
                  <a:srgbClr val="334457"/>
                </a:solidFill>
                <a:latin typeface="에스코어 드림 4 Regular" panose="020B0503030302020204" pitchFamily="34" charset="-127"/>
                <a:ea typeface="에스코어 드림 4 Regular" panose="020B0503030302020204" pitchFamily="34" charset="-127"/>
              </a:rPr>
              <a:t>·</a:t>
            </a:r>
            <a:r>
              <a:rPr lang="ko-KR" altLang="en-US" sz="2000" dirty="0">
                <a:solidFill>
                  <a:srgbClr val="334457"/>
                </a:solidFill>
                <a:latin typeface="에스코어 드림 4 Regular" panose="020B0503030302020204" pitchFamily="34" charset="-127"/>
                <a:ea typeface="에스코어 드림 4 Regular" panose="020B0503030302020204" pitchFamily="34" charset="-127"/>
              </a:rPr>
              <a:t>감면 적극안내</a:t>
            </a:r>
            <a:endParaRPr lang="en-US" altLang="ko-KR" sz="2000" dirty="0">
              <a:solidFill>
                <a:srgbClr val="334457"/>
              </a:solidFill>
              <a:latin typeface="에스코어 드림 4 Regular" panose="020B0503030302020204" pitchFamily="34" charset="-127"/>
              <a:ea typeface="에스코어 드림 4 Regular" panose="020B0503030302020204" pitchFamily="34" charset="-127"/>
            </a:endParaRPr>
          </a:p>
        </p:txBody>
      </p:sp>
      <p:sp>
        <p:nvSpPr>
          <p:cNvPr id="48" name="직사각형 47">
            <a:extLst>
              <a:ext uri="{FF2B5EF4-FFF2-40B4-BE49-F238E27FC236}">
                <a16:creationId xmlns:a16="http://schemas.microsoft.com/office/drawing/2014/main" xmlns="" id="{3F252B3D-8075-4180-96E9-25820E4821A9}"/>
              </a:ext>
            </a:extLst>
          </p:cNvPr>
          <p:cNvSpPr/>
          <p:nvPr/>
        </p:nvSpPr>
        <p:spPr>
          <a:xfrm>
            <a:off x="6755824" y="2784472"/>
            <a:ext cx="2138727" cy="400110"/>
          </a:xfrm>
          <a:prstGeom prst="rect">
            <a:avLst/>
          </a:prstGeom>
          <a:noFill/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91440" tIns="45720" rIns="91440" bIns="45720" numCol="1" spcCol="0" rtlCol="0" fromWordArt="0" anchor="ctr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altLang="ko-KR" sz="2000" dirty="0">
                <a:solidFill>
                  <a:srgbClr val="334457"/>
                </a:solidFill>
                <a:latin typeface="에스코어 드림 4 Regular" panose="020B0503030302020204" pitchFamily="34" charset="-127"/>
                <a:ea typeface="에스코어 드림 4 Regular" panose="020B0503030302020204" pitchFamily="34" charset="-127"/>
              </a:rPr>
              <a:t>④  </a:t>
            </a:r>
            <a:r>
              <a:rPr lang="ko-KR" altLang="en-US" sz="2000" dirty="0">
                <a:solidFill>
                  <a:srgbClr val="334457"/>
                </a:solidFill>
                <a:latin typeface="에스코어 드림 4 Regular" panose="020B0503030302020204" pitchFamily="34" charset="-127"/>
                <a:ea typeface="에스코어 드림 4 Regular" panose="020B0503030302020204" pitchFamily="34" charset="-127"/>
              </a:rPr>
              <a:t>세정지원 방안</a:t>
            </a:r>
            <a:endParaRPr lang="en-US" altLang="ko-KR" sz="2000" dirty="0">
              <a:solidFill>
                <a:srgbClr val="334457"/>
              </a:solidFill>
              <a:latin typeface="에스코어 드림 4 Regular" panose="020B0503030302020204" pitchFamily="34" charset="-127"/>
              <a:ea typeface="에스코어 드림 4 Regular" panose="020B0503030302020204" pitchFamily="34" charset="-127"/>
            </a:endParaRPr>
          </a:p>
        </p:txBody>
      </p:sp>
      <p:sp>
        <p:nvSpPr>
          <p:cNvPr id="49" name="직사각형 48">
            <a:extLst>
              <a:ext uri="{FF2B5EF4-FFF2-40B4-BE49-F238E27FC236}">
                <a16:creationId xmlns:a16="http://schemas.microsoft.com/office/drawing/2014/main" xmlns="" id="{EE072202-9F79-4214-8F12-5AC9708EBA3F}"/>
              </a:ext>
            </a:extLst>
          </p:cNvPr>
          <p:cNvSpPr/>
          <p:nvPr/>
        </p:nvSpPr>
        <p:spPr>
          <a:xfrm>
            <a:off x="6755824" y="3438018"/>
            <a:ext cx="4538422" cy="400110"/>
          </a:xfrm>
          <a:prstGeom prst="rect">
            <a:avLst/>
          </a:prstGeom>
          <a:noFill/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91440" tIns="45720" rIns="91440" bIns="45720" numCol="1" spcCol="0" rtlCol="0" fromWordArt="0" anchor="ctr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altLang="ko-KR" sz="2000" dirty="0">
                <a:solidFill>
                  <a:srgbClr val="334457"/>
                </a:solidFill>
                <a:latin typeface="에스코어 드림 4 Regular" panose="020B0503030302020204" pitchFamily="34" charset="-127"/>
                <a:ea typeface="에스코어 드림 4 Regular" panose="020B0503030302020204" pitchFamily="34" charset="-127"/>
              </a:rPr>
              <a:t>⑤  </a:t>
            </a:r>
            <a:r>
              <a:rPr lang="ko-KR" altLang="en-US" sz="2000" dirty="0">
                <a:solidFill>
                  <a:srgbClr val="334457"/>
                </a:solidFill>
                <a:latin typeface="에스코어 드림 4 Regular" panose="020B0503030302020204" pitchFamily="34" charset="-127"/>
                <a:ea typeface="에스코어 드림 4 Regular" panose="020B0503030302020204" pitchFamily="34" charset="-127"/>
              </a:rPr>
              <a:t>연구</a:t>
            </a:r>
            <a:r>
              <a:rPr lang="en-US" altLang="ko-KR" sz="2000" dirty="0">
                <a:solidFill>
                  <a:srgbClr val="334457"/>
                </a:solidFill>
                <a:latin typeface="에스코어 드림 4 Regular" panose="020B0503030302020204" pitchFamily="34" charset="-127"/>
                <a:ea typeface="에스코어 드림 4 Regular" panose="020B0503030302020204" pitchFamily="34" charset="-127"/>
              </a:rPr>
              <a:t>·</a:t>
            </a:r>
            <a:r>
              <a:rPr lang="ko-KR" altLang="en-US" sz="2000" dirty="0">
                <a:solidFill>
                  <a:srgbClr val="334457"/>
                </a:solidFill>
                <a:latin typeface="에스코어 드림 4 Regular" panose="020B0503030302020204" pitchFamily="34" charset="-127"/>
                <a:ea typeface="에스코어 드림 4 Regular" panose="020B0503030302020204" pitchFamily="34" charset="-127"/>
              </a:rPr>
              <a:t>인력개발비 세액공제 사전심사</a:t>
            </a:r>
            <a:endParaRPr lang="en-US" altLang="ko-KR" sz="2000" dirty="0">
              <a:solidFill>
                <a:srgbClr val="334457"/>
              </a:solidFill>
              <a:latin typeface="에스코어 드림 4 Regular" panose="020B0503030302020204" pitchFamily="34" charset="-127"/>
              <a:ea typeface="에스코어 드림 4 Regular" panose="020B0503030302020204" pitchFamily="34" charset="-127"/>
            </a:endParaRPr>
          </a:p>
        </p:txBody>
      </p:sp>
      <p:sp>
        <p:nvSpPr>
          <p:cNvPr id="50" name="직사각형 49">
            <a:extLst>
              <a:ext uri="{FF2B5EF4-FFF2-40B4-BE49-F238E27FC236}">
                <a16:creationId xmlns:a16="http://schemas.microsoft.com/office/drawing/2014/main" xmlns="" id="{6D00CFC0-5E59-4D33-A4E5-6FF493FDF22D}"/>
              </a:ext>
            </a:extLst>
          </p:cNvPr>
          <p:cNvSpPr/>
          <p:nvPr/>
        </p:nvSpPr>
        <p:spPr>
          <a:xfrm>
            <a:off x="6755824" y="4091564"/>
            <a:ext cx="2632452" cy="400110"/>
          </a:xfrm>
          <a:prstGeom prst="rect">
            <a:avLst/>
          </a:prstGeom>
          <a:noFill/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91440" tIns="45720" rIns="91440" bIns="45720" numCol="1" spcCol="0" rtlCol="0" fromWordArt="0" anchor="ctr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altLang="ko-KR" sz="2000" dirty="0">
                <a:solidFill>
                  <a:srgbClr val="334457"/>
                </a:solidFill>
                <a:latin typeface="에스코어 드림 4 Regular" panose="020B0503030302020204" pitchFamily="34" charset="-127"/>
                <a:ea typeface="에스코어 드림 4 Regular" panose="020B0503030302020204" pitchFamily="34" charset="-127"/>
              </a:rPr>
              <a:t>⑥  </a:t>
            </a:r>
            <a:r>
              <a:rPr lang="ko-KR" altLang="en-US" sz="2000" dirty="0">
                <a:solidFill>
                  <a:srgbClr val="334457"/>
                </a:solidFill>
                <a:latin typeface="에스코어 드림 4 Regular" panose="020B0503030302020204" pitchFamily="34" charset="-127"/>
                <a:ea typeface="에스코어 드림 4 Regular" panose="020B0503030302020204" pitchFamily="34" charset="-127"/>
              </a:rPr>
              <a:t>공익법인 서류제출</a:t>
            </a:r>
            <a:endParaRPr lang="en-US" altLang="ko-KR" sz="2000" dirty="0">
              <a:solidFill>
                <a:srgbClr val="334457"/>
              </a:solidFill>
              <a:latin typeface="에스코어 드림 4 Regular" panose="020B0503030302020204" pitchFamily="34" charset="-127"/>
              <a:ea typeface="에스코어 드림 4 Regular" panose="020B0503030302020204" pitchFamily="34" charset="-127"/>
            </a:endParaRPr>
          </a:p>
        </p:txBody>
      </p:sp>
      <p:sp>
        <p:nvSpPr>
          <p:cNvPr id="51" name="직사각형 50">
            <a:extLst>
              <a:ext uri="{FF2B5EF4-FFF2-40B4-BE49-F238E27FC236}">
                <a16:creationId xmlns:a16="http://schemas.microsoft.com/office/drawing/2014/main" xmlns="" id="{23214A9B-A3F8-45E9-ADFA-7E437922AA62}"/>
              </a:ext>
            </a:extLst>
          </p:cNvPr>
          <p:cNvSpPr/>
          <p:nvPr/>
        </p:nvSpPr>
        <p:spPr>
          <a:xfrm>
            <a:off x="6755824" y="4745110"/>
            <a:ext cx="3201517" cy="400110"/>
          </a:xfrm>
          <a:prstGeom prst="rect">
            <a:avLst/>
          </a:prstGeom>
          <a:noFill/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91440" tIns="45720" rIns="91440" bIns="45720" numCol="1" spcCol="0" rtlCol="0" fromWordArt="0" anchor="ctr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altLang="ko-KR" sz="2000" dirty="0">
                <a:solidFill>
                  <a:srgbClr val="334457"/>
                </a:solidFill>
                <a:latin typeface="에스코어 드림 4 Regular" panose="020B0503030302020204" pitchFamily="34" charset="-127"/>
                <a:ea typeface="에스코어 드림 4 Regular" panose="020B0503030302020204" pitchFamily="34" charset="-127"/>
              </a:rPr>
              <a:t>⑦  </a:t>
            </a:r>
            <a:r>
              <a:rPr lang="ko-KR" altLang="en-US" sz="2000" dirty="0">
                <a:solidFill>
                  <a:srgbClr val="334457"/>
                </a:solidFill>
                <a:latin typeface="에스코어 드림 4 Regular" panose="020B0503030302020204" pitchFamily="34" charset="-127"/>
                <a:ea typeface="에스코어 드림 4 Regular" panose="020B0503030302020204" pitchFamily="34" charset="-127"/>
              </a:rPr>
              <a:t>중소법인 신고편의 제공</a:t>
            </a:r>
            <a:endParaRPr lang="en-US" altLang="ko-KR" sz="2000" dirty="0">
              <a:solidFill>
                <a:srgbClr val="334457"/>
              </a:solidFill>
              <a:latin typeface="에스코어 드림 4 Regular" panose="020B0503030302020204" pitchFamily="34" charset="-127"/>
              <a:ea typeface="에스코어 드림 4 Regular" panose="020B0503030302020204" pitchFamily="34" charset="-127"/>
            </a:endParaRPr>
          </a:p>
        </p:txBody>
      </p:sp>
      <p:sp>
        <p:nvSpPr>
          <p:cNvPr id="52" name="직사각형 51">
            <a:extLst>
              <a:ext uri="{FF2B5EF4-FFF2-40B4-BE49-F238E27FC236}">
                <a16:creationId xmlns:a16="http://schemas.microsoft.com/office/drawing/2014/main" xmlns="" id="{547E59F0-ED62-432E-8199-E8E1586B48BD}"/>
              </a:ext>
            </a:extLst>
          </p:cNvPr>
          <p:cNvSpPr/>
          <p:nvPr/>
        </p:nvSpPr>
        <p:spPr>
          <a:xfrm>
            <a:off x="6755824" y="5383270"/>
            <a:ext cx="5206875" cy="430887"/>
          </a:xfrm>
          <a:prstGeom prst="rect">
            <a:avLst/>
          </a:prstGeom>
          <a:noFill/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91440" tIns="45720" rIns="91440" bIns="45720" numCol="1" spcCol="0" rtlCol="0" fromWordArt="0" anchor="ctr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altLang="ko-KR" sz="2200" dirty="0">
                <a:solidFill>
                  <a:schemeClr val="bg1"/>
                </a:solidFill>
                <a:latin typeface="에스코어 드림 7 ExtraBold" panose="020B0803030302020204" pitchFamily="34" charset="-127"/>
                <a:ea typeface="에스코어 드림 7 ExtraBold" panose="020B0803030302020204" pitchFamily="34" charset="-127"/>
              </a:rPr>
              <a:t>⑧  </a:t>
            </a:r>
            <a:r>
              <a:rPr lang="ko-KR" altLang="en-US" sz="2200" dirty="0">
                <a:solidFill>
                  <a:schemeClr val="bg1"/>
                </a:solidFill>
                <a:latin typeface="에스코어 드림 7 ExtraBold" panose="020B0803030302020204" pitchFamily="34" charset="-127"/>
                <a:ea typeface="에스코어 드림 7 ExtraBold" panose="020B0803030302020204" pitchFamily="34" charset="-127"/>
              </a:rPr>
              <a:t>성실신고와 연계한 신고내용확인 실시</a:t>
            </a:r>
            <a:endParaRPr lang="en-US" altLang="ko-KR" sz="2200" dirty="0">
              <a:solidFill>
                <a:schemeClr val="bg1"/>
              </a:solidFill>
              <a:latin typeface="에스코어 드림 7 ExtraBold" panose="020B0803030302020204" pitchFamily="34" charset="-127"/>
              <a:ea typeface="에스코어 드림 7 ExtraBold" panose="020B0803030302020204" pitchFamily="34" charset="-127"/>
            </a:endParaRPr>
          </a:p>
        </p:txBody>
      </p:sp>
      <p:pic>
        <p:nvPicPr>
          <p:cNvPr id="54" name="그림 53">
            <a:extLst>
              <a:ext uri="{FF2B5EF4-FFF2-40B4-BE49-F238E27FC236}">
                <a16:creationId xmlns:a16="http://schemas.microsoft.com/office/drawing/2014/main" xmlns="" id="{28436A22-40A9-4328-8177-74F75788DDED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53186" y="5384162"/>
            <a:ext cx="381000" cy="3751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32496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그림 8">
            <a:extLst>
              <a:ext uri="{FF2B5EF4-FFF2-40B4-BE49-F238E27FC236}">
                <a16:creationId xmlns:a16="http://schemas.microsoft.com/office/drawing/2014/main" xmlns="" id="{3B1A5D79-5902-41C8-BAED-76B0149ED52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848" b="16848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3" name="사각형: 둥근 모서리 12">
            <a:extLst>
              <a:ext uri="{FF2B5EF4-FFF2-40B4-BE49-F238E27FC236}">
                <a16:creationId xmlns:a16="http://schemas.microsoft.com/office/drawing/2014/main" xmlns="" id="{B0AAEF71-D79C-4536-A1D5-3BE6B62106F3}"/>
              </a:ext>
            </a:extLst>
          </p:cNvPr>
          <p:cNvSpPr/>
          <p:nvPr/>
        </p:nvSpPr>
        <p:spPr>
          <a:xfrm>
            <a:off x="195654" y="631460"/>
            <a:ext cx="11788030" cy="5796236"/>
          </a:xfrm>
          <a:prstGeom prst="roundRect">
            <a:avLst>
              <a:gd name="adj" fmla="val 3684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dirty="0">
                <a:solidFill>
                  <a:srgbClr val="0A1834"/>
                </a:solidFill>
              </a:rPr>
              <a:t>									</a:t>
            </a:r>
            <a:endParaRPr lang="ko-KR" altLang="en-US" dirty="0">
              <a:solidFill>
                <a:srgbClr val="0A1834"/>
              </a:solidFill>
            </a:endParaRPr>
          </a:p>
        </p:txBody>
      </p:sp>
      <p:pic>
        <p:nvPicPr>
          <p:cNvPr id="4" name="그림 3">
            <a:extLst>
              <a:ext uri="{FF2B5EF4-FFF2-40B4-BE49-F238E27FC236}">
                <a16:creationId xmlns:a16="http://schemas.microsoft.com/office/drawing/2014/main" xmlns="" id="{C9BCA64D-037A-49F7-A300-3CB2DC9B6C0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212245" y="0"/>
            <a:ext cx="1785671" cy="552517"/>
          </a:xfrm>
          <a:prstGeom prst="rect">
            <a:avLst/>
          </a:prstGeom>
        </p:spPr>
      </p:pic>
      <p:pic>
        <p:nvPicPr>
          <p:cNvPr id="14" name="그림 13">
            <a:extLst>
              <a:ext uri="{FF2B5EF4-FFF2-40B4-BE49-F238E27FC236}">
                <a16:creationId xmlns:a16="http://schemas.microsoft.com/office/drawing/2014/main" xmlns="" id="{0D9592AB-2BA6-4E77-9EDF-C43A691759C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07896" y="6459624"/>
            <a:ext cx="1525434" cy="355996"/>
          </a:xfrm>
          <a:prstGeom prst="rect">
            <a:avLst/>
          </a:prstGeom>
        </p:spPr>
      </p:pic>
      <p:grpSp>
        <p:nvGrpSpPr>
          <p:cNvPr id="18" name="Group 27">
            <a:extLst>
              <a:ext uri="{FF2B5EF4-FFF2-40B4-BE49-F238E27FC236}">
                <a16:creationId xmlns:a16="http://schemas.microsoft.com/office/drawing/2014/main" xmlns="" id="{4E4079C8-3933-48AE-97CC-D87E6C3ADF95}"/>
              </a:ext>
            </a:extLst>
          </p:cNvPr>
          <p:cNvGrpSpPr/>
          <p:nvPr/>
        </p:nvGrpSpPr>
        <p:grpSpPr>
          <a:xfrm>
            <a:off x="3902079" y="853766"/>
            <a:ext cx="8083741" cy="813687"/>
            <a:chOff x="4598833" y="1806565"/>
            <a:chExt cx="6573143" cy="829894"/>
          </a:xfrm>
        </p:grpSpPr>
        <p:sp>
          <p:nvSpPr>
            <p:cNvPr id="20" name="Rectangle 28">
              <a:extLst>
                <a:ext uri="{FF2B5EF4-FFF2-40B4-BE49-F238E27FC236}">
                  <a16:creationId xmlns:a16="http://schemas.microsoft.com/office/drawing/2014/main" xmlns="" id="{13C6C221-9BEC-4831-93AF-F28135C13101}"/>
                </a:ext>
              </a:extLst>
            </p:cNvPr>
            <p:cNvSpPr/>
            <p:nvPr/>
          </p:nvSpPr>
          <p:spPr>
            <a:xfrm>
              <a:off x="4780729" y="2174794"/>
              <a:ext cx="6391247" cy="461665"/>
            </a:xfrm>
            <a:prstGeom prst="rect">
              <a:avLst/>
            </a:prstGeom>
            <a:solidFill>
              <a:schemeClr val="accent4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ko-KR" altLang="en-US" sz="2000" dirty="0">
                  <a:latin typeface="에스코어 드림 6 Bold" panose="020B0703030302020204" pitchFamily="34" charset="-127"/>
                  <a:ea typeface="에스코어 드림 6 Bold" panose="020B0703030302020204" pitchFamily="34" charset="-127"/>
                </a:rPr>
                <a:t>           분납기한</a:t>
              </a:r>
              <a:endParaRPr lang="en-US" sz="2000" dirty="0">
                <a:latin typeface="에스코어 드림 6 Bold" panose="020B0703030302020204" pitchFamily="34" charset="-127"/>
                <a:ea typeface="에스코어 드림 6 Bold" panose="020B0703030302020204" pitchFamily="34" charset="-127"/>
              </a:endParaRPr>
            </a:p>
          </p:txBody>
        </p:sp>
        <p:sp>
          <p:nvSpPr>
            <p:cNvPr id="27" name="Parallelogram 31">
              <a:extLst>
                <a:ext uri="{FF2B5EF4-FFF2-40B4-BE49-F238E27FC236}">
                  <a16:creationId xmlns:a16="http://schemas.microsoft.com/office/drawing/2014/main" xmlns="" id="{B71355F8-A94F-4623-9480-E677254B5377}"/>
                </a:ext>
              </a:extLst>
            </p:cNvPr>
            <p:cNvSpPr/>
            <p:nvPr/>
          </p:nvSpPr>
          <p:spPr>
            <a:xfrm rot="5400000" flipH="1">
              <a:off x="4636437" y="1996338"/>
              <a:ext cx="777696" cy="489893"/>
            </a:xfrm>
            <a:prstGeom prst="parallelogram">
              <a:avLst>
                <a:gd name="adj" fmla="val 55606"/>
              </a:avLst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" name="Arrow: Pentagon 29">
              <a:extLst>
                <a:ext uri="{FF2B5EF4-FFF2-40B4-BE49-F238E27FC236}">
                  <a16:creationId xmlns:a16="http://schemas.microsoft.com/office/drawing/2014/main" xmlns="" id="{9B2F891B-6C2B-4B74-89D4-2CC311307C39}"/>
                </a:ext>
              </a:extLst>
            </p:cNvPr>
            <p:cNvSpPr/>
            <p:nvPr/>
          </p:nvSpPr>
          <p:spPr>
            <a:xfrm flipH="1">
              <a:off x="4598833" y="1838843"/>
              <a:ext cx="668642" cy="452912"/>
            </a:xfrm>
            <a:prstGeom prst="homePlate">
              <a:avLst>
                <a:gd name="adj" fmla="val 43906"/>
              </a:avLst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xmlns="" id="{1AA7F4B3-A4D6-4955-9848-BE08033EBCFB}"/>
                </a:ext>
              </a:extLst>
            </p:cNvPr>
            <p:cNvSpPr txBox="1"/>
            <p:nvPr/>
          </p:nvSpPr>
          <p:spPr>
            <a:xfrm>
              <a:off x="4751064" y="1806565"/>
              <a:ext cx="489894" cy="47086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ko-KR" sz="2400" b="1" dirty="0">
                  <a:solidFill>
                    <a:schemeClr val="bg1"/>
                  </a:solidFill>
                  <a:cs typeface="Arial" pitchFamily="34" charset="0"/>
                </a:rPr>
                <a:t>01</a:t>
              </a:r>
              <a:endParaRPr lang="ko-KR" altLang="en-US" sz="2400" b="1" dirty="0">
                <a:solidFill>
                  <a:schemeClr val="bg1"/>
                </a:solidFill>
                <a:cs typeface="Arial" pitchFamily="34" charset="0"/>
              </a:endParaRPr>
            </a:p>
          </p:txBody>
        </p:sp>
      </p:grpSp>
      <p:grpSp>
        <p:nvGrpSpPr>
          <p:cNvPr id="21" name="그룹 20">
            <a:extLst>
              <a:ext uri="{FF2B5EF4-FFF2-40B4-BE49-F238E27FC236}">
                <a16:creationId xmlns:a16="http://schemas.microsoft.com/office/drawing/2014/main" xmlns="" id="{58B0C87D-524A-4CF3-9A06-5116FA8FFADA}"/>
              </a:ext>
            </a:extLst>
          </p:cNvPr>
          <p:cNvGrpSpPr/>
          <p:nvPr/>
        </p:nvGrpSpPr>
        <p:grpSpPr>
          <a:xfrm>
            <a:off x="3902079" y="880656"/>
            <a:ext cx="8083741" cy="786796"/>
            <a:chOff x="3902079" y="880656"/>
            <a:chExt cx="8083741" cy="786796"/>
          </a:xfrm>
        </p:grpSpPr>
        <p:grpSp>
          <p:nvGrpSpPr>
            <p:cNvPr id="22" name="Group 27">
              <a:extLst>
                <a:ext uri="{FF2B5EF4-FFF2-40B4-BE49-F238E27FC236}">
                  <a16:creationId xmlns:a16="http://schemas.microsoft.com/office/drawing/2014/main" xmlns="" id="{867F450B-20C8-4725-B206-264C77D8D8EE}"/>
                </a:ext>
              </a:extLst>
            </p:cNvPr>
            <p:cNvGrpSpPr/>
            <p:nvPr/>
          </p:nvGrpSpPr>
          <p:grpSpPr>
            <a:xfrm>
              <a:off x="3902079" y="885413"/>
              <a:ext cx="8083741" cy="782039"/>
              <a:chOff x="4598833" y="1838843"/>
              <a:chExt cx="6573143" cy="797616"/>
            </a:xfrm>
          </p:grpSpPr>
          <p:sp>
            <p:nvSpPr>
              <p:cNvPr id="24" name="Rectangle 28">
                <a:extLst>
                  <a:ext uri="{FF2B5EF4-FFF2-40B4-BE49-F238E27FC236}">
                    <a16:creationId xmlns:a16="http://schemas.microsoft.com/office/drawing/2014/main" xmlns="" id="{3F92AFB6-DB36-4C6B-A613-222008B19A08}"/>
                  </a:ext>
                </a:extLst>
              </p:cNvPr>
              <p:cNvSpPr/>
              <p:nvPr/>
            </p:nvSpPr>
            <p:spPr>
              <a:xfrm>
                <a:off x="4780729" y="2174794"/>
                <a:ext cx="6391247" cy="461665"/>
              </a:xfrm>
              <a:prstGeom prst="rect">
                <a:avLst/>
              </a:prstGeom>
              <a:solidFill>
                <a:schemeClr val="accent4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r>
                  <a:rPr lang="ko-KR" altLang="en-US" sz="2000" dirty="0">
                    <a:latin typeface="에스코어 드림 6 Bold" panose="020B0703030302020204" pitchFamily="34" charset="-127"/>
                    <a:ea typeface="에스코어 드림 6 Bold" panose="020B0703030302020204" pitchFamily="34" charset="-127"/>
                  </a:rPr>
                  <a:t>           </a:t>
                </a:r>
                <a:r>
                  <a:rPr lang="en-US" altLang="ko-KR" sz="2000" dirty="0">
                    <a:latin typeface="에스코어 드림 6 Bold" panose="020B0703030302020204" pitchFamily="34" charset="-127"/>
                    <a:ea typeface="에스코어 드림 6 Bold" panose="020B0703030302020204" pitchFamily="34" charset="-127"/>
                  </a:rPr>
                  <a:t>5.</a:t>
                </a:r>
                <a:r>
                  <a:rPr lang="ko-KR" altLang="en-US" sz="2000" dirty="0">
                    <a:latin typeface="에스코어 드림 6 Bold" panose="020B0703030302020204" pitchFamily="34" charset="-127"/>
                    <a:ea typeface="에스코어 드림 6 Bold" panose="020B0703030302020204" pitchFamily="34" charset="-127"/>
                  </a:rPr>
                  <a:t>분납기한</a:t>
                </a:r>
                <a:endParaRPr lang="en-US" sz="2000" dirty="0">
                  <a:latin typeface="에스코어 드림 6 Bold" panose="020B0703030302020204" pitchFamily="34" charset="-127"/>
                  <a:ea typeface="에스코어 드림 6 Bold" panose="020B0703030302020204" pitchFamily="34" charset="-127"/>
                </a:endParaRPr>
              </a:p>
            </p:txBody>
          </p:sp>
          <p:sp>
            <p:nvSpPr>
              <p:cNvPr id="26" name="Parallelogram 31">
                <a:extLst>
                  <a:ext uri="{FF2B5EF4-FFF2-40B4-BE49-F238E27FC236}">
                    <a16:creationId xmlns:a16="http://schemas.microsoft.com/office/drawing/2014/main" xmlns="" id="{7DCCE267-6790-40BB-854E-B73CB16C7088}"/>
                  </a:ext>
                </a:extLst>
              </p:cNvPr>
              <p:cNvSpPr/>
              <p:nvPr/>
            </p:nvSpPr>
            <p:spPr>
              <a:xfrm rot="5400000" flipH="1">
                <a:off x="4636437" y="1996338"/>
                <a:ext cx="777696" cy="489893"/>
              </a:xfrm>
              <a:prstGeom prst="parallelogram">
                <a:avLst>
                  <a:gd name="adj" fmla="val 55606"/>
                </a:avLst>
              </a:prstGeom>
              <a:solidFill>
                <a:schemeClr val="accent4">
                  <a:lumMod val="60000"/>
                  <a:lumOff val="4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9" name="Arrow: Pentagon 29">
                <a:extLst>
                  <a:ext uri="{FF2B5EF4-FFF2-40B4-BE49-F238E27FC236}">
                    <a16:creationId xmlns:a16="http://schemas.microsoft.com/office/drawing/2014/main" xmlns="" id="{C00CC81D-BD35-4A7D-8217-59CB67559F5F}"/>
                  </a:ext>
                </a:extLst>
              </p:cNvPr>
              <p:cNvSpPr/>
              <p:nvPr/>
            </p:nvSpPr>
            <p:spPr>
              <a:xfrm flipH="1">
                <a:off x="4598833" y="1838843"/>
                <a:ext cx="668642" cy="452912"/>
              </a:xfrm>
              <a:prstGeom prst="homePlate">
                <a:avLst>
                  <a:gd name="adj" fmla="val 43906"/>
                </a:avLst>
              </a:prstGeom>
              <a:solidFill>
                <a:schemeClr val="accent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xmlns="" id="{21A27364-0CF3-440D-8BE7-678B5ACEB03C}"/>
                </a:ext>
              </a:extLst>
            </p:cNvPr>
            <p:cNvSpPr txBox="1"/>
            <p:nvPr/>
          </p:nvSpPr>
          <p:spPr>
            <a:xfrm>
              <a:off x="4098255" y="880656"/>
              <a:ext cx="602478" cy="46166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ko-KR" sz="2400" b="1" dirty="0">
                  <a:solidFill>
                    <a:schemeClr val="bg1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  <a:cs typeface="Arial" pitchFamily="34" charset="0"/>
                </a:rPr>
                <a:t>Ⅰ</a:t>
              </a:r>
              <a:endParaRPr lang="ko-KR" altLang="en-US" sz="2400" b="1" dirty="0">
                <a:solidFill>
                  <a:schemeClr val="bg1"/>
                </a:solidFill>
                <a:cs typeface="Arial" pitchFamily="34" charset="0"/>
              </a:endParaRPr>
            </a:p>
          </p:txBody>
        </p:sp>
      </p:grpSp>
      <p:sp>
        <p:nvSpPr>
          <p:cNvPr id="37" name="TextBox 36">
            <a:extLst>
              <a:ext uri="{FF2B5EF4-FFF2-40B4-BE49-F238E27FC236}">
                <a16:creationId xmlns:a16="http://schemas.microsoft.com/office/drawing/2014/main" xmlns="" id="{3A8C9166-5D9C-4CD9-9582-0B9841FC481C}"/>
              </a:ext>
            </a:extLst>
          </p:cNvPr>
          <p:cNvSpPr txBox="1"/>
          <p:nvPr/>
        </p:nvSpPr>
        <p:spPr>
          <a:xfrm>
            <a:off x="10879671" y="1407459"/>
            <a:ext cx="150582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1200" dirty="0">
                <a:solidFill>
                  <a:schemeClr val="bg1"/>
                </a:solidFill>
                <a:latin typeface="에스코어 드림 6 Bold" panose="020B0703030302020204" pitchFamily="34" charset="-127"/>
                <a:ea typeface="에스코어 드림 6 Bold" panose="020B0703030302020204" pitchFamily="34" charset="-127"/>
              </a:rPr>
              <a:t>세정지원 방안</a:t>
            </a:r>
            <a:endParaRPr lang="ko-KR" altLang="en-US" dirty="0">
              <a:solidFill>
                <a:schemeClr val="bg1"/>
              </a:solidFill>
              <a:latin typeface="에스코어 드림 6 Bold" panose="020B0703030302020204" pitchFamily="34" charset="-127"/>
              <a:ea typeface="에스코어 드림 6 Bold" panose="020B0703030302020204" pitchFamily="34" charset="-127"/>
            </a:endParaRPr>
          </a:p>
        </p:txBody>
      </p:sp>
      <p:grpSp>
        <p:nvGrpSpPr>
          <p:cNvPr id="5" name="그룹 4">
            <a:extLst>
              <a:ext uri="{FF2B5EF4-FFF2-40B4-BE49-F238E27FC236}">
                <a16:creationId xmlns:a16="http://schemas.microsoft.com/office/drawing/2014/main" xmlns="" id="{6E6C56B6-BEAA-44B0-83DA-4BA1E4E4282B}"/>
              </a:ext>
            </a:extLst>
          </p:cNvPr>
          <p:cNvGrpSpPr/>
          <p:nvPr/>
        </p:nvGrpSpPr>
        <p:grpSpPr>
          <a:xfrm>
            <a:off x="670369" y="871698"/>
            <a:ext cx="11368498" cy="1091948"/>
            <a:chOff x="670369" y="871698"/>
            <a:chExt cx="11368498" cy="1091948"/>
          </a:xfrm>
        </p:grpSpPr>
        <p:grpSp>
          <p:nvGrpSpPr>
            <p:cNvPr id="3" name="그룹 2">
              <a:extLst>
                <a:ext uri="{FF2B5EF4-FFF2-40B4-BE49-F238E27FC236}">
                  <a16:creationId xmlns:a16="http://schemas.microsoft.com/office/drawing/2014/main" xmlns="" id="{73109884-6906-4E28-A23D-8730414C9AE3}"/>
                </a:ext>
              </a:extLst>
            </p:cNvPr>
            <p:cNvGrpSpPr/>
            <p:nvPr/>
          </p:nvGrpSpPr>
          <p:grpSpPr>
            <a:xfrm>
              <a:off x="670369" y="871698"/>
              <a:ext cx="11315450" cy="1091948"/>
              <a:chOff x="670369" y="871698"/>
              <a:chExt cx="11315450" cy="1091948"/>
            </a:xfrm>
          </p:grpSpPr>
          <p:grpSp>
            <p:nvGrpSpPr>
              <p:cNvPr id="2" name="그룹 1">
                <a:extLst>
                  <a:ext uri="{FF2B5EF4-FFF2-40B4-BE49-F238E27FC236}">
                    <a16:creationId xmlns:a16="http://schemas.microsoft.com/office/drawing/2014/main" xmlns="" id="{71EB7B1A-1AA7-45A6-AC5C-99246DA4C15D}"/>
                  </a:ext>
                </a:extLst>
              </p:cNvPr>
              <p:cNvGrpSpPr/>
              <p:nvPr/>
            </p:nvGrpSpPr>
            <p:grpSpPr>
              <a:xfrm>
                <a:off x="2608311" y="871698"/>
                <a:ext cx="9377508" cy="795757"/>
                <a:chOff x="2608311" y="871698"/>
                <a:chExt cx="9377508" cy="795757"/>
              </a:xfrm>
            </p:grpSpPr>
            <p:grpSp>
              <p:nvGrpSpPr>
                <p:cNvPr id="31" name="Group 27">
                  <a:extLst>
                    <a:ext uri="{FF2B5EF4-FFF2-40B4-BE49-F238E27FC236}">
                      <a16:creationId xmlns:a16="http://schemas.microsoft.com/office/drawing/2014/main" xmlns="" id="{CB05BB93-CB0E-4BF9-869D-749A4155AEEC}"/>
                    </a:ext>
                  </a:extLst>
                </p:cNvPr>
                <p:cNvGrpSpPr/>
                <p:nvPr/>
              </p:nvGrpSpPr>
              <p:grpSpPr>
                <a:xfrm>
                  <a:off x="3910467" y="871698"/>
                  <a:ext cx="8075352" cy="795757"/>
                  <a:chOff x="4605654" y="1824853"/>
                  <a:chExt cx="6566322" cy="811606"/>
                </a:xfrm>
              </p:grpSpPr>
              <p:sp>
                <p:nvSpPr>
                  <p:cNvPr id="33" name="Rectangle 28">
                    <a:extLst>
                      <a:ext uri="{FF2B5EF4-FFF2-40B4-BE49-F238E27FC236}">
                        <a16:creationId xmlns:a16="http://schemas.microsoft.com/office/drawing/2014/main" xmlns="" id="{7F462D01-51E8-46C8-9FEF-664E932F6FC1}"/>
                      </a:ext>
                    </a:extLst>
                  </p:cNvPr>
                  <p:cNvSpPr/>
                  <p:nvPr/>
                </p:nvSpPr>
                <p:spPr>
                  <a:xfrm>
                    <a:off x="4780729" y="2174794"/>
                    <a:ext cx="6391247" cy="461665"/>
                  </a:xfrm>
                  <a:prstGeom prst="rect">
                    <a:avLst/>
                  </a:prstGeom>
                  <a:solidFill>
                    <a:schemeClr val="accent4">
                      <a:lumMod val="75000"/>
                    </a:schemeClr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r>
                      <a:rPr lang="ko-KR" altLang="en-US" sz="2000">
                        <a:latin typeface="에스코어 드림 6 Bold" panose="020B0703030302020204" pitchFamily="34" charset="-127"/>
                        <a:ea typeface="에스코어 드림 6 Bold" panose="020B0703030302020204" pitchFamily="34" charset="-127"/>
                      </a:rPr>
                      <a:t>           성실신고와 연계한 신고내용 확인 실시</a:t>
                    </a:r>
                    <a:endParaRPr lang="en-US" sz="2000" dirty="0">
                      <a:latin typeface="에스코어 드림 6 Bold" panose="020B0703030302020204" pitchFamily="34" charset="-127"/>
                      <a:ea typeface="에스코어 드림 6 Bold" panose="020B0703030302020204" pitchFamily="34" charset="-127"/>
                    </a:endParaRPr>
                  </a:p>
                </p:txBody>
              </p:sp>
              <p:sp>
                <p:nvSpPr>
                  <p:cNvPr id="34" name="Parallelogram 31">
                    <a:extLst>
                      <a:ext uri="{FF2B5EF4-FFF2-40B4-BE49-F238E27FC236}">
                        <a16:creationId xmlns:a16="http://schemas.microsoft.com/office/drawing/2014/main" xmlns="" id="{5E1A03A6-EEDC-4E98-9668-D9046CF37090}"/>
                      </a:ext>
                    </a:extLst>
                  </p:cNvPr>
                  <p:cNvSpPr/>
                  <p:nvPr/>
                </p:nvSpPr>
                <p:spPr>
                  <a:xfrm rot="5400000" flipH="1">
                    <a:off x="4636437" y="1996338"/>
                    <a:ext cx="777696" cy="489893"/>
                  </a:xfrm>
                  <a:prstGeom prst="parallelogram">
                    <a:avLst>
                      <a:gd name="adj" fmla="val 55606"/>
                    </a:avLst>
                  </a:prstGeom>
                  <a:solidFill>
                    <a:schemeClr val="accent4">
                      <a:lumMod val="60000"/>
                      <a:lumOff val="40000"/>
                    </a:schemeClr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35" name="Arrow: Pentagon 29">
                    <a:extLst>
                      <a:ext uri="{FF2B5EF4-FFF2-40B4-BE49-F238E27FC236}">
                        <a16:creationId xmlns:a16="http://schemas.microsoft.com/office/drawing/2014/main" xmlns="" id="{4B97320D-A192-4290-B97C-324F24256BA8}"/>
                      </a:ext>
                    </a:extLst>
                  </p:cNvPr>
                  <p:cNvSpPr/>
                  <p:nvPr/>
                </p:nvSpPr>
                <p:spPr>
                  <a:xfrm flipH="1">
                    <a:off x="4605654" y="1838843"/>
                    <a:ext cx="668642" cy="452912"/>
                  </a:xfrm>
                  <a:prstGeom prst="homePlate">
                    <a:avLst>
                      <a:gd name="adj" fmla="val 43906"/>
                    </a:avLst>
                  </a:prstGeom>
                  <a:solidFill>
                    <a:schemeClr val="accent4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36" name="TextBox 35">
                    <a:extLst>
                      <a:ext uri="{FF2B5EF4-FFF2-40B4-BE49-F238E27FC236}">
                        <a16:creationId xmlns:a16="http://schemas.microsoft.com/office/drawing/2014/main" xmlns="" id="{3E2BABB1-15EF-4CAB-8AEE-439A6E28F147}"/>
                      </a:ext>
                    </a:extLst>
                  </p:cNvPr>
                  <p:cNvSpPr txBox="1"/>
                  <p:nvPr/>
                </p:nvSpPr>
                <p:spPr>
                  <a:xfrm>
                    <a:off x="4758354" y="1824853"/>
                    <a:ext cx="489894" cy="470862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pPr algn="ctr"/>
                    <a:r>
                      <a:rPr lang="en-US" altLang="ko-KR" sz="2400" b="1" dirty="0">
                        <a:solidFill>
                          <a:schemeClr val="bg1"/>
                        </a:solidFill>
                        <a:latin typeface="맑은 고딕" panose="020B0503020000020004" pitchFamily="50" charset="-127"/>
                        <a:ea typeface="맑은 고딕" panose="020B0503020000020004" pitchFamily="50" charset="-127"/>
                        <a:cs typeface="Arial" pitchFamily="34" charset="0"/>
                      </a:rPr>
                      <a:t>Ⅰ</a:t>
                    </a:r>
                    <a:endParaRPr lang="ko-KR" altLang="en-US" sz="2400" b="1" dirty="0">
                      <a:solidFill>
                        <a:schemeClr val="bg1"/>
                      </a:solidFill>
                      <a:cs typeface="Arial" pitchFamily="34" charset="0"/>
                    </a:endParaRPr>
                  </a:p>
                </p:txBody>
              </p:sp>
            </p:grpSp>
            <p:grpSp>
              <p:nvGrpSpPr>
                <p:cNvPr id="39" name="그룹 38">
                  <a:extLst>
                    <a:ext uri="{FF2B5EF4-FFF2-40B4-BE49-F238E27FC236}">
                      <a16:creationId xmlns:a16="http://schemas.microsoft.com/office/drawing/2014/main" xmlns="" id="{47560114-DDA9-40D9-BFCC-5E4830F3CCAD}"/>
                    </a:ext>
                  </a:extLst>
                </p:cNvPr>
                <p:cNvGrpSpPr/>
                <p:nvPr/>
              </p:nvGrpSpPr>
              <p:grpSpPr>
                <a:xfrm>
                  <a:off x="2608311" y="885415"/>
                  <a:ext cx="2125067" cy="444066"/>
                  <a:chOff x="2608311" y="885415"/>
                  <a:chExt cx="2125067" cy="444066"/>
                </a:xfrm>
              </p:grpSpPr>
              <p:sp>
                <p:nvSpPr>
                  <p:cNvPr id="40" name="Arrow: Pentagon 29">
                    <a:extLst>
                      <a:ext uri="{FF2B5EF4-FFF2-40B4-BE49-F238E27FC236}">
                        <a16:creationId xmlns:a16="http://schemas.microsoft.com/office/drawing/2014/main" xmlns="" id="{32DA38A6-6AB3-40EE-B644-2470D4C25900}"/>
                      </a:ext>
                    </a:extLst>
                  </p:cNvPr>
                  <p:cNvSpPr/>
                  <p:nvPr/>
                </p:nvSpPr>
                <p:spPr>
                  <a:xfrm flipH="1">
                    <a:off x="2608311" y="885415"/>
                    <a:ext cx="2125067" cy="444066"/>
                  </a:xfrm>
                  <a:prstGeom prst="homePlate">
                    <a:avLst>
                      <a:gd name="adj" fmla="val 43906"/>
                    </a:avLst>
                  </a:prstGeom>
                  <a:solidFill>
                    <a:schemeClr val="accent4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41" name="TextBox 40">
                    <a:extLst>
                      <a:ext uri="{FF2B5EF4-FFF2-40B4-BE49-F238E27FC236}">
                        <a16:creationId xmlns:a16="http://schemas.microsoft.com/office/drawing/2014/main" xmlns="" id="{88F15016-A9AD-4031-81B8-4F2171C16C83}"/>
                      </a:ext>
                    </a:extLst>
                  </p:cNvPr>
                  <p:cNvSpPr txBox="1"/>
                  <p:nvPr/>
                </p:nvSpPr>
                <p:spPr>
                  <a:xfrm>
                    <a:off x="2706150" y="922032"/>
                    <a:ext cx="1964449" cy="369332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pPr algn="ctr"/>
                    <a:r>
                      <a:rPr lang="en-US" altLang="ko-KR" b="1" dirty="0">
                        <a:solidFill>
                          <a:schemeClr val="bg1"/>
                        </a:solidFill>
                        <a:latin typeface="맑은 고딕" panose="020B0503020000020004" pitchFamily="50" charset="-127"/>
                        <a:ea typeface="맑은 고딕" panose="020B0503020000020004" pitchFamily="50" charset="-127"/>
                        <a:cs typeface="Arial" pitchFamily="34" charset="0"/>
                      </a:rPr>
                      <a:t>Ⅰ. </a:t>
                    </a:r>
                    <a:r>
                      <a:rPr lang="ko-KR" altLang="en-US" b="1" dirty="0">
                        <a:solidFill>
                          <a:schemeClr val="bg1"/>
                        </a:solidFill>
                        <a:latin typeface="맑은 고딕" panose="020B0503020000020004" pitchFamily="50" charset="-127"/>
                        <a:ea typeface="맑은 고딕" panose="020B0503020000020004" pitchFamily="50" charset="-127"/>
                        <a:cs typeface="Arial" pitchFamily="34" charset="0"/>
                      </a:rPr>
                      <a:t>신고지원방향</a:t>
                    </a:r>
                    <a:endParaRPr lang="ko-KR" altLang="en-US" b="1" dirty="0">
                      <a:solidFill>
                        <a:schemeClr val="bg1"/>
                      </a:solidFill>
                      <a:cs typeface="Arial" pitchFamily="34" charset="0"/>
                    </a:endParaRPr>
                  </a:p>
                </p:txBody>
              </p:sp>
            </p:grpSp>
          </p:grpSp>
          <p:cxnSp>
            <p:nvCxnSpPr>
              <p:cNvPr id="58" name="직선 연결선 57">
                <a:extLst>
                  <a:ext uri="{FF2B5EF4-FFF2-40B4-BE49-F238E27FC236}">
                    <a16:creationId xmlns:a16="http://schemas.microsoft.com/office/drawing/2014/main" xmlns="" id="{4A5ADAE3-9AA9-41A6-8F9E-072595CBF190}"/>
                  </a:ext>
                </a:extLst>
              </p:cNvPr>
              <p:cNvCxnSpPr/>
              <p:nvPr/>
            </p:nvCxnSpPr>
            <p:spPr>
              <a:xfrm>
                <a:off x="670369" y="1963646"/>
                <a:ext cx="11031148" cy="0"/>
              </a:xfrm>
              <a:prstGeom prst="line">
                <a:avLst/>
              </a:prstGeom>
              <a:ln>
                <a:solidFill>
                  <a:srgbClr val="334457"/>
                </a:solidFill>
                <a:prstDash val="sys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59" name="TextBox 58">
              <a:extLst>
                <a:ext uri="{FF2B5EF4-FFF2-40B4-BE49-F238E27FC236}">
                  <a16:creationId xmlns:a16="http://schemas.microsoft.com/office/drawing/2014/main" xmlns="" id="{72BC9881-0920-4F73-889F-1B6D798359DF}"/>
                </a:ext>
              </a:extLst>
            </p:cNvPr>
            <p:cNvSpPr txBox="1"/>
            <p:nvPr/>
          </p:nvSpPr>
          <p:spPr>
            <a:xfrm>
              <a:off x="10907518" y="1407459"/>
              <a:ext cx="1131349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ko-KR" altLang="en-US" sz="1200" dirty="0">
                  <a:solidFill>
                    <a:schemeClr val="bg1"/>
                  </a:solidFill>
                  <a:latin typeface="에스코어 드림 6 Bold" panose="020B0703030302020204" pitchFamily="34" charset="-127"/>
                  <a:ea typeface="에스코어 드림 6 Bold" panose="020B0703030302020204" pitchFamily="34" charset="-127"/>
                </a:rPr>
                <a:t>신고내용 확인</a:t>
              </a:r>
              <a:endParaRPr lang="ko-KR" altLang="en-US" dirty="0">
                <a:solidFill>
                  <a:schemeClr val="bg1"/>
                </a:solidFill>
                <a:latin typeface="에스코어 드림 6 Bold" panose="020B0703030302020204" pitchFamily="34" charset="-127"/>
                <a:ea typeface="에스코어 드림 6 Bold" panose="020B0703030302020204" pitchFamily="34" charset="-127"/>
              </a:endParaRPr>
            </a:p>
          </p:txBody>
        </p:sp>
      </p:grpSp>
      <p:cxnSp>
        <p:nvCxnSpPr>
          <p:cNvPr id="60" name="직선 연결선 59">
            <a:extLst>
              <a:ext uri="{FF2B5EF4-FFF2-40B4-BE49-F238E27FC236}">
                <a16:creationId xmlns:a16="http://schemas.microsoft.com/office/drawing/2014/main" xmlns="" id="{CA4CC602-FC33-4B29-9BCA-11AA78D3AFCF}"/>
              </a:ext>
            </a:extLst>
          </p:cNvPr>
          <p:cNvCxnSpPr/>
          <p:nvPr/>
        </p:nvCxnSpPr>
        <p:spPr>
          <a:xfrm>
            <a:off x="638211" y="6100821"/>
            <a:ext cx="11031148" cy="0"/>
          </a:xfrm>
          <a:prstGeom prst="line">
            <a:avLst/>
          </a:prstGeom>
          <a:ln>
            <a:solidFill>
              <a:srgbClr val="334457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2" name="TextBox 41">
            <a:extLst>
              <a:ext uri="{FF2B5EF4-FFF2-40B4-BE49-F238E27FC236}">
                <a16:creationId xmlns:a16="http://schemas.microsoft.com/office/drawing/2014/main" xmlns="" id="{A271E0E5-4143-4756-B6AC-AB060B07F562}"/>
              </a:ext>
            </a:extLst>
          </p:cNvPr>
          <p:cNvSpPr txBox="1"/>
          <p:nvPr/>
        </p:nvSpPr>
        <p:spPr>
          <a:xfrm>
            <a:off x="1015503" y="2235414"/>
            <a:ext cx="10792566" cy="9643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lnSpc>
                <a:spcPct val="150000"/>
              </a:lnSpc>
              <a:buClr>
                <a:srgbClr val="334457"/>
              </a:buClr>
              <a:buFont typeface="Wingdings" panose="05000000000000000000" pitchFamily="2" charset="2"/>
              <a:buChar char="§"/>
            </a:pPr>
            <a:r>
              <a:rPr lang="ko-KR" altLang="en-US" sz="2000" dirty="0">
                <a:solidFill>
                  <a:srgbClr val="C00000"/>
                </a:solidFill>
                <a:latin typeface="에스코어 드림 5 Medium" panose="020B0503030302020204" pitchFamily="34" charset="-127"/>
                <a:ea typeface="에스코어 드림 5 Medium" panose="020B0503030302020204" pitchFamily="34" charset="-127"/>
              </a:rPr>
              <a:t>신고 전</a:t>
            </a:r>
            <a:endParaRPr lang="en-US" altLang="ko-KR" sz="2000" dirty="0">
              <a:solidFill>
                <a:srgbClr val="C00000"/>
              </a:solidFill>
              <a:latin typeface="에스코어 드림 5 Medium" panose="020B0503030302020204" pitchFamily="34" charset="-127"/>
              <a:ea typeface="에스코어 드림 5 Medium" panose="020B0503030302020204" pitchFamily="34" charset="-127"/>
            </a:endParaRPr>
          </a:p>
          <a:p>
            <a:pPr>
              <a:lnSpc>
                <a:spcPct val="150000"/>
              </a:lnSpc>
              <a:buClr>
                <a:srgbClr val="334457"/>
              </a:buClr>
            </a:pPr>
            <a:r>
              <a:rPr lang="ko-KR" altLang="en-US" sz="2000" dirty="0">
                <a:solidFill>
                  <a:srgbClr val="334457"/>
                </a:solidFill>
                <a:latin typeface="에스코어 드림 5 Medium" panose="020B0503030302020204" pitchFamily="34" charset="-127"/>
                <a:ea typeface="에스코어 드림 5 Medium" panose="020B0503030302020204" pitchFamily="34" charset="-127"/>
              </a:rPr>
              <a:t>        납세자가 자발적으로 </a:t>
            </a:r>
            <a:r>
              <a:rPr lang="ko-KR" altLang="en-US" sz="2000" dirty="0" err="1">
                <a:solidFill>
                  <a:srgbClr val="334457"/>
                </a:solidFill>
                <a:latin typeface="에스코어 드림 5 Medium" panose="020B0503030302020204" pitchFamily="34" charset="-127"/>
                <a:ea typeface="에스코어 드림 5 Medium" panose="020B0503030302020204" pitchFamily="34" charset="-127"/>
              </a:rPr>
              <a:t>성실신고할</a:t>
            </a:r>
            <a:r>
              <a:rPr lang="ko-KR" altLang="en-US" sz="2000" dirty="0">
                <a:solidFill>
                  <a:srgbClr val="334457"/>
                </a:solidFill>
                <a:latin typeface="에스코어 드림 5 Medium" panose="020B0503030302020204" pitchFamily="34" charset="-127"/>
                <a:ea typeface="에스코어 드림 5 Medium" panose="020B0503030302020204" pitchFamily="34" charset="-127"/>
              </a:rPr>
              <a:t> 수 있도록 </a:t>
            </a:r>
            <a:r>
              <a:rPr lang="ko-KR" altLang="en-US" sz="2000" dirty="0">
                <a:solidFill>
                  <a:schemeClr val="accent5">
                    <a:lumMod val="75000"/>
                  </a:schemeClr>
                </a:solidFill>
                <a:latin typeface="에스코어 드림 5 Medium" panose="020B0503030302020204" pitchFamily="34" charset="-127"/>
                <a:ea typeface="에스코어 드림 5 Medium" panose="020B0503030302020204" pitchFamily="34" charset="-127"/>
              </a:rPr>
              <a:t>실질적으로 도움이 되는 자료</a:t>
            </a:r>
            <a:r>
              <a:rPr lang="ko-KR" altLang="en-US" sz="2000" dirty="0">
                <a:solidFill>
                  <a:srgbClr val="334457"/>
                </a:solidFill>
                <a:latin typeface="에스코어 드림 5 Medium" panose="020B0503030302020204" pitchFamily="34" charset="-127"/>
                <a:ea typeface="에스코어 드림 5 Medium" panose="020B0503030302020204" pitchFamily="34" charset="-127"/>
              </a:rPr>
              <a:t>를 </a:t>
            </a:r>
            <a:r>
              <a:rPr lang="ko-KR" altLang="en-US" sz="2000" dirty="0">
                <a:solidFill>
                  <a:schemeClr val="accent5">
                    <a:lumMod val="75000"/>
                  </a:schemeClr>
                </a:solidFill>
                <a:latin typeface="에스코어 드림 5 Medium" panose="020B0503030302020204" pitchFamily="34" charset="-127"/>
                <a:ea typeface="에스코어 드림 5 Medium" panose="020B0503030302020204" pitchFamily="34" charset="-127"/>
              </a:rPr>
              <a:t>최대한 제공</a:t>
            </a:r>
            <a:endParaRPr lang="en-US" altLang="ko-KR" sz="2000" dirty="0">
              <a:solidFill>
                <a:schemeClr val="accent5">
                  <a:lumMod val="75000"/>
                </a:schemeClr>
              </a:solidFill>
              <a:latin typeface="에스코어 드림 5 Medium" panose="020B0503030302020204" pitchFamily="34" charset="-127"/>
              <a:ea typeface="에스코어 드림 5 Medium" panose="020B0503030302020204" pitchFamily="34" charset="-127"/>
            </a:endParaRP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xmlns="" id="{C9B4AA04-B0D5-4595-8740-B6D38F1C2C0A}"/>
              </a:ext>
            </a:extLst>
          </p:cNvPr>
          <p:cNvSpPr txBox="1"/>
          <p:nvPr/>
        </p:nvSpPr>
        <p:spPr>
          <a:xfrm>
            <a:off x="1015503" y="3401154"/>
            <a:ext cx="10792566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lnSpc>
                <a:spcPct val="150000"/>
              </a:lnSpc>
              <a:buClr>
                <a:srgbClr val="334457"/>
              </a:buClr>
              <a:buFont typeface="Wingdings" panose="05000000000000000000" pitchFamily="2" charset="2"/>
              <a:buChar char="§"/>
            </a:pPr>
            <a:r>
              <a:rPr lang="ko-KR" altLang="en-US" sz="2000" dirty="0">
                <a:solidFill>
                  <a:srgbClr val="C00000"/>
                </a:solidFill>
                <a:latin typeface="에스코어 드림 5 Medium" panose="020B0503030302020204" pitchFamily="34" charset="-127"/>
                <a:ea typeface="에스코어 드림 5 Medium" panose="020B0503030302020204" pitchFamily="34" charset="-127"/>
              </a:rPr>
              <a:t>신고 후</a:t>
            </a:r>
            <a:endParaRPr lang="en-US" altLang="ko-KR" sz="2000" dirty="0">
              <a:solidFill>
                <a:srgbClr val="C00000"/>
              </a:solidFill>
              <a:latin typeface="에스코어 드림 5 Medium" panose="020B0503030302020204" pitchFamily="34" charset="-127"/>
              <a:ea typeface="에스코어 드림 5 Medium" panose="020B0503030302020204" pitchFamily="34" charset="-127"/>
            </a:endParaRPr>
          </a:p>
          <a:p>
            <a:pPr>
              <a:lnSpc>
                <a:spcPct val="150000"/>
              </a:lnSpc>
              <a:buClr>
                <a:srgbClr val="334457"/>
              </a:buClr>
            </a:pPr>
            <a:r>
              <a:rPr lang="en-US" altLang="ko-KR" sz="2000" dirty="0">
                <a:solidFill>
                  <a:srgbClr val="334457"/>
                </a:solidFill>
                <a:latin typeface="에스코어 드림 5 Medium" panose="020B0503030302020204" pitchFamily="34" charset="-127"/>
                <a:ea typeface="에스코어 드림 5 Medium" panose="020B0503030302020204" pitchFamily="34" charset="-127"/>
              </a:rPr>
              <a:t>        </a:t>
            </a:r>
            <a:r>
              <a:rPr lang="ko-KR" altLang="en-US" sz="2000" dirty="0">
                <a:solidFill>
                  <a:schemeClr val="accent5">
                    <a:lumMod val="75000"/>
                  </a:schemeClr>
                </a:solidFill>
                <a:latin typeface="에스코어 드림 5 Medium" panose="020B0503030302020204" pitchFamily="34" charset="-127"/>
                <a:ea typeface="에스코어 드림 5 Medium" panose="020B0503030302020204" pitchFamily="34" charset="-127"/>
              </a:rPr>
              <a:t>신고 </a:t>
            </a:r>
            <a:r>
              <a:rPr lang="ko-KR" altLang="en-US" sz="2000" dirty="0" err="1">
                <a:solidFill>
                  <a:schemeClr val="accent5">
                    <a:lumMod val="75000"/>
                  </a:schemeClr>
                </a:solidFill>
                <a:latin typeface="에스코어 드림 5 Medium" panose="020B0503030302020204" pitchFamily="34" charset="-127"/>
                <a:ea typeface="에스코어 드림 5 Medium" panose="020B0503030302020204" pitchFamily="34" charset="-127"/>
              </a:rPr>
              <a:t>도움자료</a:t>
            </a:r>
            <a:r>
              <a:rPr lang="ko-KR" altLang="en-US" sz="2000" dirty="0" err="1">
                <a:solidFill>
                  <a:srgbClr val="334457"/>
                </a:solidFill>
                <a:latin typeface="에스코어 드림 5 Medium" panose="020B0503030302020204" pitchFamily="34" charset="-127"/>
                <a:ea typeface="에스코어 드림 5 Medium" panose="020B0503030302020204" pitchFamily="34" charset="-127"/>
              </a:rPr>
              <a:t>의</a:t>
            </a:r>
            <a:r>
              <a:rPr lang="ko-KR" altLang="en-US" sz="2000" dirty="0">
                <a:solidFill>
                  <a:srgbClr val="334457"/>
                </a:solidFill>
                <a:latin typeface="에스코어 드림 5 Medium" panose="020B0503030302020204" pitchFamily="34" charset="-127"/>
                <a:ea typeface="에스코어 드림 5 Medium" panose="020B0503030302020204" pitchFamily="34" charset="-127"/>
              </a:rPr>
              <a:t> </a:t>
            </a:r>
            <a:r>
              <a:rPr lang="ko-KR" altLang="en-US" sz="2000" dirty="0">
                <a:solidFill>
                  <a:schemeClr val="accent5">
                    <a:lumMod val="75000"/>
                  </a:schemeClr>
                </a:solidFill>
                <a:latin typeface="에스코어 드림 5 Medium" panose="020B0503030302020204" pitchFamily="34" charset="-127"/>
                <a:ea typeface="에스코어 드림 5 Medium" panose="020B0503030302020204" pitchFamily="34" charset="-127"/>
              </a:rPr>
              <a:t>반영 여부 </a:t>
            </a:r>
            <a:r>
              <a:rPr lang="ko-KR" altLang="en-US" sz="2000" dirty="0">
                <a:solidFill>
                  <a:srgbClr val="334457"/>
                </a:solidFill>
                <a:latin typeface="에스코어 드림 5 Medium" panose="020B0503030302020204" pitchFamily="34" charset="-127"/>
                <a:ea typeface="에스코어 드림 5 Medium" panose="020B0503030302020204" pitchFamily="34" charset="-127"/>
              </a:rPr>
              <a:t>등 법인세 신고내용을 검토하여 특정 항목</a:t>
            </a:r>
            <a:r>
              <a:rPr lang="en-US" altLang="ko-KR" sz="2000" dirty="0">
                <a:solidFill>
                  <a:srgbClr val="334457"/>
                </a:solidFill>
                <a:latin typeface="에스코어 드림 5 Medium" panose="020B0503030302020204" pitchFamily="34" charset="-127"/>
                <a:ea typeface="에스코어 드림 5 Medium" panose="020B0503030302020204" pitchFamily="34" charset="-127"/>
              </a:rPr>
              <a:t>·</a:t>
            </a:r>
            <a:r>
              <a:rPr lang="ko-KR" altLang="en-US" sz="2000" dirty="0">
                <a:solidFill>
                  <a:srgbClr val="334457"/>
                </a:solidFill>
                <a:latin typeface="에스코어 드림 5 Medium" panose="020B0503030302020204" pitchFamily="34" charset="-127"/>
                <a:ea typeface="에스코어 드림 5 Medium" panose="020B0503030302020204" pitchFamily="34" charset="-127"/>
              </a:rPr>
              <a:t>유형의 </a:t>
            </a:r>
            <a:r>
              <a:rPr lang="ko-KR" altLang="en-US" sz="2000" dirty="0">
                <a:solidFill>
                  <a:schemeClr val="accent5">
                    <a:lumMod val="75000"/>
                  </a:schemeClr>
                </a:solidFill>
                <a:latin typeface="에스코어 드림 5 Medium" panose="020B0503030302020204" pitchFamily="34" charset="-127"/>
                <a:ea typeface="에스코어 드림 5 Medium" panose="020B0503030302020204" pitchFamily="34" charset="-127"/>
              </a:rPr>
              <a:t>오류</a:t>
            </a:r>
            <a:r>
              <a:rPr lang="ko-KR" altLang="en-US" sz="2000" dirty="0">
                <a:solidFill>
                  <a:srgbClr val="334457"/>
                </a:solidFill>
                <a:latin typeface="에스코어 드림 5 Medium" panose="020B0503030302020204" pitchFamily="34" charset="-127"/>
                <a:ea typeface="에스코어 드림 5 Medium" panose="020B0503030302020204" pitchFamily="34" charset="-127"/>
              </a:rPr>
              <a:t> 또는</a:t>
            </a:r>
            <a:r>
              <a:rPr lang="en-US" altLang="ko-KR" sz="2000" dirty="0">
                <a:solidFill>
                  <a:srgbClr val="334457"/>
                </a:solidFill>
                <a:latin typeface="에스코어 드림 5 Medium" panose="020B0503030302020204" pitchFamily="34" charset="-127"/>
                <a:ea typeface="에스코어 드림 5 Medium" panose="020B0503030302020204" pitchFamily="34" charset="-127"/>
              </a:rPr>
              <a:t> </a:t>
            </a:r>
          </a:p>
          <a:p>
            <a:pPr>
              <a:lnSpc>
                <a:spcPct val="150000"/>
              </a:lnSpc>
              <a:buClr>
                <a:srgbClr val="334457"/>
              </a:buClr>
            </a:pPr>
            <a:r>
              <a:rPr lang="en-US" altLang="ko-KR" sz="2000" dirty="0">
                <a:solidFill>
                  <a:srgbClr val="334457"/>
                </a:solidFill>
                <a:latin typeface="에스코어 드림 5 Medium" panose="020B0503030302020204" pitchFamily="34" charset="-127"/>
                <a:ea typeface="에스코어 드림 5 Medium" panose="020B0503030302020204" pitchFamily="34" charset="-127"/>
              </a:rPr>
              <a:t>        </a:t>
            </a:r>
            <a:r>
              <a:rPr lang="ko-KR" altLang="en-US" sz="2000" dirty="0">
                <a:solidFill>
                  <a:schemeClr val="accent5">
                    <a:lumMod val="75000"/>
                  </a:schemeClr>
                </a:solidFill>
                <a:latin typeface="에스코어 드림 5 Medium" panose="020B0503030302020204" pitchFamily="34" charset="-127"/>
                <a:ea typeface="에스코어 드림 5 Medium" panose="020B0503030302020204" pitchFamily="34" charset="-127"/>
              </a:rPr>
              <a:t>누락 혐의</a:t>
            </a:r>
            <a:r>
              <a:rPr lang="ko-KR" altLang="en-US" sz="2000" dirty="0">
                <a:solidFill>
                  <a:srgbClr val="334457"/>
                </a:solidFill>
                <a:latin typeface="에스코어 드림 5 Medium" panose="020B0503030302020204" pitchFamily="34" charset="-127"/>
                <a:ea typeface="에스코어 드림 5 Medium" panose="020B0503030302020204" pitchFamily="34" charset="-127"/>
              </a:rPr>
              <a:t>가 있는 법인에 대하여 서면으로 </a:t>
            </a:r>
            <a:r>
              <a:rPr lang="ko-KR" altLang="en-US" sz="2000" dirty="0">
                <a:solidFill>
                  <a:schemeClr val="accent5">
                    <a:lumMod val="75000"/>
                  </a:schemeClr>
                </a:solidFill>
                <a:latin typeface="에스코어 드림 5 Medium" panose="020B0503030302020204" pitchFamily="34" charset="-127"/>
                <a:ea typeface="에스코어 드림 5 Medium" panose="020B0503030302020204" pitchFamily="34" charset="-127"/>
              </a:rPr>
              <a:t>신고내용</a:t>
            </a:r>
            <a:r>
              <a:rPr lang="ko-KR" altLang="en-US" sz="2000" dirty="0">
                <a:solidFill>
                  <a:srgbClr val="334457"/>
                </a:solidFill>
                <a:latin typeface="에스코어 드림 5 Medium" panose="020B0503030302020204" pitchFamily="34" charset="-127"/>
                <a:ea typeface="에스코어 드림 5 Medium" panose="020B0503030302020204" pitchFamily="34" charset="-127"/>
              </a:rPr>
              <a:t>의 </a:t>
            </a:r>
            <a:r>
              <a:rPr lang="ko-KR" altLang="en-US" sz="2000" dirty="0">
                <a:solidFill>
                  <a:schemeClr val="accent5">
                    <a:lumMod val="75000"/>
                  </a:schemeClr>
                </a:solidFill>
                <a:latin typeface="에스코어 드림 5 Medium" panose="020B0503030302020204" pitchFamily="34" charset="-127"/>
                <a:ea typeface="에스코어 드림 5 Medium" panose="020B0503030302020204" pitchFamily="34" charset="-127"/>
              </a:rPr>
              <a:t>적정여부</a:t>
            </a:r>
            <a:r>
              <a:rPr lang="ko-KR" altLang="en-US" sz="2000" dirty="0">
                <a:solidFill>
                  <a:srgbClr val="334457"/>
                </a:solidFill>
                <a:latin typeface="에스코어 드림 5 Medium" panose="020B0503030302020204" pitchFamily="34" charset="-127"/>
                <a:ea typeface="에스코어 드림 5 Medium" panose="020B0503030302020204" pitchFamily="34" charset="-127"/>
              </a:rPr>
              <a:t>를 </a:t>
            </a:r>
            <a:r>
              <a:rPr lang="ko-KR" altLang="en-US" sz="2000" dirty="0">
                <a:solidFill>
                  <a:schemeClr val="accent5">
                    <a:lumMod val="75000"/>
                  </a:schemeClr>
                </a:solidFill>
                <a:latin typeface="에스코어 드림 5 Medium" panose="020B0503030302020204" pitchFamily="34" charset="-127"/>
                <a:ea typeface="에스코어 드림 5 Medium" panose="020B0503030302020204" pitchFamily="34" charset="-127"/>
              </a:rPr>
              <a:t>확인</a:t>
            </a:r>
            <a:endParaRPr lang="en-US" altLang="ko-KR" sz="2000" dirty="0">
              <a:solidFill>
                <a:schemeClr val="accent5">
                  <a:lumMod val="75000"/>
                </a:schemeClr>
              </a:solidFill>
              <a:latin typeface="에스코어 드림 5 Medium" panose="020B0503030302020204" pitchFamily="34" charset="-127"/>
              <a:ea typeface="에스코어 드림 5 Medium" panose="020B0503030302020204" pitchFamily="34" charset="-127"/>
            </a:endParaRPr>
          </a:p>
        </p:txBody>
      </p:sp>
      <p:grpSp>
        <p:nvGrpSpPr>
          <p:cNvPr id="44" name="그룹 43">
            <a:extLst>
              <a:ext uri="{FF2B5EF4-FFF2-40B4-BE49-F238E27FC236}">
                <a16:creationId xmlns:a16="http://schemas.microsoft.com/office/drawing/2014/main" xmlns="" id="{A5B09087-194B-4F62-8B23-5D6A42BBBF91}"/>
              </a:ext>
            </a:extLst>
          </p:cNvPr>
          <p:cNvGrpSpPr/>
          <p:nvPr/>
        </p:nvGrpSpPr>
        <p:grpSpPr>
          <a:xfrm>
            <a:off x="3248378" y="5216562"/>
            <a:ext cx="5068306" cy="656861"/>
            <a:chOff x="3248378" y="5460771"/>
            <a:chExt cx="5068306" cy="656861"/>
          </a:xfrm>
        </p:grpSpPr>
        <p:sp>
          <p:nvSpPr>
            <p:cNvPr id="45" name="모서리가 둥근 직사각형 6">
              <a:extLst>
                <a:ext uri="{FF2B5EF4-FFF2-40B4-BE49-F238E27FC236}">
                  <a16:creationId xmlns:a16="http://schemas.microsoft.com/office/drawing/2014/main" xmlns="" id="{53AD1522-6DD7-4ACD-AAFF-479933F80706}"/>
                </a:ext>
              </a:extLst>
            </p:cNvPr>
            <p:cNvSpPr/>
            <p:nvPr/>
          </p:nvSpPr>
          <p:spPr>
            <a:xfrm>
              <a:off x="3875313" y="5460771"/>
              <a:ext cx="4441371" cy="655402"/>
            </a:xfrm>
            <a:prstGeom prst="roundRect">
              <a:avLst/>
            </a:prstGeom>
            <a:solidFill>
              <a:schemeClr val="tx2"/>
            </a:solidFill>
            <a:ln>
              <a:solidFill>
                <a:srgbClr val="EBEBEB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ko-KR" sz="2400" dirty="0">
                  <a:solidFill>
                    <a:schemeClr val="bg1"/>
                  </a:solidFill>
                  <a:latin typeface="나눔스퀘어 ExtraBold" panose="020B0600000101010101" pitchFamily="50" charset="-127"/>
                  <a:ea typeface="나눔스퀘어 ExtraBold" panose="020B0600000101010101" pitchFamily="50" charset="-127"/>
                </a:rPr>
                <a:t>“</a:t>
              </a:r>
              <a:r>
                <a:rPr lang="ko-KR" altLang="en-US" sz="2400" dirty="0" err="1">
                  <a:solidFill>
                    <a:schemeClr val="bg1"/>
                  </a:solidFill>
                  <a:latin typeface="나눔스퀘어 ExtraBold" panose="020B0600000101010101" pitchFamily="50" charset="-127"/>
                  <a:ea typeface="나눔스퀘어 ExtraBold" panose="020B0600000101010101" pitchFamily="50" charset="-127"/>
                </a:rPr>
                <a:t>성실신고가</a:t>
              </a:r>
              <a:r>
                <a:rPr lang="ko-KR" altLang="en-US" sz="2400" dirty="0">
                  <a:solidFill>
                    <a:schemeClr val="bg1"/>
                  </a:solidFill>
                  <a:latin typeface="나눔스퀘어 ExtraBold" panose="020B0600000101010101" pitchFamily="50" charset="-127"/>
                  <a:ea typeface="나눔스퀘어 ExtraBold" panose="020B0600000101010101" pitchFamily="50" charset="-127"/>
                </a:rPr>
                <a:t> 최선의 절세입니다</a:t>
              </a:r>
              <a:r>
                <a:rPr lang="en-US" altLang="ko-KR" sz="2400" dirty="0">
                  <a:solidFill>
                    <a:schemeClr val="bg1"/>
                  </a:solidFill>
                  <a:latin typeface="나눔스퀘어 ExtraBold" panose="020B0600000101010101" pitchFamily="50" charset="-127"/>
                  <a:ea typeface="나눔스퀘어 ExtraBold" panose="020B0600000101010101" pitchFamily="50" charset="-127"/>
                </a:rPr>
                <a:t>.”</a:t>
              </a:r>
              <a:endParaRPr lang="ko-KR" altLang="en-US" sz="2400" dirty="0">
                <a:solidFill>
                  <a:schemeClr val="bg1"/>
                </a:solidFill>
                <a:latin typeface="나눔스퀘어 ExtraBold" panose="020B0600000101010101" pitchFamily="50" charset="-127"/>
                <a:ea typeface="나눔스퀘어 ExtraBold" panose="020B0600000101010101" pitchFamily="50" charset="-127"/>
              </a:endParaRPr>
            </a:p>
          </p:txBody>
        </p:sp>
        <p:pic>
          <p:nvPicPr>
            <p:cNvPr id="50" name="그래픽 4">
              <a:extLst>
                <a:ext uri="{FF2B5EF4-FFF2-40B4-BE49-F238E27FC236}">
                  <a16:creationId xmlns:a16="http://schemas.microsoft.com/office/drawing/2014/main" xmlns="" id="{75B3C0A1-EAFB-4610-B1B1-E528B7C0AEC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rcRect l="81736" t="-94" r="8282" b="91900"/>
            <a:stretch/>
          </p:blipFill>
          <p:spPr>
            <a:xfrm>
              <a:off x="3248378" y="5564973"/>
              <a:ext cx="673240" cy="552659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7312889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그림 8">
            <a:extLst>
              <a:ext uri="{FF2B5EF4-FFF2-40B4-BE49-F238E27FC236}">
                <a16:creationId xmlns:a16="http://schemas.microsoft.com/office/drawing/2014/main" xmlns="" id="{3B1A5D79-5902-41C8-BAED-76B0149ED52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848" b="16848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5" name="직사각형 14">
            <a:extLst>
              <a:ext uri="{FF2B5EF4-FFF2-40B4-BE49-F238E27FC236}">
                <a16:creationId xmlns:a16="http://schemas.microsoft.com/office/drawing/2014/main" xmlns="" id="{39C3FB4B-F226-430B-9EBB-5D4F094A1BBA}"/>
              </a:ext>
            </a:extLst>
          </p:cNvPr>
          <p:cNvSpPr/>
          <p:nvPr/>
        </p:nvSpPr>
        <p:spPr>
          <a:xfrm>
            <a:off x="0" y="8"/>
            <a:ext cx="12192000" cy="6857992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5959">
                <a:schemeClr val="bg1">
                  <a:alpha val="38000"/>
                </a:schemeClr>
              </a:gs>
              <a:gs pos="49000">
                <a:schemeClr val="bg1">
                  <a:alpha val="89000"/>
                </a:schemeClr>
              </a:gs>
              <a:gs pos="100000">
                <a:schemeClr val="bg1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pic>
        <p:nvPicPr>
          <p:cNvPr id="5" name="그림 4">
            <a:extLst>
              <a:ext uri="{FF2B5EF4-FFF2-40B4-BE49-F238E27FC236}">
                <a16:creationId xmlns:a16="http://schemas.microsoft.com/office/drawing/2014/main" xmlns="" id="{93872858-2D68-4A83-9BD0-9C2EA538F38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698" t="8727" r="17865"/>
          <a:stretch/>
        </p:blipFill>
        <p:spPr>
          <a:xfrm>
            <a:off x="824541" y="958256"/>
            <a:ext cx="4433104" cy="5899743"/>
          </a:xfrm>
          <a:prstGeom prst="rect">
            <a:avLst/>
          </a:prstGeom>
          <a:effectLst>
            <a:outerShdw blurRad="330200" dist="38100" dir="2700000" sx="104000" sy="104000" algn="tl" rotWithShape="0">
              <a:prstClr val="black">
                <a:alpha val="40000"/>
              </a:prstClr>
            </a:outerShdw>
          </a:effec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C27AA8DE-18FF-4E76-899C-3C33EB553E52}"/>
              </a:ext>
            </a:extLst>
          </p:cNvPr>
          <p:cNvSpPr txBox="1"/>
          <p:nvPr/>
        </p:nvSpPr>
        <p:spPr>
          <a:xfrm>
            <a:off x="1670465" y="2451633"/>
            <a:ext cx="1603324" cy="19389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ko-KR" altLang="en-US" sz="4000" spc="-150" dirty="0">
                <a:solidFill>
                  <a:schemeClr val="bg1"/>
                </a:solidFill>
                <a:effectLst>
                  <a:outerShdw blurRad="114300" dist="38100" dir="2700000" sx="103000" sy="103000" algn="tl" rotWithShape="0">
                    <a:prstClr val="black">
                      <a:alpha val="40000"/>
                    </a:prstClr>
                  </a:outerShdw>
                </a:effectLst>
                <a:latin typeface="에스코어 드림 8 Heavy" panose="020B0903030302020204" pitchFamily="34" charset="-127"/>
                <a:ea typeface="에스코어 드림 8 Heavy" panose="020B0903030302020204" pitchFamily="34" charset="-127"/>
              </a:rPr>
              <a:t>신고</a:t>
            </a:r>
            <a:endParaRPr lang="en-US" altLang="ko-KR" sz="4000" spc="-150" dirty="0">
              <a:solidFill>
                <a:schemeClr val="bg1"/>
              </a:solidFill>
              <a:effectLst>
                <a:outerShdw blurRad="114300" dist="38100" dir="2700000" sx="103000" sy="103000" algn="tl" rotWithShape="0">
                  <a:prstClr val="black">
                    <a:alpha val="40000"/>
                  </a:prstClr>
                </a:outerShdw>
              </a:effectLst>
              <a:latin typeface="에스코어 드림 8 Heavy" panose="020B0903030302020204" pitchFamily="34" charset="-127"/>
              <a:ea typeface="에스코어 드림 8 Heavy" panose="020B0903030302020204" pitchFamily="34" charset="-127"/>
            </a:endParaRPr>
          </a:p>
          <a:p>
            <a:pPr algn="ctr"/>
            <a:r>
              <a:rPr lang="ko-KR" altLang="en-US" sz="4000" spc="-150" dirty="0">
                <a:solidFill>
                  <a:schemeClr val="bg1"/>
                </a:solidFill>
                <a:effectLst>
                  <a:outerShdw blurRad="114300" dist="38100" dir="2700000" sx="103000" sy="103000" algn="tl" rotWithShape="0">
                    <a:prstClr val="black">
                      <a:alpha val="40000"/>
                    </a:prstClr>
                  </a:outerShdw>
                </a:effectLst>
                <a:latin typeface="에스코어 드림 8 Heavy" panose="020B0903030302020204" pitchFamily="34" charset="-127"/>
                <a:ea typeface="에스코어 드림 8 Heavy" panose="020B0903030302020204" pitchFamily="34" charset="-127"/>
              </a:rPr>
              <a:t>도움</a:t>
            </a:r>
            <a:endParaRPr lang="en-US" altLang="ko-KR" sz="4000" spc="-150" dirty="0">
              <a:solidFill>
                <a:schemeClr val="bg1"/>
              </a:solidFill>
              <a:effectLst>
                <a:outerShdw blurRad="114300" dist="38100" dir="2700000" sx="103000" sy="103000" algn="tl" rotWithShape="0">
                  <a:prstClr val="black">
                    <a:alpha val="40000"/>
                  </a:prstClr>
                </a:outerShdw>
              </a:effectLst>
              <a:latin typeface="에스코어 드림 8 Heavy" panose="020B0903030302020204" pitchFamily="34" charset="-127"/>
              <a:ea typeface="에스코어 드림 8 Heavy" panose="020B0903030302020204" pitchFamily="34" charset="-127"/>
            </a:endParaRPr>
          </a:p>
          <a:p>
            <a:pPr algn="ctr"/>
            <a:r>
              <a:rPr lang="ko-KR" altLang="en-US" sz="4000" spc="-150" dirty="0">
                <a:solidFill>
                  <a:schemeClr val="bg1"/>
                </a:solidFill>
                <a:effectLst>
                  <a:outerShdw blurRad="114300" dist="38100" dir="2700000" sx="103000" sy="103000" algn="tl" rotWithShape="0">
                    <a:prstClr val="black">
                      <a:alpha val="40000"/>
                    </a:prstClr>
                  </a:outerShdw>
                </a:effectLst>
                <a:latin typeface="에스코어 드림 8 Heavy" panose="020B0903030302020204" pitchFamily="34" charset="-127"/>
                <a:ea typeface="에스코어 드림 8 Heavy" panose="020B0903030302020204" pitchFamily="34" charset="-127"/>
              </a:rPr>
              <a:t>서비스</a:t>
            </a:r>
          </a:p>
        </p:txBody>
      </p:sp>
      <p:grpSp>
        <p:nvGrpSpPr>
          <p:cNvPr id="27" name="그룹 26">
            <a:extLst>
              <a:ext uri="{FF2B5EF4-FFF2-40B4-BE49-F238E27FC236}">
                <a16:creationId xmlns:a16="http://schemas.microsoft.com/office/drawing/2014/main" xmlns="" id="{93657B91-3BA7-46AC-8A17-D0E802620394}"/>
              </a:ext>
            </a:extLst>
          </p:cNvPr>
          <p:cNvGrpSpPr/>
          <p:nvPr/>
        </p:nvGrpSpPr>
        <p:grpSpPr>
          <a:xfrm>
            <a:off x="6096000" y="731777"/>
            <a:ext cx="453984" cy="5150863"/>
            <a:chOff x="6337320" y="-865290"/>
            <a:chExt cx="436404" cy="436404"/>
          </a:xfrm>
        </p:grpSpPr>
        <p:sp>
          <p:nvSpPr>
            <p:cNvPr id="26" name="타원 25">
              <a:extLst>
                <a:ext uri="{FF2B5EF4-FFF2-40B4-BE49-F238E27FC236}">
                  <a16:creationId xmlns:a16="http://schemas.microsoft.com/office/drawing/2014/main" xmlns="" id="{D682ADB8-52CB-41FC-A92B-72ADDB4A3C8C}"/>
                </a:ext>
              </a:extLst>
            </p:cNvPr>
            <p:cNvSpPr/>
            <p:nvPr/>
          </p:nvSpPr>
          <p:spPr>
            <a:xfrm>
              <a:off x="6337320" y="-865290"/>
              <a:ext cx="436404" cy="436404"/>
            </a:xfrm>
            <a:prstGeom prst="roundRect">
              <a:avLst>
                <a:gd name="adj" fmla="val 50000"/>
              </a:avLst>
            </a:prstGeom>
            <a:solidFill>
              <a:srgbClr val="0C1C36">
                <a:alpha val="51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25" name="타원 24">
              <a:extLst>
                <a:ext uri="{FF2B5EF4-FFF2-40B4-BE49-F238E27FC236}">
                  <a16:creationId xmlns:a16="http://schemas.microsoft.com/office/drawing/2014/main" xmlns="" id="{26D7CD63-05C0-4B91-BB14-E6F46A4F3F0F}"/>
                </a:ext>
              </a:extLst>
            </p:cNvPr>
            <p:cNvSpPr/>
            <p:nvPr/>
          </p:nvSpPr>
          <p:spPr>
            <a:xfrm>
              <a:off x="6389428" y="-858244"/>
              <a:ext cx="332187" cy="423280"/>
            </a:xfrm>
            <a:prstGeom prst="roundRect">
              <a:avLst>
                <a:gd name="adj" fmla="val 50000"/>
              </a:avLst>
            </a:prstGeom>
            <a:solidFill>
              <a:srgbClr val="0C1C3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</p:grpSp>
      <p:pic>
        <p:nvPicPr>
          <p:cNvPr id="4" name="그림 3">
            <a:extLst>
              <a:ext uri="{FF2B5EF4-FFF2-40B4-BE49-F238E27FC236}">
                <a16:creationId xmlns:a16="http://schemas.microsoft.com/office/drawing/2014/main" xmlns="" id="{C9BCA64D-037A-49F7-A300-3CB2DC9B6C0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3687" y="216311"/>
            <a:ext cx="1382808" cy="515466"/>
          </a:xfrm>
          <a:prstGeom prst="rect">
            <a:avLst/>
          </a:prstGeom>
        </p:spPr>
      </p:pic>
      <p:pic>
        <p:nvPicPr>
          <p:cNvPr id="14" name="그림 13">
            <a:extLst>
              <a:ext uri="{FF2B5EF4-FFF2-40B4-BE49-F238E27FC236}">
                <a16:creationId xmlns:a16="http://schemas.microsoft.com/office/drawing/2014/main" xmlns="" id="{0D9592AB-2BA6-4E77-9EDF-C43A691759C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472482" y="6387904"/>
            <a:ext cx="1525434" cy="355996"/>
          </a:xfrm>
          <a:prstGeom prst="rect">
            <a:avLst/>
          </a:prstGeom>
        </p:spPr>
      </p:pic>
      <p:grpSp>
        <p:nvGrpSpPr>
          <p:cNvPr id="3" name="그룹 2">
            <a:extLst>
              <a:ext uri="{FF2B5EF4-FFF2-40B4-BE49-F238E27FC236}">
                <a16:creationId xmlns:a16="http://schemas.microsoft.com/office/drawing/2014/main" xmlns="" id="{71B1A78A-BC62-4784-A33A-02676FF8E0AF}"/>
              </a:ext>
            </a:extLst>
          </p:cNvPr>
          <p:cNvGrpSpPr/>
          <p:nvPr/>
        </p:nvGrpSpPr>
        <p:grpSpPr>
          <a:xfrm>
            <a:off x="2241936" y="1770372"/>
            <a:ext cx="460382" cy="464622"/>
            <a:chOff x="-628591" y="3079266"/>
            <a:chExt cx="460382" cy="464622"/>
          </a:xfrm>
        </p:grpSpPr>
        <p:sp>
          <p:nvSpPr>
            <p:cNvPr id="2" name="타원 1">
              <a:extLst>
                <a:ext uri="{FF2B5EF4-FFF2-40B4-BE49-F238E27FC236}">
                  <a16:creationId xmlns:a16="http://schemas.microsoft.com/office/drawing/2014/main" xmlns="" id="{F5DE94F0-CAFA-403B-B4DA-38EDC1EA7B4F}"/>
                </a:ext>
              </a:extLst>
            </p:cNvPr>
            <p:cNvSpPr/>
            <p:nvPr/>
          </p:nvSpPr>
          <p:spPr>
            <a:xfrm>
              <a:off x="-628591" y="3083506"/>
              <a:ext cx="460382" cy="460382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xmlns="" id="{E198762C-30EF-491F-B604-7C413691865C}"/>
                </a:ext>
              </a:extLst>
            </p:cNvPr>
            <p:cNvSpPr txBox="1"/>
            <p:nvPr/>
          </p:nvSpPr>
          <p:spPr>
            <a:xfrm>
              <a:off x="-628591" y="3079266"/>
              <a:ext cx="460382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ko-KR" sz="2400" spc="-150" dirty="0">
                  <a:solidFill>
                    <a:srgbClr val="1C2D4A"/>
                  </a:solidFill>
                  <a:effectLst>
                    <a:outerShdw blurRad="114300" dist="38100" dir="2700000" sx="103000" sy="103000" algn="tl" rotWithShape="0">
                      <a:prstClr val="black">
                        <a:alpha val="40000"/>
                      </a:prstClr>
                    </a:outerShdw>
                  </a:effectLst>
                  <a:latin typeface="에스코어 드림 8 Heavy" panose="020B0903030302020204" pitchFamily="34" charset="-127"/>
                  <a:ea typeface="에스코어 드림 8 Heavy" panose="020B0903030302020204" pitchFamily="34" charset="-127"/>
                </a:rPr>
                <a:t>Ⅱ</a:t>
              </a:r>
              <a:endParaRPr lang="ko-KR" altLang="en-US" sz="2400" spc="-150" dirty="0">
                <a:solidFill>
                  <a:srgbClr val="1C2D4A"/>
                </a:solidFill>
                <a:effectLst>
                  <a:outerShdw blurRad="114300" dist="38100" dir="2700000" sx="103000" sy="103000" algn="tl" rotWithShape="0">
                    <a:prstClr val="black">
                      <a:alpha val="40000"/>
                    </a:prstClr>
                  </a:outerShdw>
                </a:effectLst>
                <a:latin typeface="에스코어 드림 8 Heavy" panose="020B0903030302020204" pitchFamily="34" charset="-127"/>
                <a:ea typeface="에스코어 드림 8 Heavy" panose="020B0903030302020204" pitchFamily="34" charset="-127"/>
              </a:endParaRPr>
            </a:p>
          </p:txBody>
        </p:sp>
      </p:grpSp>
      <p:sp>
        <p:nvSpPr>
          <p:cNvPr id="39" name="직사각형 38">
            <a:extLst>
              <a:ext uri="{FF2B5EF4-FFF2-40B4-BE49-F238E27FC236}">
                <a16:creationId xmlns:a16="http://schemas.microsoft.com/office/drawing/2014/main" xmlns="" id="{8E9185FE-4A70-4075-BBA4-BCE6BF4B41BB}"/>
              </a:ext>
            </a:extLst>
          </p:cNvPr>
          <p:cNvSpPr/>
          <p:nvPr/>
        </p:nvSpPr>
        <p:spPr>
          <a:xfrm>
            <a:off x="6755824" y="823834"/>
            <a:ext cx="3373039" cy="400110"/>
          </a:xfrm>
          <a:prstGeom prst="rect">
            <a:avLst/>
          </a:prstGeom>
          <a:noFill/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91440" tIns="45720" rIns="91440" bIns="45720" numCol="1" spcCol="0" rtlCol="0" fromWordArt="0" anchor="ctr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altLang="ko-KR" sz="2000" dirty="0">
                <a:solidFill>
                  <a:srgbClr val="334457"/>
                </a:solidFill>
                <a:latin typeface="에스코어 드림 4 Regular" panose="020B0503030302020204" pitchFamily="34" charset="-127"/>
                <a:ea typeface="에스코어 드림 4 Regular" panose="020B0503030302020204" pitchFamily="34" charset="-127"/>
              </a:rPr>
              <a:t>①  </a:t>
            </a:r>
            <a:r>
              <a:rPr lang="ko-KR" altLang="en-US" sz="2000" dirty="0" err="1">
                <a:solidFill>
                  <a:srgbClr val="334457"/>
                </a:solidFill>
                <a:latin typeface="에스코어 드림 4 Regular" panose="020B0503030302020204" pitchFamily="34" charset="-127"/>
                <a:ea typeface="에스코어 드림 4 Regular" panose="020B0503030302020204" pitchFamily="34" charset="-127"/>
              </a:rPr>
              <a:t>신고도움서비스</a:t>
            </a:r>
            <a:r>
              <a:rPr lang="ko-KR" altLang="en-US" sz="2000" dirty="0">
                <a:solidFill>
                  <a:srgbClr val="334457"/>
                </a:solidFill>
                <a:latin typeface="에스코어 드림 4 Regular" panose="020B0503030302020204" pitchFamily="34" charset="-127"/>
                <a:ea typeface="에스코어 드림 4 Regular" panose="020B0503030302020204" pitchFamily="34" charset="-127"/>
              </a:rPr>
              <a:t> 접근경로</a:t>
            </a:r>
            <a:endParaRPr lang="en-US" altLang="ko-KR" sz="2000" dirty="0">
              <a:solidFill>
                <a:srgbClr val="334457"/>
              </a:solidFill>
              <a:latin typeface="에스코어 드림 4 Regular" panose="020B0503030302020204" pitchFamily="34" charset="-127"/>
              <a:ea typeface="에스코어 드림 4 Regular" panose="020B0503030302020204" pitchFamily="34" charset="-127"/>
            </a:endParaRPr>
          </a:p>
        </p:txBody>
      </p:sp>
      <p:sp>
        <p:nvSpPr>
          <p:cNvPr id="43" name="직사각형 42">
            <a:extLst>
              <a:ext uri="{FF2B5EF4-FFF2-40B4-BE49-F238E27FC236}">
                <a16:creationId xmlns:a16="http://schemas.microsoft.com/office/drawing/2014/main" xmlns="" id="{58F35FCB-8465-4007-8D7D-8B06121845FE}"/>
              </a:ext>
            </a:extLst>
          </p:cNvPr>
          <p:cNvSpPr/>
          <p:nvPr/>
        </p:nvSpPr>
        <p:spPr>
          <a:xfrm>
            <a:off x="6755824" y="1952295"/>
            <a:ext cx="3373039" cy="400110"/>
          </a:xfrm>
          <a:prstGeom prst="rect">
            <a:avLst/>
          </a:prstGeom>
          <a:noFill/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91440" tIns="45720" rIns="91440" bIns="45720" numCol="1" spcCol="0" rtlCol="0" fromWordArt="0" anchor="ctr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altLang="ko-KR" sz="2000" dirty="0">
                <a:solidFill>
                  <a:srgbClr val="334457"/>
                </a:solidFill>
                <a:latin typeface="에스코어 드림 4 Regular" panose="020B0503030302020204" pitchFamily="34" charset="-127"/>
                <a:ea typeface="에스코어 드림 4 Regular" panose="020B0503030302020204" pitchFamily="34" charset="-127"/>
              </a:rPr>
              <a:t>②  </a:t>
            </a:r>
            <a:r>
              <a:rPr lang="ko-KR" altLang="en-US" sz="2000" dirty="0" err="1">
                <a:solidFill>
                  <a:srgbClr val="334457"/>
                </a:solidFill>
                <a:latin typeface="에스코어 드림 4 Regular" panose="020B0503030302020204" pitchFamily="34" charset="-127"/>
                <a:ea typeface="에스코어 드림 4 Regular" panose="020B0503030302020204" pitchFamily="34" charset="-127"/>
              </a:rPr>
              <a:t>신고도움서비스</a:t>
            </a:r>
            <a:r>
              <a:rPr lang="ko-KR" altLang="en-US" sz="2000" dirty="0">
                <a:solidFill>
                  <a:srgbClr val="334457"/>
                </a:solidFill>
                <a:latin typeface="에스코어 드림 4 Regular" panose="020B0503030302020204" pitchFamily="34" charset="-127"/>
                <a:ea typeface="에스코어 드림 4 Regular" panose="020B0503030302020204" pitchFamily="34" charset="-127"/>
              </a:rPr>
              <a:t> 화면설명</a:t>
            </a:r>
            <a:endParaRPr lang="en-US" altLang="ko-KR" sz="2000" dirty="0">
              <a:solidFill>
                <a:srgbClr val="334457"/>
              </a:solidFill>
              <a:latin typeface="에스코어 드림 4 Regular" panose="020B0503030302020204" pitchFamily="34" charset="-127"/>
              <a:ea typeface="에스코어 드림 4 Regular" panose="020B0503030302020204" pitchFamily="34" charset="-127"/>
            </a:endParaRPr>
          </a:p>
        </p:txBody>
      </p:sp>
      <p:sp>
        <p:nvSpPr>
          <p:cNvPr id="46" name="직사각형 45">
            <a:extLst>
              <a:ext uri="{FF2B5EF4-FFF2-40B4-BE49-F238E27FC236}">
                <a16:creationId xmlns:a16="http://schemas.microsoft.com/office/drawing/2014/main" xmlns="" id="{9D0C91E0-857E-404D-8993-32C1D87B9789}"/>
              </a:ext>
            </a:extLst>
          </p:cNvPr>
          <p:cNvSpPr/>
          <p:nvPr/>
        </p:nvSpPr>
        <p:spPr>
          <a:xfrm>
            <a:off x="6755824" y="3080756"/>
            <a:ext cx="2138727" cy="400110"/>
          </a:xfrm>
          <a:prstGeom prst="rect">
            <a:avLst/>
          </a:prstGeom>
          <a:noFill/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91440" tIns="45720" rIns="91440" bIns="45720" numCol="1" spcCol="0" rtlCol="0" fromWordArt="0" anchor="ctr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altLang="ko-KR" sz="2000" dirty="0">
                <a:solidFill>
                  <a:srgbClr val="334457"/>
                </a:solidFill>
                <a:latin typeface="에스코어 드림 4 Regular" panose="020B0503030302020204" pitchFamily="34" charset="-127"/>
                <a:ea typeface="에스코어 드림 4 Regular" panose="020B0503030302020204" pitchFamily="34" charset="-127"/>
              </a:rPr>
              <a:t>③  </a:t>
            </a:r>
            <a:r>
              <a:rPr lang="ko-KR" altLang="en-US" sz="2000" dirty="0">
                <a:solidFill>
                  <a:srgbClr val="334457"/>
                </a:solidFill>
                <a:latin typeface="에스코어 드림 4 Regular" panose="020B0503030302020204" pitchFamily="34" charset="-127"/>
                <a:ea typeface="에스코어 드림 4 Regular" panose="020B0503030302020204" pitchFamily="34" charset="-127"/>
              </a:rPr>
              <a:t>주요 안내항목</a:t>
            </a:r>
            <a:endParaRPr lang="en-US" altLang="ko-KR" sz="2000" dirty="0">
              <a:solidFill>
                <a:srgbClr val="334457"/>
              </a:solidFill>
              <a:latin typeface="에스코어 드림 4 Regular" panose="020B0503030302020204" pitchFamily="34" charset="-127"/>
              <a:ea typeface="에스코어 드림 4 Regular" panose="020B0503030302020204" pitchFamily="34" charset="-127"/>
            </a:endParaRPr>
          </a:p>
        </p:txBody>
      </p:sp>
      <p:sp>
        <p:nvSpPr>
          <p:cNvPr id="48" name="직사각형 47">
            <a:extLst>
              <a:ext uri="{FF2B5EF4-FFF2-40B4-BE49-F238E27FC236}">
                <a16:creationId xmlns:a16="http://schemas.microsoft.com/office/drawing/2014/main" xmlns="" id="{3F252B3D-8075-4180-96E9-25820E4821A9}"/>
              </a:ext>
            </a:extLst>
          </p:cNvPr>
          <p:cNvSpPr/>
          <p:nvPr/>
        </p:nvSpPr>
        <p:spPr>
          <a:xfrm>
            <a:off x="6755824" y="4209217"/>
            <a:ext cx="2879314" cy="400110"/>
          </a:xfrm>
          <a:prstGeom prst="rect">
            <a:avLst/>
          </a:prstGeom>
          <a:noFill/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91440" tIns="45720" rIns="91440" bIns="45720" numCol="1" spcCol="0" rtlCol="0" fromWordArt="0" anchor="ctr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altLang="ko-KR" sz="2000" dirty="0">
                <a:solidFill>
                  <a:srgbClr val="334457"/>
                </a:solidFill>
                <a:latin typeface="에스코어 드림 4 Regular" panose="020B0503030302020204" pitchFamily="34" charset="-127"/>
                <a:ea typeface="에스코어 드림 4 Regular" panose="020B0503030302020204" pitchFamily="34" charset="-127"/>
              </a:rPr>
              <a:t>④  </a:t>
            </a:r>
            <a:r>
              <a:rPr lang="ko-KR" altLang="en-US" sz="2000" dirty="0">
                <a:solidFill>
                  <a:srgbClr val="334457"/>
                </a:solidFill>
                <a:latin typeface="에스코어 드림 4 Regular" panose="020B0503030302020204" pitchFamily="34" charset="-127"/>
                <a:ea typeface="에스코어 드림 4 Regular" panose="020B0503030302020204" pitchFamily="34" charset="-127"/>
              </a:rPr>
              <a:t>자가검증용 검토서식</a:t>
            </a:r>
            <a:endParaRPr lang="en-US" altLang="ko-KR" sz="2000" dirty="0">
              <a:solidFill>
                <a:srgbClr val="334457"/>
              </a:solidFill>
              <a:latin typeface="에스코어 드림 4 Regular" panose="020B0503030302020204" pitchFamily="34" charset="-127"/>
              <a:ea typeface="에스코어 드림 4 Regular" panose="020B0503030302020204" pitchFamily="34" charset="-127"/>
            </a:endParaRPr>
          </a:p>
        </p:txBody>
      </p:sp>
      <p:sp>
        <p:nvSpPr>
          <p:cNvPr id="49" name="직사각형 48">
            <a:extLst>
              <a:ext uri="{FF2B5EF4-FFF2-40B4-BE49-F238E27FC236}">
                <a16:creationId xmlns:a16="http://schemas.microsoft.com/office/drawing/2014/main" xmlns="" id="{EE072202-9F79-4214-8F12-5AC9708EBA3F}"/>
              </a:ext>
            </a:extLst>
          </p:cNvPr>
          <p:cNvSpPr/>
          <p:nvPr/>
        </p:nvSpPr>
        <p:spPr>
          <a:xfrm>
            <a:off x="6755824" y="5337679"/>
            <a:ext cx="2954655" cy="400110"/>
          </a:xfrm>
          <a:prstGeom prst="rect">
            <a:avLst/>
          </a:prstGeom>
          <a:noFill/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91440" tIns="45720" rIns="91440" bIns="45720" numCol="1" spcCol="0" rtlCol="0" fromWordArt="0" anchor="ctr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altLang="ko-KR" sz="2000" dirty="0">
                <a:solidFill>
                  <a:srgbClr val="334457"/>
                </a:solidFill>
                <a:latin typeface="에스코어 드림 4 Regular" panose="020B0503030302020204" pitchFamily="34" charset="-127"/>
                <a:ea typeface="에스코어 드림 4 Regular" panose="020B0503030302020204" pitchFamily="34" charset="-127"/>
              </a:rPr>
              <a:t>⑤  </a:t>
            </a:r>
            <a:r>
              <a:rPr lang="ko-KR" altLang="en-US" sz="2000" dirty="0">
                <a:solidFill>
                  <a:srgbClr val="334457"/>
                </a:solidFill>
                <a:latin typeface="에스코어 드림 4 Regular" panose="020B0503030302020204" pitchFamily="34" charset="-127"/>
                <a:ea typeface="에스코어 드림 4 Regular" panose="020B0503030302020204" pitchFamily="34" charset="-127"/>
              </a:rPr>
              <a:t>오류검증 서비스 항목</a:t>
            </a:r>
            <a:endParaRPr lang="en-US" altLang="ko-KR" sz="2000" dirty="0">
              <a:solidFill>
                <a:srgbClr val="334457"/>
              </a:solidFill>
              <a:latin typeface="에스코어 드림 4 Regular" panose="020B0503030302020204" pitchFamily="34" charset="-127"/>
              <a:ea typeface="에스코어 드림 4 Regular" panose="020B0503030302020204" pitchFamily="34" charset="-127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554923B7-C20E-423D-A78C-0F6A28751999}"/>
              </a:ext>
            </a:extLst>
          </p:cNvPr>
          <p:cNvSpPr txBox="1"/>
          <p:nvPr/>
        </p:nvSpPr>
        <p:spPr>
          <a:xfrm rot="16200000">
            <a:off x="4406440" y="3267240"/>
            <a:ext cx="383310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400" spc="600" dirty="0">
                <a:solidFill>
                  <a:schemeClr val="bg1"/>
                </a:solidFill>
                <a:latin typeface="에스코어 드림 3 Light" panose="020B0303030302020204" pitchFamily="34" charset="-127"/>
                <a:ea typeface="에스코어 드림 3 Light" panose="020B0303030302020204" pitchFamily="34" charset="-127"/>
              </a:rPr>
              <a:t>G u I d a n c e </a:t>
            </a:r>
            <a:r>
              <a:rPr lang="ko-KR" altLang="en-US" sz="1400" spc="600" dirty="0">
                <a:solidFill>
                  <a:schemeClr val="bg1"/>
                </a:solidFill>
                <a:latin typeface="에스코어 드림 3 Light" panose="020B0303030302020204" pitchFamily="34" charset="-127"/>
                <a:ea typeface="에스코어 드림 3 Light" panose="020B0303030302020204" pitchFamily="34" charset="-127"/>
              </a:rPr>
              <a:t> </a:t>
            </a:r>
            <a:r>
              <a:rPr lang="en-US" altLang="ko-KR" sz="1400" spc="600" dirty="0">
                <a:solidFill>
                  <a:schemeClr val="bg1"/>
                </a:solidFill>
                <a:latin typeface="에스코어 드림 3 Light" panose="020B0303030302020204" pitchFamily="34" charset="-127"/>
                <a:ea typeface="에스코어 드림 3 Light" panose="020B0303030302020204" pitchFamily="34" charset="-127"/>
              </a:rPr>
              <a:t>N o t e</a:t>
            </a:r>
            <a:endParaRPr lang="ko-KR" altLang="en-US" sz="1400" spc="600" dirty="0">
              <a:solidFill>
                <a:schemeClr val="bg1"/>
              </a:solidFill>
              <a:latin typeface="에스코어 드림 3 Light" panose="020B0303030302020204" pitchFamily="34" charset="-127"/>
              <a:ea typeface="에스코어 드림 3 Light" panose="020B0303030302020204" pitchFamily="34" charset="-127"/>
            </a:endParaRPr>
          </a:p>
        </p:txBody>
      </p:sp>
      <p:pic>
        <p:nvPicPr>
          <p:cNvPr id="54" name="그림 53">
            <a:extLst>
              <a:ext uri="{FF2B5EF4-FFF2-40B4-BE49-F238E27FC236}">
                <a16:creationId xmlns:a16="http://schemas.microsoft.com/office/drawing/2014/main" xmlns="" id="{28436A22-40A9-4328-8177-74F75788DDED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34100" y="799701"/>
            <a:ext cx="381000" cy="3751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20553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그림 8">
            <a:extLst>
              <a:ext uri="{FF2B5EF4-FFF2-40B4-BE49-F238E27FC236}">
                <a16:creationId xmlns:a16="http://schemas.microsoft.com/office/drawing/2014/main" xmlns="" id="{3B1A5D79-5902-41C8-BAED-76B0149ED52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848" b="16848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5" name="직사각형 14">
            <a:extLst>
              <a:ext uri="{FF2B5EF4-FFF2-40B4-BE49-F238E27FC236}">
                <a16:creationId xmlns:a16="http://schemas.microsoft.com/office/drawing/2014/main" xmlns="" id="{39C3FB4B-F226-430B-9EBB-5D4F094A1BBA}"/>
              </a:ext>
            </a:extLst>
          </p:cNvPr>
          <p:cNvSpPr/>
          <p:nvPr/>
        </p:nvSpPr>
        <p:spPr>
          <a:xfrm>
            <a:off x="8451" y="8"/>
            <a:ext cx="12192000" cy="6857992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5959">
                <a:schemeClr val="bg1">
                  <a:alpha val="38000"/>
                </a:schemeClr>
              </a:gs>
              <a:gs pos="49000">
                <a:schemeClr val="bg1">
                  <a:alpha val="89000"/>
                </a:schemeClr>
              </a:gs>
              <a:gs pos="100000">
                <a:schemeClr val="bg1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pic>
        <p:nvPicPr>
          <p:cNvPr id="5" name="그림 4">
            <a:extLst>
              <a:ext uri="{FF2B5EF4-FFF2-40B4-BE49-F238E27FC236}">
                <a16:creationId xmlns:a16="http://schemas.microsoft.com/office/drawing/2014/main" xmlns="" id="{93872858-2D68-4A83-9BD0-9C2EA538F38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698" t="8727" r="17865"/>
          <a:stretch/>
        </p:blipFill>
        <p:spPr>
          <a:xfrm>
            <a:off x="824541" y="958256"/>
            <a:ext cx="4433104" cy="5899743"/>
          </a:xfrm>
          <a:prstGeom prst="rect">
            <a:avLst/>
          </a:prstGeom>
          <a:effectLst>
            <a:outerShdw blurRad="330200" dist="38100" dir="2700000" sx="104000" sy="104000" algn="tl" rotWithShape="0">
              <a:prstClr val="black">
                <a:alpha val="40000"/>
              </a:prstClr>
            </a:outerShdw>
          </a:effec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C27AA8DE-18FF-4E76-899C-3C33EB553E52}"/>
              </a:ext>
            </a:extLst>
          </p:cNvPr>
          <p:cNvSpPr txBox="1"/>
          <p:nvPr/>
        </p:nvSpPr>
        <p:spPr>
          <a:xfrm>
            <a:off x="1670465" y="2451633"/>
            <a:ext cx="1603324" cy="19389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ko-KR" altLang="en-US" sz="4000" spc="-150" dirty="0">
                <a:solidFill>
                  <a:schemeClr val="bg1"/>
                </a:solidFill>
                <a:effectLst>
                  <a:outerShdw blurRad="114300" dist="38100" dir="2700000" sx="103000" sy="103000" algn="tl" rotWithShape="0">
                    <a:prstClr val="black">
                      <a:alpha val="40000"/>
                    </a:prstClr>
                  </a:outerShdw>
                </a:effectLst>
                <a:latin typeface="에스코어 드림 8 Heavy" panose="020B0903030302020204" pitchFamily="34" charset="-127"/>
                <a:ea typeface="에스코어 드림 8 Heavy" panose="020B0903030302020204" pitchFamily="34" charset="-127"/>
              </a:rPr>
              <a:t>신고</a:t>
            </a:r>
            <a:endParaRPr lang="en-US" altLang="ko-KR" sz="4000" spc="-150" dirty="0">
              <a:solidFill>
                <a:schemeClr val="bg1"/>
              </a:solidFill>
              <a:effectLst>
                <a:outerShdw blurRad="114300" dist="38100" dir="2700000" sx="103000" sy="103000" algn="tl" rotWithShape="0">
                  <a:prstClr val="black">
                    <a:alpha val="40000"/>
                  </a:prstClr>
                </a:outerShdw>
              </a:effectLst>
              <a:latin typeface="에스코어 드림 8 Heavy" panose="020B0903030302020204" pitchFamily="34" charset="-127"/>
              <a:ea typeface="에스코어 드림 8 Heavy" panose="020B0903030302020204" pitchFamily="34" charset="-127"/>
            </a:endParaRPr>
          </a:p>
          <a:p>
            <a:pPr algn="ctr"/>
            <a:r>
              <a:rPr lang="ko-KR" altLang="en-US" sz="4000" spc="-150" dirty="0">
                <a:solidFill>
                  <a:schemeClr val="bg1"/>
                </a:solidFill>
                <a:effectLst>
                  <a:outerShdw blurRad="114300" dist="38100" dir="2700000" sx="103000" sy="103000" algn="tl" rotWithShape="0">
                    <a:prstClr val="black">
                      <a:alpha val="40000"/>
                    </a:prstClr>
                  </a:outerShdw>
                </a:effectLst>
                <a:latin typeface="에스코어 드림 8 Heavy" panose="020B0903030302020204" pitchFamily="34" charset="-127"/>
                <a:ea typeface="에스코어 드림 8 Heavy" panose="020B0903030302020204" pitchFamily="34" charset="-127"/>
              </a:rPr>
              <a:t>도움</a:t>
            </a:r>
            <a:endParaRPr lang="en-US" altLang="ko-KR" sz="4000" spc="-150" dirty="0">
              <a:solidFill>
                <a:schemeClr val="bg1"/>
              </a:solidFill>
              <a:effectLst>
                <a:outerShdw blurRad="114300" dist="38100" dir="2700000" sx="103000" sy="103000" algn="tl" rotWithShape="0">
                  <a:prstClr val="black">
                    <a:alpha val="40000"/>
                  </a:prstClr>
                </a:outerShdw>
              </a:effectLst>
              <a:latin typeface="에스코어 드림 8 Heavy" panose="020B0903030302020204" pitchFamily="34" charset="-127"/>
              <a:ea typeface="에스코어 드림 8 Heavy" panose="020B0903030302020204" pitchFamily="34" charset="-127"/>
            </a:endParaRPr>
          </a:p>
          <a:p>
            <a:pPr algn="ctr"/>
            <a:r>
              <a:rPr lang="ko-KR" altLang="en-US" sz="4000" spc="-150" dirty="0">
                <a:solidFill>
                  <a:schemeClr val="bg1"/>
                </a:solidFill>
                <a:effectLst>
                  <a:outerShdw blurRad="114300" dist="38100" dir="2700000" sx="103000" sy="103000" algn="tl" rotWithShape="0">
                    <a:prstClr val="black">
                      <a:alpha val="40000"/>
                    </a:prstClr>
                  </a:outerShdw>
                </a:effectLst>
                <a:latin typeface="에스코어 드림 8 Heavy" panose="020B0903030302020204" pitchFamily="34" charset="-127"/>
                <a:ea typeface="에스코어 드림 8 Heavy" panose="020B0903030302020204" pitchFamily="34" charset="-127"/>
              </a:rPr>
              <a:t>서비스</a:t>
            </a:r>
          </a:p>
        </p:txBody>
      </p:sp>
      <p:pic>
        <p:nvPicPr>
          <p:cNvPr id="4" name="그림 3">
            <a:extLst>
              <a:ext uri="{FF2B5EF4-FFF2-40B4-BE49-F238E27FC236}">
                <a16:creationId xmlns:a16="http://schemas.microsoft.com/office/drawing/2014/main" xmlns="" id="{C9BCA64D-037A-49F7-A300-3CB2DC9B6C0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3687" y="216311"/>
            <a:ext cx="1382808" cy="515466"/>
          </a:xfrm>
          <a:prstGeom prst="rect">
            <a:avLst/>
          </a:prstGeom>
        </p:spPr>
      </p:pic>
      <p:pic>
        <p:nvPicPr>
          <p:cNvPr id="14" name="그림 13">
            <a:extLst>
              <a:ext uri="{FF2B5EF4-FFF2-40B4-BE49-F238E27FC236}">
                <a16:creationId xmlns:a16="http://schemas.microsoft.com/office/drawing/2014/main" xmlns="" id="{0D9592AB-2BA6-4E77-9EDF-C43A691759C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472482" y="6387904"/>
            <a:ext cx="1525434" cy="355996"/>
          </a:xfrm>
          <a:prstGeom prst="rect">
            <a:avLst/>
          </a:prstGeom>
        </p:spPr>
      </p:pic>
      <p:grpSp>
        <p:nvGrpSpPr>
          <p:cNvPr id="3" name="그룹 2">
            <a:extLst>
              <a:ext uri="{FF2B5EF4-FFF2-40B4-BE49-F238E27FC236}">
                <a16:creationId xmlns:a16="http://schemas.microsoft.com/office/drawing/2014/main" xmlns="" id="{71B1A78A-BC62-4784-A33A-02676FF8E0AF}"/>
              </a:ext>
            </a:extLst>
          </p:cNvPr>
          <p:cNvGrpSpPr/>
          <p:nvPr/>
        </p:nvGrpSpPr>
        <p:grpSpPr>
          <a:xfrm>
            <a:off x="2241936" y="1770372"/>
            <a:ext cx="460382" cy="464622"/>
            <a:chOff x="-628591" y="3079266"/>
            <a:chExt cx="460382" cy="464622"/>
          </a:xfrm>
        </p:grpSpPr>
        <p:sp>
          <p:nvSpPr>
            <p:cNvPr id="2" name="타원 1">
              <a:extLst>
                <a:ext uri="{FF2B5EF4-FFF2-40B4-BE49-F238E27FC236}">
                  <a16:creationId xmlns:a16="http://schemas.microsoft.com/office/drawing/2014/main" xmlns="" id="{F5DE94F0-CAFA-403B-B4DA-38EDC1EA7B4F}"/>
                </a:ext>
              </a:extLst>
            </p:cNvPr>
            <p:cNvSpPr/>
            <p:nvPr/>
          </p:nvSpPr>
          <p:spPr>
            <a:xfrm>
              <a:off x="-628591" y="3083506"/>
              <a:ext cx="460382" cy="460382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xmlns="" id="{E198762C-30EF-491F-B604-7C413691865C}"/>
                </a:ext>
              </a:extLst>
            </p:cNvPr>
            <p:cNvSpPr txBox="1"/>
            <p:nvPr/>
          </p:nvSpPr>
          <p:spPr>
            <a:xfrm>
              <a:off x="-628591" y="3079266"/>
              <a:ext cx="460382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ko-KR" sz="2400" spc="-150" dirty="0">
                  <a:solidFill>
                    <a:srgbClr val="1C2D4A"/>
                  </a:solidFill>
                  <a:effectLst>
                    <a:outerShdw blurRad="114300" dist="38100" dir="2700000" sx="103000" sy="103000" algn="tl" rotWithShape="0">
                      <a:prstClr val="black">
                        <a:alpha val="40000"/>
                      </a:prstClr>
                    </a:outerShdw>
                  </a:effectLst>
                  <a:latin typeface="에스코어 드림 8 Heavy" panose="020B0903030302020204" pitchFamily="34" charset="-127"/>
                  <a:ea typeface="에스코어 드림 8 Heavy" panose="020B0903030302020204" pitchFamily="34" charset="-127"/>
                </a:rPr>
                <a:t>Ⅱ</a:t>
              </a:r>
              <a:endParaRPr lang="ko-KR" altLang="en-US" sz="2400" spc="-150" dirty="0">
                <a:solidFill>
                  <a:srgbClr val="1C2D4A"/>
                </a:solidFill>
                <a:effectLst>
                  <a:outerShdw blurRad="114300" dist="38100" dir="2700000" sx="103000" sy="103000" algn="tl" rotWithShape="0">
                    <a:prstClr val="black">
                      <a:alpha val="40000"/>
                    </a:prstClr>
                  </a:outerShdw>
                </a:effectLst>
                <a:latin typeface="에스코어 드림 8 Heavy" panose="020B0903030302020204" pitchFamily="34" charset="-127"/>
                <a:ea typeface="에스코어 드림 8 Heavy" panose="020B0903030302020204" pitchFamily="34" charset="-127"/>
              </a:endParaRPr>
            </a:p>
          </p:txBody>
        </p:sp>
      </p:grpSp>
      <p:sp>
        <p:nvSpPr>
          <p:cNvPr id="43" name="직사각형 42">
            <a:extLst>
              <a:ext uri="{FF2B5EF4-FFF2-40B4-BE49-F238E27FC236}">
                <a16:creationId xmlns:a16="http://schemas.microsoft.com/office/drawing/2014/main" xmlns="" id="{58F35FCB-8465-4007-8D7D-8B06121845FE}"/>
              </a:ext>
            </a:extLst>
          </p:cNvPr>
          <p:cNvSpPr/>
          <p:nvPr/>
        </p:nvSpPr>
        <p:spPr>
          <a:xfrm>
            <a:off x="6755824" y="1952295"/>
            <a:ext cx="3373039" cy="400110"/>
          </a:xfrm>
          <a:prstGeom prst="rect">
            <a:avLst/>
          </a:prstGeom>
          <a:noFill/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91440" tIns="45720" rIns="91440" bIns="45720" numCol="1" spcCol="0" rtlCol="0" fromWordArt="0" anchor="ctr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altLang="ko-KR" sz="2000" dirty="0">
                <a:solidFill>
                  <a:srgbClr val="334457"/>
                </a:solidFill>
                <a:latin typeface="에스코어 드림 4 Regular" panose="020B0503030302020204" pitchFamily="34" charset="-127"/>
                <a:ea typeface="에스코어 드림 4 Regular" panose="020B0503030302020204" pitchFamily="34" charset="-127"/>
              </a:rPr>
              <a:t>②  </a:t>
            </a:r>
            <a:r>
              <a:rPr lang="ko-KR" altLang="en-US" sz="2000" dirty="0" err="1">
                <a:solidFill>
                  <a:srgbClr val="334457"/>
                </a:solidFill>
                <a:latin typeface="에스코어 드림 4 Regular" panose="020B0503030302020204" pitchFamily="34" charset="-127"/>
                <a:ea typeface="에스코어 드림 4 Regular" panose="020B0503030302020204" pitchFamily="34" charset="-127"/>
              </a:rPr>
              <a:t>신고도움서비스</a:t>
            </a:r>
            <a:r>
              <a:rPr lang="ko-KR" altLang="en-US" sz="2000" dirty="0">
                <a:solidFill>
                  <a:srgbClr val="334457"/>
                </a:solidFill>
                <a:latin typeface="에스코어 드림 4 Regular" panose="020B0503030302020204" pitchFamily="34" charset="-127"/>
                <a:ea typeface="에스코어 드림 4 Regular" panose="020B0503030302020204" pitchFamily="34" charset="-127"/>
              </a:rPr>
              <a:t> 화면설명</a:t>
            </a:r>
            <a:endParaRPr lang="en-US" altLang="ko-KR" sz="2000" dirty="0">
              <a:solidFill>
                <a:srgbClr val="334457"/>
              </a:solidFill>
              <a:latin typeface="에스코어 드림 4 Regular" panose="020B0503030302020204" pitchFamily="34" charset="-127"/>
              <a:ea typeface="에스코어 드림 4 Regular" panose="020B0503030302020204" pitchFamily="34" charset="-127"/>
            </a:endParaRPr>
          </a:p>
        </p:txBody>
      </p:sp>
      <p:sp>
        <p:nvSpPr>
          <p:cNvPr id="46" name="직사각형 45">
            <a:extLst>
              <a:ext uri="{FF2B5EF4-FFF2-40B4-BE49-F238E27FC236}">
                <a16:creationId xmlns:a16="http://schemas.microsoft.com/office/drawing/2014/main" xmlns="" id="{9D0C91E0-857E-404D-8993-32C1D87B9789}"/>
              </a:ext>
            </a:extLst>
          </p:cNvPr>
          <p:cNvSpPr/>
          <p:nvPr/>
        </p:nvSpPr>
        <p:spPr>
          <a:xfrm>
            <a:off x="6755824" y="3080756"/>
            <a:ext cx="2138727" cy="400110"/>
          </a:xfrm>
          <a:prstGeom prst="rect">
            <a:avLst/>
          </a:prstGeom>
          <a:noFill/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91440" tIns="45720" rIns="91440" bIns="45720" numCol="1" spcCol="0" rtlCol="0" fromWordArt="0" anchor="ctr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altLang="ko-KR" sz="2000" dirty="0">
                <a:solidFill>
                  <a:srgbClr val="334457"/>
                </a:solidFill>
                <a:latin typeface="에스코어 드림 4 Regular" panose="020B0503030302020204" pitchFamily="34" charset="-127"/>
                <a:ea typeface="에스코어 드림 4 Regular" panose="020B0503030302020204" pitchFamily="34" charset="-127"/>
              </a:rPr>
              <a:t>③  </a:t>
            </a:r>
            <a:r>
              <a:rPr lang="ko-KR" altLang="en-US" sz="2000" dirty="0">
                <a:solidFill>
                  <a:srgbClr val="334457"/>
                </a:solidFill>
                <a:latin typeface="에스코어 드림 4 Regular" panose="020B0503030302020204" pitchFamily="34" charset="-127"/>
                <a:ea typeface="에스코어 드림 4 Regular" panose="020B0503030302020204" pitchFamily="34" charset="-127"/>
              </a:rPr>
              <a:t>주요 안내항목</a:t>
            </a:r>
            <a:endParaRPr lang="en-US" altLang="ko-KR" sz="2000" dirty="0">
              <a:solidFill>
                <a:srgbClr val="334457"/>
              </a:solidFill>
              <a:latin typeface="에스코어 드림 4 Regular" panose="020B0503030302020204" pitchFamily="34" charset="-127"/>
              <a:ea typeface="에스코어 드림 4 Regular" panose="020B0503030302020204" pitchFamily="34" charset="-127"/>
            </a:endParaRPr>
          </a:p>
        </p:txBody>
      </p:sp>
      <p:sp>
        <p:nvSpPr>
          <p:cNvPr id="48" name="직사각형 47">
            <a:extLst>
              <a:ext uri="{FF2B5EF4-FFF2-40B4-BE49-F238E27FC236}">
                <a16:creationId xmlns:a16="http://schemas.microsoft.com/office/drawing/2014/main" xmlns="" id="{3F252B3D-8075-4180-96E9-25820E4821A9}"/>
              </a:ext>
            </a:extLst>
          </p:cNvPr>
          <p:cNvSpPr/>
          <p:nvPr/>
        </p:nvSpPr>
        <p:spPr>
          <a:xfrm>
            <a:off x="6755824" y="4209217"/>
            <a:ext cx="2879314" cy="400110"/>
          </a:xfrm>
          <a:prstGeom prst="rect">
            <a:avLst/>
          </a:prstGeom>
          <a:noFill/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91440" tIns="45720" rIns="91440" bIns="45720" numCol="1" spcCol="0" rtlCol="0" fromWordArt="0" anchor="ctr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altLang="ko-KR" sz="2000" dirty="0">
                <a:solidFill>
                  <a:srgbClr val="334457"/>
                </a:solidFill>
                <a:latin typeface="에스코어 드림 4 Regular" panose="020B0503030302020204" pitchFamily="34" charset="-127"/>
                <a:ea typeface="에스코어 드림 4 Regular" panose="020B0503030302020204" pitchFamily="34" charset="-127"/>
              </a:rPr>
              <a:t>④  </a:t>
            </a:r>
            <a:r>
              <a:rPr lang="ko-KR" altLang="en-US" sz="2000" dirty="0">
                <a:solidFill>
                  <a:srgbClr val="334457"/>
                </a:solidFill>
                <a:latin typeface="에스코어 드림 4 Regular" panose="020B0503030302020204" pitchFamily="34" charset="-127"/>
                <a:ea typeface="에스코어 드림 4 Regular" panose="020B0503030302020204" pitchFamily="34" charset="-127"/>
              </a:rPr>
              <a:t>자가검증용 검토서식</a:t>
            </a:r>
            <a:endParaRPr lang="en-US" altLang="ko-KR" sz="2000" dirty="0">
              <a:solidFill>
                <a:srgbClr val="334457"/>
              </a:solidFill>
              <a:latin typeface="에스코어 드림 4 Regular" panose="020B0503030302020204" pitchFamily="34" charset="-127"/>
              <a:ea typeface="에스코어 드림 4 Regular" panose="020B0503030302020204" pitchFamily="34" charset="-127"/>
            </a:endParaRPr>
          </a:p>
        </p:txBody>
      </p:sp>
      <p:sp>
        <p:nvSpPr>
          <p:cNvPr id="49" name="직사각형 48">
            <a:extLst>
              <a:ext uri="{FF2B5EF4-FFF2-40B4-BE49-F238E27FC236}">
                <a16:creationId xmlns:a16="http://schemas.microsoft.com/office/drawing/2014/main" xmlns="" id="{EE072202-9F79-4214-8F12-5AC9708EBA3F}"/>
              </a:ext>
            </a:extLst>
          </p:cNvPr>
          <p:cNvSpPr/>
          <p:nvPr/>
        </p:nvSpPr>
        <p:spPr>
          <a:xfrm>
            <a:off x="6755824" y="5337679"/>
            <a:ext cx="2954655" cy="400110"/>
          </a:xfrm>
          <a:prstGeom prst="rect">
            <a:avLst/>
          </a:prstGeom>
          <a:noFill/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91440" tIns="45720" rIns="91440" bIns="45720" numCol="1" spcCol="0" rtlCol="0" fromWordArt="0" anchor="ctr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altLang="ko-KR" sz="2000" dirty="0">
                <a:solidFill>
                  <a:srgbClr val="334457"/>
                </a:solidFill>
                <a:latin typeface="에스코어 드림 4 Regular" panose="020B0503030302020204" pitchFamily="34" charset="-127"/>
                <a:ea typeface="에스코어 드림 4 Regular" panose="020B0503030302020204" pitchFamily="34" charset="-127"/>
              </a:rPr>
              <a:t>⑤  </a:t>
            </a:r>
            <a:r>
              <a:rPr lang="ko-KR" altLang="en-US" sz="2000" dirty="0">
                <a:solidFill>
                  <a:srgbClr val="334457"/>
                </a:solidFill>
                <a:latin typeface="에스코어 드림 4 Regular" panose="020B0503030302020204" pitchFamily="34" charset="-127"/>
                <a:ea typeface="에스코어 드림 4 Regular" panose="020B0503030302020204" pitchFamily="34" charset="-127"/>
              </a:rPr>
              <a:t>오류검증 서비스 항목</a:t>
            </a:r>
            <a:endParaRPr lang="en-US" altLang="ko-KR" sz="2000" dirty="0">
              <a:solidFill>
                <a:srgbClr val="334457"/>
              </a:solidFill>
              <a:latin typeface="에스코어 드림 4 Regular" panose="020B0503030302020204" pitchFamily="34" charset="-127"/>
              <a:ea typeface="에스코어 드림 4 Regular" panose="020B0503030302020204" pitchFamily="34" charset="-127"/>
            </a:endParaRPr>
          </a:p>
        </p:txBody>
      </p:sp>
      <p:grpSp>
        <p:nvGrpSpPr>
          <p:cNvPr id="21" name="그룹 20">
            <a:extLst>
              <a:ext uri="{FF2B5EF4-FFF2-40B4-BE49-F238E27FC236}">
                <a16:creationId xmlns:a16="http://schemas.microsoft.com/office/drawing/2014/main" xmlns="" id="{FE1C55E4-373B-456D-B22C-CB83AC927DF3}"/>
              </a:ext>
            </a:extLst>
          </p:cNvPr>
          <p:cNvGrpSpPr/>
          <p:nvPr/>
        </p:nvGrpSpPr>
        <p:grpSpPr>
          <a:xfrm>
            <a:off x="6096014" y="731777"/>
            <a:ext cx="4529552" cy="599312"/>
            <a:chOff x="6337320" y="-865290"/>
            <a:chExt cx="543706" cy="436404"/>
          </a:xfrm>
        </p:grpSpPr>
        <p:sp>
          <p:nvSpPr>
            <p:cNvPr id="22" name="타원 25">
              <a:extLst>
                <a:ext uri="{FF2B5EF4-FFF2-40B4-BE49-F238E27FC236}">
                  <a16:creationId xmlns:a16="http://schemas.microsoft.com/office/drawing/2014/main" xmlns="" id="{EA409B4A-15AB-4CD1-B3F6-29694058E56D}"/>
                </a:ext>
              </a:extLst>
            </p:cNvPr>
            <p:cNvSpPr/>
            <p:nvPr/>
          </p:nvSpPr>
          <p:spPr>
            <a:xfrm>
              <a:off x="6337320" y="-865290"/>
              <a:ext cx="543706" cy="436404"/>
            </a:xfrm>
            <a:prstGeom prst="roundRect">
              <a:avLst>
                <a:gd name="adj" fmla="val 50000"/>
              </a:avLst>
            </a:prstGeom>
            <a:solidFill>
              <a:srgbClr val="0C1C36">
                <a:alpha val="51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23" name="타원 24">
              <a:extLst>
                <a:ext uri="{FF2B5EF4-FFF2-40B4-BE49-F238E27FC236}">
                  <a16:creationId xmlns:a16="http://schemas.microsoft.com/office/drawing/2014/main" xmlns="" id="{4981624B-417E-4D12-94A2-97E44150607A}"/>
                </a:ext>
              </a:extLst>
            </p:cNvPr>
            <p:cNvSpPr/>
            <p:nvPr/>
          </p:nvSpPr>
          <p:spPr>
            <a:xfrm>
              <a:off x="6405861" y="-858244"/>
              <a:ext cx="475165" cy="423280"/>
            </a:xfrm>
            <a:prstGeom prst="roundRect">
              <a:avLst>
                <a:gd name="adj" fmla="val 50000"/>
              </a:avLst>
            </a:prstGeom>
            <a:solidFill>
              <a:srgbClr val="0C1C3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</p:grpSp>
      <p:pic>
        <p:nvPicPr>
          <p:cNvPr id="24" name="그림 23">
            <a:extLst>
              <a:ext uri="{FF2B5EF4-FFF2-40B4-BE49-F238E27FC236}">
                <a16:creationId xmlns:a16="http://schemas.microsoft.com/office/drawing/2014/main" xmlns="" id="{021D47AD-66B5-4214-B51A-208E38D897B6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41611" y="831596"/>
            <a:ext cx="381000" cy="375169"/>
          </a:xfrm>
          <a:prstGeom prst="rect">
            <a:avLst/>
          </a:prstGeom>
        </p:spPr>
      </p:pic>
      <p:sp>
        <p:nvSpPr>
          <p:cNvPr id="39" name="직사각형 38">
            <a:extLst>
              <a:ext uri="{FF2B5EF4-FFF2-40B4-BE49-F238E27FC236}">
                <a16:creationId xmlns:a16="http://schemas.microsoft.com/office/drawing/2014/main" xmlns="" id="{8E9185FE-4A70-4075-BBA4-BCE6BF4B41BB}"/>
              </a:ext>
            </a:extLst>
          </p:cNvPr>
          <p:cNvSpPr/>
          <p:nvPr/>
        </p:nvSpPr>
        <p:spPr>
          <a:xfrm>
            <a:off x="6755824" y="808446"/>
            <a:ext cx="3685624" cy="430887"/>
          </a:xfrm>
          <a:prstGeom prst="rect">
            <a:avLst/>
          </a:prstGeom>
          <a:noFill/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91440" tIns="45720" rIns="91440" bIns="45720" numCol="1" spcCol="0" rtlCol="0" fromWordArt="0" anchor="ctr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altLang="ko-KR" sz="2200" dirty="0">
                <a:solidFill>
                  <a:schemeClr val="bg1"/>
                </a:solidFill>
                <a:latin typeface="에스코어 드림 7 ExtraBold" panose="020B0803030302020204" pitchFamily="34" charset="-127"/>
                <a:ea typeface="에스코어 드림 7 ExtraBold" panose="020B0803030302020204" pitchFamily="34" charset="-127"/>
              </a:rPr>
              <a:t>①  </a:t>
            </a:r>
            <a:r>
              <a:rPr lang="ko-KR" altLang="en-US" sz="2200" dirty="0" err="1">
                <a:solidFill>
                  <a:schemeClr val="bg1"/>
                </a:solidFill>
                <a:latin typeface="에스코어 드림 7 ExtraBold" panose="020B0803030302020204" pitchFamily="34" charset="-127"/>
                <a:ea typeface="에스코어 드림 7 ExtraBold" panose="020B0803030302020204" pitchFamily="34" charset="-127"/>
              </a:rPr>
              <a:t>신고도움서비스</a:t>
            </a:r>
            <a:r>
              <a:rPr lang="ko-KR" altLang="en-US" sz="2200" dirty="0">
                <a:solidFill>
                  <a:schemeClr val="bg1"/>
                </a:solidFill>
                <a:latin typeface="에스코어 드림 7 ExtraBold" panose="020B0803030302020204" pitchFamily="34" charset="-127"/>
                <a:ea typeface="에스코어 드림 7 ExtraBold" panose="020B0803030302020204" pitchFamily="34" charset="-127"/>
              </a:rPr>
              <a:t> 접근경로</a:t>
            </a:r>
            <a:endParaRPr lang="en-US" altLang="ko-KR" sz="2200" dirty="0">
              <a:solidFill>
                <a:schemeClr val="bg1"/>
              </a:solidFill>
              <a:latin typeface="에스코어 드림 7 ExtraBold" panose="020B0803030302020204" pitchFamily="34" charset="-127"/>
              <a:ea typeface="에스코어 드림 7 ExtraBold" panose="020B0803030302020204" pitchFamily="34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6884462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그림 8">
            <a:extLst>
              <a:ext uri="{FF2B5EF4-FFF2-40B4-BE49-F238E27FC236}">
                <a16:creationId xmlns:a16="http://schemas.microsoft.com/office/drawing/2014/main" xmlns="" id="{3B1A5D79-5902-41C8-BAED-76B0149ED52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848" b="16848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3" name="사각형: 둥근 모서리 12">
            <a:extLst>
              <a:ext uri="{FF2B5EF4-FFF2-40B4-BE49-F238E27FC236}">
                <a16:creationId xmlns:a16="http://schemas.microsoft.com/office/drawing/2014/main" xmlns="" id="{B0AAEF71-D79C-4536-A1D5-3BE6B62106F3}"/>
              </a:ext>
            </a:extLst>
          </p:cNvPr>
          <p:cNvSpPr/>
          <p:nvPr/>
        </p:nvSpPr>
        <p:spPr>
          <a:xfrm>
            <a:off x="195654" y="631460"/>
            <a:ext cx="11788030" cy="5796236"/>
          </a:xfrm>
          <a:prstGeom prst="roundRect">
            <a:avLst>
              <a:gd name="adj" fmla="val 3684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dirty="0">
                <a:solidFill>
                  <a:srgbClr val="0A1834"/>
                </a:solidFill>
              </a:rPr>
              <a:t>									</a:t>
            </a:r>
            <a:endParaRPr lang="ko-KR" altLang="en-US" dirty="0">
              <a:solidFill>
                <a:srgbClr val="0A1834"/>
              </a:solidFill>
            </a:endParaRPr>
          </a:p>
        </p:txBody>
      </p:sp>
      <p:pic>
        <p:nvPicPr>
          <p:cNvPr id="4" name="그림 3">
            <a:extLst>
              <a:ext uri="{FF2B5EF4-FFF2-40B4-BE49-F238E27FC236}">
                <a16:creationId xmlns:a16="http://schemas.microsoft.com/office/drawing/2014/main" xmlns="" id="{C9BCA64D-037A-49F7-A300-3CB2DC9B6C0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212245" y="0"/>
            <a:ext cx="1785671" cy="552517"/>
          </a:xfrm>
          <a:prstGeom prst="rect">
            <a:avLst/>
          </a:prstGeom>
        </p:spPr>
      </p:pic>
      <p:pic>
        <p:nvPicPr>
          <p:cNvPr id="14" name="그림 13">
            <a:extLst>
              <a:ext uri="{FF2B5EF4-FFF2-40B4-BE49-F238E27FC236}">
                <a16:creationId xmlns:a16="http://schemas.microsoft.com/office/drawing/2014/main" xmlns="" id="{0D9592AB-2BA6-4E77-9EDF-C43A691759C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07896" y="6459624"/>
            <a:ext cx="1525434" cy="355996"/>
          </a:xfrm>
          <a:prstGeom prst="rect">
            <a:avLst/>
          </a:prstGeom>
        </p:spPr>
      </p:pic>
      <p:sp>
        <p:nvSpPr>
          <p:cNvPr id="37" name="TextBox 36">
            <a:extLst>
              <a:ext uri="{FF2B5EF4-FFF2-40B4-BE49-F238E27FC236}">
                <a16:creationId xmlns:a16="http://schemas.microsoft.com/office/drawing/2014/main" xmlns="" id="{3A8C9166-5D9C-4CD9-9582-0B9841FC481C}"/>
              </a:ext>
            </a:extLst>
          </p:cNvPr>
          <p:cNvSpPr txBox="1"/>
          <p:nvPr/>
        </p:nvSpPr>
        <p:spPr>
          <a:xfrm>
            <a:off x="10879671" y="1407459"/>
            <a:ext cx="150582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1200" dirty="0">
                <a:solidFill>
                  <a:schemeClr val="bg1"/>
                </a:solidFill>
                <a:latin typeface="에스코어 드림 6 Bold" panose="020B0703030302020204" pitchFamily="34" charset="-127"/>
                <a:ea typeface="에스코어 드림 6 Bold" panose="020B0703030302020204" pitchFamily="34" charset="-127"/>
              </a:rPr>
              <a:t>세정지원 방안</a:t>
            </a:r>
            <a:endParaRPr lang="ko-KR" altLang="en-US" dirty="0">
              <a:solidFill>
                <a:schemeClr val="bg1"/>
              </a:solidFill>
              <a:latin typeface="에스코어 드림 6 Bold" panose="020B0703030302020204" pitchFamily="34" charset="-127"/>
              <a:ea typeface="에스코어 드림 6 Bold" panose="020B0703030302020204" pitchFamily="34" charset="-127"/>
            </a:endParaRPr>
          </a:p>
        </p:txBody>
      </p:sp>
      <p:grpSp>
        <p:nvGrpSpPr>
          <p:cNvPr id="5" name="그룹 4">
            <a:extLst>
              <a:ext uri="{FF2B5EF4-FFF2-40B4-BE49-F238E27FC236}">
                <a16:creationId xmlns:a16="http://schemas.microsoft.com/office/drawing/2014/main" xmlns="" id="{6E6C56B6-BEAA-44B0-83DA-4BA1E4E4282B}"/>
              </a:ext>
            </a:extLst>
          </p:cNvPr>
          <p:cNvGrpSpPr/>
          <p:nvPr/>
        </p:nvGrpSpPr>
        <p:grpSpPr>
          <a:xfrm>
            <a:off x="2159252" y="826692"/>
            <a:ext cx="10039230" cy="983709"/>
            <a:chOff x="2159252" y="885415"/>
            <a:chExt cx="10039230" cy="983709"/>
          </a:xfrm>
        </p:grpSpPr>
        <p:grpSp>
          <p:nvGrpSpPr>
            <p:cNvPr id="2" name="그룹 1">
              <a:extLst>
                <a:ext uri="{FF2B5EF4-FFF2-40B4-BE49-F238E27FC236}">
                  <a16:creationId xmlns:a16="http://schemas.microsoft.com/office/drawing/2014/main" xmlns="" id="{71EB7B1A-1AA7-45A6-AC5C-99246DA4C15D}"/>
                </a:ext>
              </a:extLst>
            </p:cNvPr>
            <p:cNvGrpSpPr/>
            <p:nvPr/>
          </p:nvGrpSpPr>
          <p:grpSpPr>
            <a:xfrm>
              <a:off x="2159252" y="885415"/>
              <a:ext cx="9826567" cy="782037"/>
              <a:chOff x="2159252" y="885415"/>
              <a:chExt cx="9826567" cy="782037"/>
            </a:xfrm>
          </p:grpSpPr>
          <p:grpSp>
            <p:nvGrpSpPr>
              <p:cNvPr id="31" name="Group 27">
                <a:extLst>
                  <a:ext uri="{FF2B5EF4-FFF2-40B4-BE49-F238E27FC236}">
                    <a16:creationId xmlns:a16="http://schemas.microsoft.com/office/drawing/2014/main" xmlns="" id="{CB05BB93-CB0E-4BF9-869D-749A4155AEEC}"/>
                  </a:ext>
                </a:extLst>
              </p:cNvPr>
              <p:cNvGrpSpPr/>
              <p:nvPr/>
            </p:nvGrpSpPr>
            <p:grpSpPr>
              <a:xfrm>
                <a:off x="4125296" y="898741"/>
                <a:ext cx="7860523" cy="768711"/>
                <a:chOff x="4780338" y="1852437"/>
                <a:chExt cx="6391638" cy="784022"/>
              </a:xfrm>
            </p:grpSpPr>
            <p:sp>
              <p:nvSpPr>
                <p:cNvPr id="33" name="Rectangle 28">
                  <a:extLst>
                    <a:ext uri="{FF2B5EF4-FFF2-40B4-BE49-F238E27FC236}">
                      <a16:creationId xmlns:a16="http://schemas.microsoft.com/office/drawing/2014/main" xmlns="" id="{7F462D01-51E8-46C8-9FEF-664E932F6FC1}"/>
                    </a:ext>
                  </a:extLst>
                </p:cNvPr>
                <p:cNvSpPr/>
                <p:nvPr/>
              </p:nvSpPr>
              <p:spPr>
                <a:xfrm>
                  <a:off x="4780729" y="2174794"/>
                  <a:ext cx="6391247" cy="461665"/>
                </a:xfrm>
                <a:prstGeom prst="rect">
                  <a:avLst/>
                </a:prstGeom>
                <a:solidFill>
                  <a:srgbClr val="0099CC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r>
                    <a:rPr lang="ko-KR" altLang="en-US" sz="2000">
                      <a:latin typeface="에스코어 드림 6 Bold" panose="020B0703030302020204" pitchFamily="34" charset="-127"/>
                      <a:ea typeface="에스코어 드림 6 Bold" panose="020B0703030302020204" pitchFamily="34" charset="-127"/>
                    </a:rPr>
                    <a:t>           </a:t>
                  </a:r>
                  <a:r>
                    <a:rPr lang="ko-KR" altLang="en-US" sz="2000" dirty="0" err="1">
                      <a:latin typeface="에스코어 드림 6 Bold" panose="020B0703030302020204" pitchFamily="34" charset="-127"/>
                      <a:ea typeface="에스코어 드림 6 Bold" panose="020B0703030302020204" pitchFamily="34" charset="-127"/>
                    </a:rPr>
                    <a:t>신고도움서비스</a:t>
                  </a:r>
                  <a:r>
                    <a:rPr lang="ko-KR" altLang="en-US" sz="2000" dirty="0">
                      <a:latin typeface="에스코어 드림 6 Bold" panose="020B0703030302020204" pitchFamily="34" charset="-127"/>
                      <a:ea typeface="에스코어 드림 6 Bold" panose="020B0703030302020204" pitchFamily="34" charset="-127"/>
                    </a:rPr>
                    <a:t> 접근경로</a:t>
                  </a:r>
                  <a:endParaRPr lang="en-US" sz="2000" dirty="0">
                    <a:latin typeface="에스코어 드림 6 Bold" panose="020B0703030302020204" pitchFamily="34" charset="-127"/>
                    <a:ea typeface="에스코어 드림 6 Bold" panose="020B0703030302020204" pitchFamily="34" charset="-127"/>
                  </a:endParaRPr>
                </a:p>
              </p:txBody>
            </p:sp>
            <p:sp>
              <p:nvSpPr>
                <p:cNvPr id="34" name="Parallelogram 31">
                  <a:extLst>
                    <a:ext uri="{FF2B5EF4-FFF2-40B4-BE49-F238E27FC236}">
                      <a16:creationId xmlns:a16="http://schemas.microsoft.com/office/drawing/2014/main" xmlns="" id="{5E1A03A6-EEDC-4E98-9668-D9046CF37090}"/>
                    </a:ext>
                  </a:extLst>
                </p:cNvPr>
                <p:cNvSpPr/>
                <p:nvPr/>
              </p:nvSpPr>
              <p:spPr>
                <a:xfrm rot="5400000" flipH="1">
                  <a:off x="4636437" y="1996338"/>
                  <a:ext cx="777696" cy="489893"/>
                </a:xfrm>
                <a:prstGeom prst="parallelogram">
                  <a:avLst>
                    <a:gd name="adj" fmla="val 55606"/>
                  </a:avLst>
                </a:prstGeom>
                <a:solidFill>
                  <a:srgbClr val="00FFFF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39" name="그룹 38">
                <a:extLst>
                  <a:ext uri="{FF2B5EF4-FFF2-40B4-BE49-F238E27FC236}">
                    <a16:creationId xmlns:a16="http://schemas.microsoft.com/office/drawing/2014/main" xmlns="" id="{47560114-DDA9-40D9-BFCC-5E4830F3CCAD}"/>
                  </a:ext>
                </a:extLst>
              </p:cNvPr>
              <p:cNvGrpSpPr/>
              <p:nvPr/>
            </p:nvGrpSpPr>
            <p:grpSpPr>
              <a:xfrm>
                <a:off x="2159252" y="885415"/>
                <a:ext cx="2571331" cy="444066"/>
                <a:chOff x="2159252" y="885415"/>
                <a:chExt cx="2571331" cy="444066"/>
              </a:xfrm>
            </p:grpSpPr>
            <p:sp>
              <p:nvSpPr>
                <p:cNvPr id="40" name="Arrow: Pentagon 29">
                  <a:extLst>
                    <a:ext uri="{FF2B5EF4-FFF2-40B4-BE49-F238E27FC236}">
                      <a16:creationId xmlns:a16="http://schemas.microsoft.com/office/drawing/2014/main" xmlns="" id="{32DA38A6-6AB3-40EE-B644-2470D4C25900}"/>
                    </a:ext>
                  </a:extLst>
                </p:cNvPr>
                <p:cNvSpPr/>
                <p:nvPr/>
              </p:nvSpPr>
              <p:spPr>
                <a:xfrm flipH="1">
                  <a:off x="2159252" y="885415"/>
                  <a:ext cx="2571331" cy="444066"/>
                </a:xfrm>
                <a:prstGeom prst="homePlate">
                  <a:avLst>
                    <a:gd name="adj" fmla="val 43906"/>
                  </a:avLst>
                </a:prstGeom>
                <a:solidFill>
                  <a:srgbClr val="00CCFF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41" name="TextBox 40">
                  <a:extLst>
                    <a:ext uri="{FF2B5EF4-FFF2-40B4-BE49-F238E27FC236}">
                      <a16:creationId xmlns:a16="http://schemas.microsoft.com/office/drawing/2014/main" xmlns="" id="{88F15016-A9AD-4031-81B8-4F2171C16C83}"/>
                    </a:ext>
                  </a:extLst>
                </p:cNvPr>
                <p:cNvSpPr txBox="1"/>
                <p:nvPr/>
              </p:nvSpPr>
              <p:spPr>
                <a:xfrm>
                  <a:off x="2416029" y="922032"/>
                  <a:ext cx="2162291" cy="36933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n-US" altLang="ko-KR" b="1" dirty="0">
                      <a:solidFill>
                        <a:schemeClr val="bg1"/>
                      </a:solidFill>
                      <a:latin typeface="맑은 고딕" panose="020B0503020000020004" pitchFamily="50" charset="-127"/>
                      <a:ea typeface="맑은 고딕" panose="020B0503020000020004" pitchFamily="50" charset="-127"/>
                      <a:cs typeface="Arial" pitchFamily="34" charset="0"/>
                    </a:rPr>
                    <a:t>Ⅱ. </a:t>
                  </a:r>
                  <a:r>
                    <a:rPr lang="ko-KR" altLang="en-US" b="1" dirty="0" err="1">
                      <a:solidFill>
                        <a:schemeClr val="bg1"/>
                      </a:solidFill>
                      <a:latin typeface="맑은 고딕" panose="020B0503020000020004" pitchFamily="50" charset="-127"/>
                      <a:ea typeface="맑은 고딕" panose="020B0503020000020004" pitchFamily="50" charset="-127"/>
                      <a:cs typeface="Arial" pitchFamily="34" charset="0"/>
                    </a:rPr>
                    <a:t>신고도움서비스</a:t>
                  </a:r>
                  <a:endParaRPr lang="ko-KR" altLang="en-US" b="1" dirty="0">
                    <a:solidFill>
                      <a:schemeClr val="bg1"/>
                    </a:solidFill>
                    <a:cs typeface="Arial" pitchFamily="34" charset="0"/>
                  </a:endParaRPr>
                </a:p>
              </p:txBody>
            </p:sp>
          </p:grpSp>
        </p:grpSp>
        <p:sp>
          <p:nvSpPr>
            <p:cNvPr id="59" name="TextBox 58">
              <a:extLst>
                <a:ext uri="{FF2B5EF4-FFF2-40B4-BE49-F238E27FC236}">
                  <a16:creationId xmlns:a16="http://schemas.microsoft.com/office/drawing/2014/main" xmlns="" id="{72BC9881-0920-4F73-889F-1B6D798359DF}"/>
                </a:ext>
              </a:extLst>
            </p:cNvPr>
            <p:cNvSpPr txBox="1"/>
            <p:nvPr/>
          </p:nvSpPr>
          <p:spPr>
            <a:xfrm>
              <a:off x="10194228" y="1407459"/>
              <a:ext cx="2004254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ko-KR" altLang="en-US" sz="1200" err="1">
                  <a:solidFill>
                    <a:schemeClr val="bg1"/>
                  </a:solidFill>
                  <a:latin typeface="에스코어 드림 6 Bold" panose="020B0703030302020204" pitchFamily="34" charset="-127"/>
                  <a:ea typeface="에스코어 드림 6 Bold" panose="020B0703030302020204" pitchFamily="34" charset="-127"/>
                </a:rPr>
                <a:t>신고도움서비스</a:t>
              </a:r>
              <a:r>
                <a:rPr lang="ko-KR" altLang="en-US" sz="1200" dirty="0">
                  <a:solidFill>
                    <a:schemeClr val="bg1"/>
                  </a:solidFill>
                  <a:latin typeface="에스코어 드림 6 Bold" panose="020B0703030302020204" pitchFamily="34" charset="-127"/>
                  <a:ea typeface="에스코어 드림 6 Bold" panose="020B0703030302020204" pitchFamily="34" charset="-127"/>
                </a:rPr>
                <a:t> 접근경로</a:t>
              </a:r>
              <a:endParaRPr lang="ko-KR" altLang="en-US" dirty="0">
                <a:solidFill>
                  <a:schemeClr val="bg1"/>
                </a:solidFill>
                <a:latin typeface="에스코어 드림 6 Bold" panose="020B0703030302020204" pitchFamily="34" charset="-127"/>
                <a:ea typeface="에스코어 드림 6 Bold" panose="020B0703030302020204" pitchFamily="34" charset="-127"/>
              </a:endParaRPr>
            </a:p>
          </p:txBody>
        </p:sp>
      </p:grpSp>
      <p:pic>
        <p:nvPicPr>
          <p:cNvPr id="38" name="그림 37">
            <a:extLst>
              <a:ext uri="{FF2B5EF4-FFF2-40B4-BE49-F238E27FC236}">
                <a16:creationId xmlns:a16="http://schemas.microsoft.com/office/drawing/2014/main" xmlns="" id="{153D94AC-899C-4AD6-85E4-98641B1F0C38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24957" t="13372" r="25111" b="34335"/>
          <a:stretch/>
        </p:blipFill>
        <p:spPr>
          <a:xfrm>
            <a:off x="3817922" y="1815342"/>
            <a:ext cx="7609748" cy="4347023"/>
          </a:xfrm>
          <a:prstGeom prst="rect">
            <a:avLst/>
          </a:prstGeom>
        </p:spPr>
      </p:pic>
      <p:pic>
        <p:nvPicPr>
          <p:cNvPr id="46" name="그림 45">
            <a:extLst>
              <a:ext uri="{FF2B5EF4-FFF2-40B4-BE49-F238E27FC236}">
                <a16:creationId xmlns:a16="http://schemas.microsoft.com/office/drawing/2014/main" xmlns="" id="{3257A1E6-0F3F-47F6-B5BE-8F43D9115EF6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15029" t="22052" r="10389" b="43751"/>
          <a:stretch/>
        </p:blipFill>
        <p:spPr>
          <a:xfrm>
            <a:off x="395382" y="3321921"/>
            <a:ext cx="7217060" cy="1775120"/>
          </a:xfrm>
          <a:prstGeom prst="rect">
            <a:avLst/>
          </a:prstGeom>
          <a:ln w="63500">
            <a:solidFill>
              <a:srgbClr val="FFC0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grpSp>
        <p:nvGrpSpPr>
          <p:cNvPr id="6" name="그룹 5">
            <a:extLst>
              <a:ext uri="{FF2B5EF4-FFF2-40B4-BE49-F238E27FC236}">
                <a16:creationId xmlns:a16="http://schemas.microsoft.com/office/drawing/2014/main" xmlns="" id="{5B9E7C3F-7D81-4D6D-925C-55D7A5EDA68A}"/>
              </a:ext>
            </a:extLst>
          </p:cNvPr>
          <p:cNvGrpSpPr/>
          <p:nvPr/>
        </p:nvGrpSpPr>
        <p:grpSpPr>
          <a:xfrm>
            <a:off x="7882434" y="1785816"/>
            <a:ext cx="1341455" cy="419695"/>
            <a:chOff x="6489860" y="1601258"/>
            <a:chExt cx="1341455" cy="419695"/>
          </a:xfrm>
        </p:grpSpPr>
        <p:sp>
          <p:nvSpPr>
            <p:cNvPr id="47" name="TextBox 46">
              <a:extLst>
                <a:ext uri="{FF2B5EF4-FFF2-40B4-BE49-F238E27FC236}">
                  <a16:creationId xmlns:a16="http://schemas.microsoft.com/office/drawing/2014/main" xmlns="" id="{F921CF90-A32F-4791-B7B0-BCC91C50A07C}"/>
                </a:ext>
              </a:extLst>
            </p:cNvPr>
            <p:cNvSpPr txBox="1"/>
            <p:nvPr/>
          </p:nvSpPr>
          <p:spPr>
            <a:xfrm>
              <a:off x="6489860" y="1601258"/>
              <a:ext cx="442831" cy="41969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ko-KR" altLang="en-US" sz="2400" dirty="0">
                  <a:solidFill>
                    <a:srgbClr val="FF0000"/>
                  </a:solidFill>
                  <a:latin typeface="나눔고딕 ExtraBold" panose="020D0904000000000000" pitchFamily="50" charset="-127"/>
                  <a:ea typeface="나눔고딕 ExtraBold" panose="020D0904000000000000" pitchFamily="50" charset="-127"/>
                </a:rPr>
                <a:t>①</a:t>
              </a:r>
            </a:p>
          </p:txBody>
        </p:sp>
        <p:sp>
          <p:nvSpPr>
            <p:cNvPr id="48" name="직사각형 47">
              <a:extLst>
                <a:ext uri="{FF2B5EF4-FFF2-40B4-BE49-F238E27FC236}">
                  <a16:creationId xmlns:a16="http://schemas.microsoft.com/office/drawing/2014/main" xmlns="" id="{9B5DBB88-1E1A-44F2-A67D-4761CA720B0F}"/>
                </a:ext>
              </a:extLst>
            </p:cNvPr>
            <p:cNvSpPr/>
            <p:nvPr/>
          </p:nvSpPr>
          <p:spPr>
            <a:xfrm>
              <a:off x="7028970" y="1692548"/>
              <a:ext cx="802345" cy="293499"/>
            </a:xfrm>
            <a:prstGeom prst="rect">
              <a:avLst/>
            </a:prstGeom>
            <a:noFill/>
            <a:ln w="57150">
              <a:solidFill>
                <a:srgbClr val="FF0000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dirty="0"/>
            </a:p>
          </p:txBody>
        </p:sp>
      </p:grpSp>
      <p:sp>
        <p:nvSpPr>
          <p:cNvPr id="49" name="화살표: 줄무늬가 있는 오른쪽 48">
            <a:extLst>
              <a:ext uri="{FF2B5EF4-FFF2-40B4-BE49-F238E27FC236}">
                <a16:creationId xmlns:a16="http://schemas.microsoft.com/office/drawing/2014/main" xmlns="" id="{DB9BA3F7-9C27-4C80-B899-1C337FBB9825}"/>
              </a:ext>
            </a:extLst>
          </p:cNvPr>
          <p:cNvSpPr/>
          <p:nvPr/>
        </p:nvSpPr>
        <p:spPr>
          <a:xfrm rot="3568926" flipV="1">
            <a:off x="8826094" y="2755022"/>
            <a:ext cx="1188887" cy="205112"/>
          </a:xfrm>
          <a:prstGeom prst="stripedRightArrow">
            <a:avLst>
              <a:gd name="adj1" fmla="val 38045"/>
              <a:gd name="adj2" fmla="val 56828"/>
            </a:avLst>
          </a:prstGeom>
          <a:solidFill>
            <a:srgbClr val="FF0000">
              <a:alpha val="50000"/>
            </a:srgb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grpSp>
        <p:nvGrpSpPr>
          <p:cNvPr id="7" name="그룹 6">
            <a:extLst>
              <a:ext uri="{FF2B5EF4-FFF2-40B4-BE49-F238E27FC236}">
                <a16:creationId xmlns:a16="http://schemas.microsoft.com/office/drawing/2014/main" xmlns="" id="{56F7FE49-EDA1-4507-B89B-4BCEC0CC2E67}"/>
              </a:ext>
            </a:extLst>
          </p:cNvPr>
          <p:cNvGrpSpPr/>
          <p:nvPr/>
        </p:nvGrpSpPr>
        <p:grpSpPr>
          <a:xfrm>
            <a:off x="9208140" y="3479551"/>
            <a:ext cx="1296281" cy="419695"/>
            <a:chOff x="7966568" y="3454384"/>
            <a:chExt cx="1296281" cy="419695"/>
          </a:xfrm>
        </p:grpSpPr>
        <p:sp>
          <p:nvSpPr>
            <p:cNvPr id="51" name="직사각형 50">
              <a:extLst>
                <a:ext uri="{FF2B5EF4-FFF2-40B4-BE49-F238E27FC236}">
                  <a16:creationId xmlns:a16="http://schemas.microsoft.com/office/drawing/2014/main" xmlns="" id="{3BBA7DEC-2B0A-4F15-B9A8-7DB83C188956}"/>
                </a:ext>
              </a:extLst>
            </p:cNvPr>
            <p:cNvSpPr/>
            <p:nvPr/>
          </p:nvSpPr>
          <p:spPr>
            <a:xfrm>
              <a:off x="8421504" y="3552235"/>
              <a:ext cx="841345" cy="281685"/>
            </a:xfrm>
            <a:prstGeom prst="rect">
              <a:avLst/>
            </a:prstGeom>
            <a:noFill/>
            <a:ln w="57150">
              <a:solidFill>
                <a:srgbClr val="FF0000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dirty="0"/>
            </a:p>
          </p:txBody>
        </p:sp>
        <p:sp>
          <p:nvSpPr>
            <p:cNvPr id="53" name="TextBox 52">
              <a:extLst>
                <a:ext uri="{FF2B5EF4-FFF2-40B4-BE49-F238E27FC236}">
                  <a16:creationId xmlns:a16="http://schemas.microsoft.com/office/drawing/2014/main" xmlns="" id="{CAADD11C-C100-49F0-9896-4FF20E71C05F}"/>
                </a:ext>
              </a:extLst>
            </p:cNvPr>
            <p:cNvSpPr txBox="1"/>
            <p:nvPr/>
          </p:nvSpPr>
          <p:spPr>
            <a:xfrm>
              <a:off x="7966568" y="3454384"/>
              <a:ext cx="442831" cy="41969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ko-KR" altLang="en-US" sz="2400" dirty="0">
                  <a:solidFill>
                    <a:srgbClr val="FF0000"/>
                  </a:solidFill>
                  <a:latin typeface="나눔고딕 ExtraBold" panose="020D0904000000000000" pitchFamily="50" charset="-127"/>
                  <a:ea typeface="나눔고딕 ExtraBold" panose="020D0904000000000000" pitchFamily="50" charset="-127"/>
                </a:rPr>
                <a:t>②</a:t>
              </a:r>
            </a:p>
          </p:txBody>
        </p:sp>
      </p:grpSp>
      <p:grpSp>
        <p:nvGrpSpPr>
          <p:cNvPr id="8" name="그룹 7">
            <a:extLst>
              <a:ext uri="{FF2B5EF4-FFF2-40B4-BE49-F238E27FC236}">
                <a16:creationId xmlns:a16="http://schemas.microsoft.com/office/drawing/2014/main" xmlns="" id="{0D4F2588-50C1-4DCC-A34A-D9E816DE130F}"/>
              </a:ext>
            </a:extLst>
          </p:cNvPr>
          <p:cNvGrpSpPr/>
          <p:nvPr/>
        </p:nvGrpSpPr>
        <p:grpSpPr>
          <a:xfrm>
            <a:off x="5813760" y="4631928"/>
            <a:ext cx="1988738" cy="474489"/>
            <a:chOff x="8976413" y="5814777"/>
            <a:chExt cx="1988738" cy="474489"/>
          </a:xfrm>
        </p:grpSpPr>
        <p:sp>
          <p:nvSpPr>
            <p:cNvPr id="54" name="TextBox 53">
              <a:extLst>
                <a:ext uri="{FF2B5EF4-FFF2-40B4-BE49-F238E27FC236}">
                  <a16:creationId xmlns:a16="http://schemas.microsoft.com/office/drawing/2014/main" xmlns="" id="{1A921887-AD62-4B57-9192-839AF54E8113}"/>
                </a:ext>
              </a:extLst>
            </p:cNvPr>
            <p:cNvSpPr txBox="1"/>
            <p:nvPr/>
          </p:nvSpPr>
          <p:spPr>
            <a:xfrm>
              <a:off x="8976413" y="5827411"/>
              <a:ext cx="442831" cy="41969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ko-KR" altLang="en-US" sz="2400" dirty="0">
                  <a:solidFill>
                    <a:srgbClr val="FF0000"/>
                  </a:solidFill>
                  <a:latin typeface="나눔고딕 ExtraBold" panose="020D0904000000000000" pitchFamily="50" charset="-127"/>
                  <a:ea typeface="나눔고딕 ExtraBold" panose="020D0904000000000000" pitchFamily="50" charset="-127"/>
                </a:rPr>
                <a:t>③</a:t>
              </a:r>
            </a:p>
          </p:txBody>
        </p:sp>
        <p:sp>
          <p:nvSpPr>
            <p:cNvPr id="55" name="직사각형 54">
              <a:extLst>
                <a:ext uri="{FF2B5EF4-FFF2-40B4-BE49-F238E27FC236}">
                  <a16:creationId xmlns:a16="http://schemas.microsoft.com/office/drawing/2014/main" xmlns="" id="{E19BF0EA-F615-4B53-AB4F-40F2D4A62171}"/>
                </a:ext>
              </a:extLst>
            </p:cNvPr>
            <p:cNvSpPr/>
            <p:nvPr/>
          </p:nvSpPr>
          <p:spPr>
            <a:xfrm>
              <a:off x="9415216" y="5814777"/>
              <a:ext cx="1549935" cy="474489"/>
            </a:xfrm>
            <a:prstGeom prst="rect">
              <a:avLst/>
            </a:prstGeom>
            <a:noFill/>
            <a:ln w="57150">
              <a:solidFill>
                <a:srgbClr val="FF0000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dirty="0"/>
            </a:p>
          </p:txBody>
        </p:sp>
      </p:grpSp>
      <p:sp>
        <p:nvSpPr>
          <p:cNvPr id="56" name="화살표: 줄무늬가 있는 오른쪽 55">
            <a:extLst>
              <a:ext uri="{FF2B5EF4-FFF2-40B4-BE49-F238E27FC236}">
                <a16:creationId xmlns:a16="http://schemas.microsoft.com/office/drawing/2014/main" xmlns="" id="{0DDA0102-C57F-41A9-9746-DD5EA84D03C3}"/>
              </a:ext>
            </a:extLst>
          </p:cNvPr>
          <p:cNvSpPr/>
          <p:nvPr/>
        </p:nvSpPr>
        <p:spPr>
          <a:xfrm rot="8848926" flipV="1">
            <a:off x="7942833" y="4341941"/>
            <a:ext cx="1582409" cy="205112"/>
          </a:xfrm>
          <a:prstGeom prst="stripedRightArrow">
            <a:avLst>
              <a:gd name="adj1" fmla="val 38045"/>
              <a:gd name="adj2" fmla="val 56828"/>
            </a:avLst>
          </a:prstGeom>
          <a:solidFill>
            <a:srgbClr val="FF0000">
              <a:alpha val="50000"/>
            </a:srgb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24283974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그림 8">
            <a:extLst>
              <a:ext uri="{FF2B5EF4-FFF2-40B4-BE49-F238E27FC236}">
                <a16:creationId xmlns:a16="http://schemas.microsoft.com/office/drawing/2014/main" xmlns="" id="{3B1A5D79-5902-41C8-BAED-76B0149ED52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848" b="16848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5" name="직사각형 14">
            <a:extLst>
              <a:ext uri="{FF2B5EF4-FFF2-40B4-BE49-F238E27FC236}">
                <a16:creationId xmlns:a16="http://schemas.microsoft.com/office/drawing/2014/main" xmlns="" id="{39C3FB4B-F226-430B-9EBB-5D4F094A1BBA}"/>
              </a:ext>
            </a:extLst>
          </p:cNvPr>
          <p:cNvSpPr/>
          <p:nvPr/>
        </p:nvSpPr>
        <p:spPr>
          <a:xfrm>
            <a:off x="0" y="-7867"/>
            <a:ext cx="12192000" cy="6857992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5959">
                <a:schemeClr val="bg1">
                  <a:alpha val="38000"/>
                </a:schemeClr>
              </a:gs>
              <a:gs pos="49000">
                <a:schemeClr val="bg1">
                  <a:alpha val="89000"/>
                </a:schemeClr>
              </a:gs>
              <a:gs pos="100000">
                <a:schemeClr val="bg1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pic>
        <p:nvPicPr>
          <p:cNvPr id="5" name="그림 4">
            <a:extLst>
              <a:ext uri="{FF2B5EF4-FFF2-40B4-BE49-F238E27FC236}">
                <a16:creationId xmlns:a16="http://schemas.microsoft.com/office/drawing/2014/main" xmlns="" id="{93872858-2D68-4A83-9BD0-9C2EA538F38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698" t="8727" r="17865"/>
          <a:stretch/>
        </p:blipFill>
        <p:spPr>
          <a:xfrm>
            <a:off x="824541" y="958256"/>
            <a:ext cx="4433104" cy="5899743"/>
          </a:xfrm>
          <a:prstGeom prst="rect">
            <a:avLst/>
          </a:prstGeom>
          <a:effectLst>
            <a:outerShdw blurRad="330200" dist="38100" dir="2700000" sx="104000" sy="104000" algn="tl" rotWithShape="0">
              <a:prstClr val="black">
                <a:alpha val="40000"/>
              </a:prstClr>
            </a:outerShdw>
          </a:effec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C27AA8DE-18FF-4E76-899C-3C33EB553E52}"/>
              </a:ext>
            </a:extLst>
          </p:cNvPr>
          <p:cNvSpPr txBox="1"/>
          <p:nvPr/>
        </p:nvSpPr>
        <p:spPr>
          <a:xfrm>
            <a:off x="1906908" y="2451633"/>
            <a:ext cx="1130438" cy="19389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sz="4000" spc="-150" dirty="0">
                <a:solidFill>
                  <a:schemeClr val="bg1"/>
                </a:solidFill>
                <a:effectLst>
                  <a:outerShdw blurRad="114300" dist="38100" dir="2700000" sx="103000" sy="103000" algn="tl" rotWithShape="0">
                    <a:prstClr val="black">
                      <a:alpha val="40000"/>
                    </a:prstClr>
                  </a:outerShdw>
                </a:effectLst>
                <a:latin typeface="에스코어 드림 8 Heavy" panose="020B0903030302020204" pitchFamily="34" charset="-127"/>
                <a:ea typeface="에스코어 드림 8 Heavy" panose="020B0903030302020204" pitchFamily="34" charset="-127"/>
              </a:rPr>
              <a:t>신고</a:t>
            </a:r>
            <a:endParaRPr lang="en-US" altLang="ko-KR" sz="4000" spc="-150" dirty="0">
              <a:solidFill>
                <a:schemeClr val="bg1"/>
              </a:solidFill>
              <a:effectLst>
                <a:outerShdw blurRad="114300" dist="38100" dir="2700000" sx="103000" sy="103000" algn="tl" rotWithShape="0">
                  <a:prstClr val="black">
                    <a:alpha val="40000"/>
                  </a:prstClr>
                </a:outerShdw>
              </a:effectLst>
              <a:latin typeface="에스코어 드림 8 Heavy" panose="020B0903030302020204" pitchFamily="34" charset="-127"/>
              <a:ea typeface="에스코어 드림 8 Heavy" panose="020B0903030302020204" pitchFamily="34" charset="-127"/>
            </a:endParaRPr>
          </a:p>
          <a:p>
            <a:r>
              <a:rPr lang="ko-KR" altLang="en-US" sz="4000" spc="-150" dirty="0">
                <a:solidFill>
                  <a:schemeClr val="bg1"/>
                </a:solidFill>
                <a:effectLst>
                  <a:outerShdw blurRad="114300" dist="38100" dir="2700000" sx="103000" sy="103000" algn="tl" rotWithShape="0">
                    <a:prstClr val="black">
                      <a:alpha val="40000"/>
                    </a:prstClr>
                  </a:outerShdw>
                </a:effectLst>
                <a:latin typeface="에스코어 드림 8 Heavy" panose="020B0903030302020204" pitchFamily="34" charset="-127"/>
                <a:ea typeface="에스코어 드림 8 Heavy" panose="020B0903030302020204" pitchFamily="34" charset="-127"/>
              </a:rPr>
              <a:t>지원</a:t>
            </a:r>
            <a:endParaRPr lang="en-US" altLang="ko-KR" sz="4000" spc="-150" dirty="0">
              <a:solidFill>
                <a:schemeClr val="bg1"/>
              </a:solidFill>
              <a:effectLst>
                <a:outerShdw blurRad="114300" dist="38100" dir="2700000" sx="103000" sy="103000" algn="tl" rotWithShape="0">
                  <a:prstClr val="black">
                    <a:alpha val="40000"/>
                  </a:prstClr>
                </a:outerShdw>
              </a:effectLst>
              <a:latin typeface="에스코어 드림 8 Heavy" panose="020B0903030302020204" pitchFamily="34" charset="-127"/>
              <a:ea typeface="에스코어 드림 8 Heavy" panose="020B0903030302020204" pitchFamily="34" charset="-127"/>
            </a:endParaRPr>
          </a:p>
          <a:p>
            <a:r>
              <a:rPr lang="ko-KR" altLang="en-US" sz="4000" spc="-150" dirty="0">
                <a:solidFill>
                  <a:schemeClr val="bg1"/>
                </a:solidFill>
                <a:effectLst>
                  <a:outerShdw blurRad="114300" dist="38100" dir="2700000" sx="103000" sy="103000" algn="tl" rotWithShape="0">
                    <a:prstClr val="black">
                      <a:alpha val="40000"/>
                    </a:prstClr>
                  </a:outerShdw>
                </a:effectLst>
                <a:latin typeface="에스코어 드림 8 Heavy" panose="020B0903030302020204" pitchFamily="34" charset="-127"/>
                <a:ea typeface="에스코어 드림 8 Heavy" panose="020B0903030302020204" pitchFamily="34" charset="-127"/>
              </a:rPr>
              <a:t>방향</a:t>
            </a:r>
          </a:p>
        </p:txBody>
      </p:sp>
      <p:grpSp>
        <p:nvGrpSpPr>
          <p:cNvPr id="27" name="그룹 26">
            <a:extLst>
              <a:ext uri="{FF2B5EF4-FFF2-40B4-BE49-F238E27FC236}">
                <a16:creationId xmlns:a16="http://schemas.microsoft.com/office/drawing/2014/main" xmlns="" id="{93657B91-3BA7-46AC-8A17-D0E802620394}"/>
              </a:ext>
            </a:extLst>
          </p:cNvPr>
          <p:cNvGrpSpPr/>
          <p:nvPr/>
        </p:nvGrpSpPr>
        <p:grpSpPr>
          <a:xfrm>
            <a:off x="6096008" y="731777"/>
            <a:ext cx="3201517" cy="599312"/>
            <a:chOff x="6337320" y="-865290"/>
            <a:chExt cx="384295" cy="436404"/>
          </a:xfrm>
        </p:grpSpPr>
        <p:sp>
          <p:nvSpPr>
            <p:cNvPr id="26" name="타원 25">
              <a:extLst>
                <a:ext uri="{FF2B5EF4-FFF2-40B4-BE49-F238E27FC236}">
                  <a16:creationId xmlns:a16="http://schemas.microsoft.com/office/drawing/2014/main" xmlns="" id="{D682ADB8-52CB-41FC-A92B-72ADDB4A3C8C}"/>
                </a:ext>
              </a:extLst>
            </p:cNvPr>
            <p:cNvSpPr/>
            <p:nvPr/>
          </p:nvSpPr>
          <p:spPr>
            <a:xfrm>
              <a:off x="6337320" y="-865290"/>
              <a:ext cx="383906" cy="436404"/>
            </a:xfrm>
            <a:prstGeom prst="roundRect">
              <a:avLst>
                <a:gd name="adj" fmla="val 50000"/>
              </a:avLst>
            </a:prstGeom>
            <a:solidFill>
              <a:srgbClr val="0C1C36">
                <a:alpha val="51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25" name="타원 24">
              <a:extLst>
                <a:ext uri="{FF2B5EF4-FFF2-40B4-BE49-F238E27FC236}">
                  <a16:creationId xmlns:a16="http://schemas.microsoft.com/office/drawing/2014/main" xmlns="" id="{26D7CD63-05C0-4B91-BB14-E6F46A4F3F0F}"/>
                </a:ext>
              </a:extLst>
            </p:cNvPr>
            <p:cNvSpPr/>
            <p:nvPr/>
          </p:nvSpPr>
          <p:spPr>
            <a:xfrm>
              <a:off x="6405861" y="-858244"/>
              <a:ext cx="315754" cy="423280"/>
            </a:xfrm>
            <a:prstGeom prst="roundRect">
              <a:avLst>
                <a:gd name="adj" fmla="val 50000"/>
              </a:avLst>
            </a:prstGeom>
            <a:solidFill>
              <a:srgbClr val="0C1C3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</p:grpSp>
      <p:pic>
        <p:nvPicPr>
          <p:cNvPr id="4" name="그림 3">
            <a:extLst>
              <a:ext uri="{FF2B5EF4-FFF2-40B4-BE49-F238E27FC236}">
                <a16:creationId xmlns:a16="http://schemas.microsoft.com/office/drawing/2014/main" xmlns="" id="{C9BCA64D-037A-49F7-A300-3CB2DC9B6C0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3687" y="216311"/>
            <a:ext cx="1382808" cy="515466"/>
          </a:xfrm>
          <a:prstGeom prst="rect">
            <a:avLst/>
          </a:prstGeom>
        </p:spPr>
      </p:pic>
      <p:pic>
        <p:nvPicPr>
          <p:cNvPr id="14" name="그림 13">
            <a:extLst>
              <a:ext uri="{FF2B5EF4-FFF2-40B4-BE49-F238E27FC236}">
                <a16:creationId xmlns:a16="http://schemas.microsoft.com/office/drawing/2014/main" xmlns="" id="{0D9592AB-2BA6-4E77-9EDF-C43A691759C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472482" y="6387904"/>
            <a:ext cx="1525434" cy="355996"/>
          </a:xfrm>
          <a:prstGeom prst="rect">
            <a:avLst/>
          </a:prstGeom>
        </p:spPr>
      </p:pic>
      <p:grpSp>
        <p:nvGrpSpPr>
          <p:cNvPr id="3" name="그룹 2">
            <a:extLst>
              <a:ext uri="{FF2B5EF4-FFF2-40B4-BE49-F238E27FC236}">
                <a16:creationId xmlns:a16="http://schemas.microsoft.com/office/drawing/2014/main" xmlns="" id="{71B1A78A-BC62-4784-A33A-02676FF8E0AF}"/>
              </a:ext>
            </a:extLst>
          </p:cNvPr>
          <p:cNvGrpSpPr/>
          <p:nvPr/>
        </p:nvGrpSpPr>
        <p:grpSpPr>
          <a:xfrm>
            <a:off x="2241936" y="1770372"/>
            <a:ext cx="460382" cy="464622"/>
            <a:chOff x="-628591" y="3079266"/>
            <a:chExt cx="460382" cy="464622"/>
          </a:xfrm>
        </p:grpSpPr>
        <p:sp>
          <p:nvSpPr>
            <p:cNvPr id="2" name="타원 1">
              <a:extLst>
                <a:ext uri="{FF2B5EF4-FFF2-40B4-BE49-F238E27FC236}">
                  <a16:creationId xmlns:a16="http://schemas.microsoft.com/office/drawing/2014/main" xmlns="" id="{F5DE94F0-CAFA-403B-B4DA-38EDC1EA7B4F}"/>
                </a:ext>
              </a:extLst>
            </p:cNvPr>
            <p:cNvSpPr/>
            <p:nvPr/>
          </p:nvSpPr>
          <p:spPr>
            <a:xfrm>
              <a:off x="-628591" y="3083506"/>
              <a:ext cx="460382" cy="460382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xmlns="" id="{E198762C-30EF-491F-B604-7C413691865C}"/>
                </a:ext>
              </a:extLst>
            </p:cNvPr>
            <p:cNvSpPr txBox="1"/>
            <p:nvPr/>
          </p:nvSpPr>
          <p:spPr>
            <a:xfrm>
              <a:off x="-628591" y="3079266"/>
              <a:ext cx="460382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ko-KR" sz="2400" spc="-150" dirty="0">
                  <a:solidFill>
                    <a:srgbClr val="1C2D4A"/>
                  </a:solidFill>
                  <a:effectLst>
                    <a:outerShdw blurRad="114300" dist="38100" dir="2700000" sx="103000" sy="103000" algn="tl" rotWithShape="0">
                      <a:prstClr val="black">
                        <a:alpha val="40000"/>
                      </a:prstClr>
                    </a:outerShdw>
                  </a:effectLst>
                  <a:latin typeface="에스코어 드림 8 Heavy" panose="020B0903030302020204" pitchFamily="34" charset="-127"/>
                  <a:ea typeface="에스코어 드림 8 Heavy" panose="020B0903030302020204" pitchFamily="34" charset="-127"/>
                </a:rPr>
                <a:t>Ⅰ</a:t>
              </a:r>
              <a:endParaRPr lang="ko-KR" altLang="en-US" sz="2400" spc="-150" dirty="0">
                <a:solidFill>
                  <a:srgbClr val="1C2D4A"/>
                </a:solidFill>
                <a:effectLst>
                  <a:outerShdw blurRad="114300" dist="38100" dir="2700000" sx="103000" sy="103000" algn="tl" rotWithShape="0">
                    <a:prstClr val="black">
                      <a:alpha val="40000"/>
                    </a:prstClr>
                  </a:outerShdw>
                </a:effectLst>
                <a:latin typeface="에스코어 드림 8 Heavy" panose="020B0903030302020204" pitchFamily="34" charset="-127"/>
                <a:ea typeface="에스코어 드림 8 Heavy" panose="020B0903030302020204" pitchFamily="34" charset="-127"/>
              </a:endParaRPr>
            </a:p>
          </p:txBody>
        </p:sp>
      </p:grpSp>
      <p:sp>
        <p:nvSpPr>
          <p:cNvPr id="39" name="직사각형 38">
            <a:extLst>
              <a:ext uri="{FF2B5EF4-FFF2-40B4-BE49-F238E27FC236}">
                <a16:creationId xmlns:a16="http://schemas.microsoft.com/office/drawing/2014/main" xmlns="" id="{8E9185FE-4A70-4075-BBA4-BCE6BF4B41BB}"/>
              </a:ext>
            </a:extLst>
          </p:cNvPr>
          <p:cNvSpPr/>
          <p:nvPr/>
        </p:nvSpPr>
        <p:spPr>
          <a:xfrm>
            <a:off x="6755824" y="808446"/>
            <a:ext cx="2444900" cy="430887"/>
          </a:xfrm>
          <a:prstGeom prst="rect">
            <a:avLst/>
          </a:prstGeom>
          <a:noFill/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91440" tIns="45720" rIns="91440" bIns="45720" numCol="1" spcCol="0" rtlCol="0" fromWordArt="0" anchor="ctr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altLang="ko-KR" sz="2200" dirty="0">
                <a:solidFill>
                  <a:schemeClr val="bg1"/>
                </a:solidFill>
                <a:latin typeface="에스코어 드림 7 ExtraBold" panose="020B0803030302020204" pitchFamily="34" charset="-127"/>
                <a:ea typeface="에스코어 드림 7 ExtraBold" panose="020B0803030302020204" pitchFamily="34" charset="-127"/>
              </a:rPr>
              <a:t>①  </a:t>
            </a:r>
            <a:r>
              <a:rPr lang="ko-KR" altLang="en-US" sz="2200" dirty="0">
                <a:solidFill>
                  <a:schemeClr val="bg1"/>
                </a:solidFill>
                <a:latin typeface="에스코어 드림 7 ExtraBold" panose="020B0803030302020204" pitchFamily="34" charset="-127"/>
                <a:ea typeface="에스코어 드림 7 ExtraBold" panose="020B0803030302020204" pitchFamily="34" charset="-127"/>
              </a:rPr>
              <a:t>신고</a:t>
            </a:r>
            <a:r>
              <a:rPr lang="en-US" altLang="ko-KR" sz="2200" dirty="0">
                <a:solidFill>
                  <a:schemeClr val="bg1"/>
                </a:solidFill>
                <a:latin typeface="에스코어 드림 7 ExtraBold" panose="020B0803030302020204" pitchFamily="34" charset="-127"/>
                <a:ea typeface="에스코어 드림 7 ExtraBold" panose="020B0803030302020204" pitchFamily="34" charset="-127"/>
              </a:rPr>
              <a:t>·</a:t>
            </a:r>
            <a:r>
              <a:rPr lang="ko-KR" altLang="en-US" sz="2200" dirty="0">
                <a:solidFill>
                  <a:schemeClr val="bg1"/>
                </a:solidFill>
                <a:latin typeface="에스코어 드림 7 ExtraBold" panose="020B0803030302020204" pitchFamily="34" charset="-127"/>
                <a:ea typeface="에스코어 드림 7 ExtraBold" panose="020B0803030302020204" pitchFamily="34" charset="-127"/>
              </a:rPr>
              <a:t>납부 안내</a:t>
            </a:r>
            <a:endParaRPr lang="en-US" altLang="ko-KR" sz="2200" dirty="0">
              <a:solidFill>
                <a:schemeClr val="bg1"/>
              </a:solidFill>
              <a:latin typeface="에스코어 드림 7 ExtraBold" panose="020B0803030302020204" pitchFamily="34" charset="-127"/>
              <a:ea typeface="에스코어 드림 7 ExtraBold" panose="020B0803030302020204" pitchFamily="34" charset="-127"/>
            </a:endParaRPr>
          </a:p>
        </p:txBody>
      </p:sp>
      <p:sp>
        <p:nvSpPr>
          <p:cNvPr id="43" name="직사각형 42">
            <a:extLst>
              <a:ext uri="{FF2B5EF4-FFF2-40B4-BE49-F238E27FC236}">
                <a16:creationId xmlns:a16="http://schemas.microsoft.com/office/drawing/2014/main" xmlns="" id="{58F35FCB-8465-4007-8D7D-8B06121845FE}"/>
              </a:ext>
            </a:extLst>
          </p:cNvPr>
          <p:cNvSpPr/>
          <p:nvPr/>
        </p:nvSpPr>
        <p:spPr>
          <a:xfrm>
            <a:off x="6755824" y="1477380"/>
            <a:ext cx="3448380" cy="400110"/>
          </a:xfrm>
          <a:prstGeom prst="rect">
            <a:avLst/>
          </a:prstGeom>
          <a:noFill/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91440" tIns="45720" rIns="91440" bIns="45720" numCol="1" spcCol="0" rtlCol="0" fromWordArt="0" anchor="ctr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altLang="ko-KR" sz="2000" dirty="0">
                <a:solidFill>
                  <a:srgbClr val="334457"/>
                </a:solidFill>
                <a:latin typeface="에스코어 드림 4 Regular" panose="020B0503030302020204" pitchFamily="34" charset="-127"/>
                <a:ea typeface="에스코어 드림 4 Regular" panose="020B0503030302020204" pitchFamily="34" charset="-127"/>
              </a:rPr>
              <a:t>②  </a:t>
            </a:r>
            <a:r>
              <a:rPr lang="ko-KR" altLang="en-US" sz="2000" dirty="0">
                <a:solidFill>
                  <a:srgbClr val="334457"/>
                </a:solidFill>
                <a:latin typeface="에스코어 드림 4 Regular" panose="020B0503030302020204" pitchFamily="34" charset="-127"/>
                <a:ea typeface="에스코어 드림 4 Regular" panose="020B0503030302020204" pitchFamily="34" charset="-127"/>
              </a:rPr>
              <a:t>다양한 신고도움자료 제공</a:t>
            </a:r>
            <a:endParaRPr lang="en-US" altLang="ko-KR" sz="2000" dirty="0">
              <a:solidFill>
                <a:srgbClr val="334457"/>
              </a:solidFill>
              <a:latin typeface="에스코어 드림 4 Regular" panose="020B0503030302020204" pitchFamily="34" charset="-127"/>
              <a:ea typeface="에스코어 드림 4 Regular" panose="020B0503030302020204" pitchFamily="34" charset="-127"/>
            </a:endParaRPr>
          </a:p>
        </p:txBody>
      </p:sp>
      <p:sp>
        <p:nvSpPr>
          <p:cNvPr id="46" name="직사각형 45">
            <a:extLst>
              <a:ext uri="{FF2B5EF4-FFF2-40B4-BE49-F238E27FC236}">
                <a16:creationId xmlns:a16="http://schemas.microsoft.com/office/drawing/2014/main" xmlns="" id="{9D0C91E0-857E-404D-8993-32C1D87B9789}"/>
              </a:ext>
            </a:extLst>
          </p:cNvPr>
          <p:cNvSpPr/>
          <p:nvPr/>
        </p:nvSpPr>
        <p:spPr>
          <a:xfrm>
            <a:off x="6755824" y="2130926"/>
            <a:ext cx="2735044" cy="400110"/>
          </a:xfrm>
          <a:prstGeom prst="rect">
            <a:avLst/>
          </a:prstGeom>
          <a:noFill/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91440" tIns="45720" rIns="91440" bIns="45720" numCol="1" spcCol="0" rtlCol="0" fromWordArt="0" anchor="ctr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altLang="ko-KR" sz="2000" dirty="0">
                <a:solidFill>
                  <a:srgbClr val="334457"/>
                </a:solidFill>
                <a:latin typeface="에스코어 드림 4 Regular" panose="020B0503030302020204" pitchFamily="34" charset="-127"/>
                <a:ea typeface="에스코어 드림 4 Regular" panose="020B0503030302020204" pitchFamily="34" charset="-127"/>
              </a:rPr>
              <a:t>③  </a:t>
            </a:r>
            <a:r>
              <a:rPr lang="ko-KR" altLang="en-US" sz="2000" dirty="0">
                <a:solidFill>
                  <a:srgbClr val="334457"/>
                </a:solidFill>
                <a:latin typeface="에스코어 드림 4 Regular" panose="020B0503030302020204" pitchFamily="34" charset="-127"/>
                <a:ea typeface="에스코어 드림 4 Regular" panose="020B0503030302020204" pitchFamily="34" charset="-127"/>
              </a:rPr>
              <a:t>공제</a:t>
            </a:r>
            <a:r>
              <a:rPr lang="en-US" altLang="ko-KR" sz="2000" dirty="0">
                <a:solidFill>
                  <a:srgbClr val="334457"/>
                </a:solidFill>
                <a:latin typeface="에스코어 드림 4 Regular" panose="020B0503030302020204" pitchFamily="34" charset="-127"/>
                <a:ea typeface="에스코어 드림 4 Regular" panose="020B0503030302020204" pitchFamily="34" charset="-127"/>
              </a:rPr>
              <a:t>·</a:t>
            </a:r>
            <a:r>
              <a:rPr lang="ko-KR" altLang="en-US" sz="2000" dirty="0">
                <a:solidFill>
                  <a:srgbClr val="334457"/>
                </a:solidFill>
                <a:latin typeface="에스코어 드림 4 Regular" panose="020B0503030302020204" pitchFamily="34" charset="-127"/>
                <a:ea typeface="에스코어 드림 4 Regular" panose="020B0503030302020204" pitchFamily="34" charset="-127"/>
              </a:rPr>
              <a:t>감면 적극안내</a:t>
            </a:r>
            <a:endParaRPr lang="en-US" altLang="ko-KR" sz="2000" dirty="0">
              <a:solidFill>
                <a:srgbClr val="334457"/>
              </a:solidFill>
              <a:latin typeface="에스코어 드림 4 Regular" panose="020B0503030302020204" pitchFamily="34" charset="-127"/>
              <a:ea typeface="에스코어 드림 4 Regular" panose="020B0503030302020204" pitchFamily="34" charset="-127"/>
            </a:endParaRPr>
          </a:p>
        </p:txBody>
      </p:sp>
      <p:sp>
        <p:nvSpPr>
          <p:cNvPr id="48" name="직사각형 47">
            <a:extLst>
              <a:ext uri="{FF2B5EF4-FFF2-40B4-BE49-F238E27FC236}">
                <a16:creationId xmlns:a16="http://schemas.microsoft.com/office/drawing/2014/main" xmlns="" id="{3F252B3D-8075-4180-96E9-25820E4821A9}"/>
              </a:ext>
            </a:extLst>
          </p:cNvPr>
          <p:cNvSpPr/>
          <p:nvPr/>
        </p:nvSpPr>
        <p:spPr>
          <a:xfrm>
            <a:off x="6755824" y="2784472"/>
            <a:ext cx="2138727" cy="400110"/>
          </a:xfrm>
          <a:prstGeom prst="rect">
            <a:avLst/>
          </a:prstGeom>
          <a:noFill/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91440" tIns="45720" rIns="91440" bIns="45720" numCol="1" spcCol="0" rtlCol="0" fromWordArt="0" anchor="ctr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altLang="ko-KR" sz="2000" dirty="0">
                <a:solidFill>
                  <a:srgbClr val="334457"/>
                </a:solidFill>
                <a:latin typeface="에스코어 드림 4 Regular" panose="020B0503030302020204" pitchFamily="34" charset="-127"/>
                <a:ea typeface="에스코어 드림 4 Regular" panose="020B0503030302020204" pitchFamily="34" charset="-127"/>
              </a:rPr>
              <a:t>④  </a:t>
            </a:r>
            <a:r>
              <a:rPr lang="ko-KR" altLang="en-US" sz="2000" dirty="0">
                <a:solidFill>
                  <a:srgbClr val="334457"/>
                </a:solidFill>
                <a:latin typeface="에스코어 드림 4 Regular" panose="020B0503030302020204" pitchFamily="34" charset="-127"/>
                <a:ea typeface="에스코어 드림 4 Regular" panose="020B0503030302020204" pitchFamily="34" charset="-127"/>
              </a:rPr>
              <a:t>세정지원 방안</a:t>
            </a:r>
            <a:endParaRPr lang="en-US" altLang="ko-KR" sz="2000" dirty="0">
              <a:solidFill>
                <a:srgbClr val="334457"/>
              </a:solidFill>
              <a:latin typeface="에스코어 드림 4 Regular" panose="020B0503030302020204" pitchFamily="34" charset="-127"/>
              <a:ea typeface="에스코어 드림 4 Regular" panose="020B0503030302020204" pitchFamily="34" charset="-127"/>
            </a:endParaRPr>
          </a:p>
        </p:txBody>
      </p:sp>
      <p:sp>
        <p:nvSpPr>
          <p:cNvPr id="49" name="직사각형 48">
            <a:extLst>
              <a:ext uri="{FF2B5EF4-FFF2-40B4-BE49-F238E27FC236}">
                <a16:creationId xmlns:a16="http://schemas.microsoft.com/office/drawing/2014/main" xmlns="" id="{EE072202-9F79-4214-8F12-5AC9708EBA3F}"/>
              </a:ext>
            </a:extLst>
          </p:cNvPr>
          <p:cNvSpPr/>
          <p:nvPr/>
        </p:nvSpPr>
        <p:spPr>
          <a:xfrm>
            <a:off x="6755824" y="3438018"/>
            <a:ext cx="4538422" cy="400110"/>
          </a:xfrm>
          <a:prstGeom prst="rect">
            <a:avLst/>
          </a:prstGeom>
          <a:noFill/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91440" tIns="45720" rIns="91440" bIns="45720" numCol="1" spcCol="0" rtlCol="0" fromWordArt="0" anchor="ctr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altLang="ko-KR" sz="2000" dirty="0">
                <a:solidFill>
                  <a:srgbClr val="334457"/>
                </a:solidFill>
                <a:latin typeface="에스코어 드림 4 Regular" panose="020B0503030302020204" pitchFamily="34" charset="-127"/>
                <a:ea typeface="에스코어 드림 4 Regular" panose="020B0503030302020204" pitchFamily="34" charset="-127"/>
              </a:rPr>
              <a:t>⑤  </a:t>
            </a:r>
            <a:r>
              <a:rPr lang="ko-KR" altLang="en-US" sz="2000" dirty="0">
                <a:solidFill>
                  <a:srgbClr val="334457"/>
                </a:solidFill>
                <a:latin typeface="에스코어 드림 4 Regular" panose="020B0503030302020204" pitchFamily="34" charset="-127"/>
                <a:ea typeface="에스코어 드림 4 Regular" panose="020B0503030302020204" pitchFamily="34" charset="-127"/>
              </a:rPr>
              <a:t>연구</a:t>
            </a:r>
            <a:r>
              <a:rPr lang="en-US" altLang="ko-KR" sz="2000" dirty="0">
                <a:solidFill>
                  <a:srgbClr val="334457"/>
                </a:solidFill>
                <a:latin typeface="에스코어 드림 4 Regular" panose="020B0503030302020204" pitchFamily="34" charset="-127"/>
                <a:ea typeface="에스코어 드림 4 Regular" panose="020B0503030302020204" pitchFamily="34" charset="-127"/>
              </a:rPr>
              <a:t>·</a:t>
            </a:r>
            <a:r>
              <a:rPr lang="ko-KR" altLang="en-US" sz="2000" dirty="0">
                <a:solidFill>
                  <a:srgbClr val="334457"/>
                </a:solidFill>
                <a:latin typeface="에스코어 드림 4 Regular" panose="020B0503030302020204" pitchFamily="34" charset="-127"/>
                <a:ea typeface="에스코어 드림 4 Regular" panose="020B0503030302020204" pitchFamily="34" charset="-127"/>
              </a:rPr>
              <a:t>인력개발비 세액공제 사전심사</a:t>
            </a:r>
            <a:endParaRPr lang="en-US" altLang="ko-KR" sz="2000" dirty="0">
              <a:solidFill>
                <a:srgbClr val="334457"/>
              </a:solidFill>
              <a:latin typeface="에스코어 드림 4 Regular" panose="020B0503030302020204" pitchFamily="34" charset="-127"/>
              <a:ea typeface="에스코어 드림 4 Regular" panose="020B0503030302020204" pitchFamily="34" charset="-127"/>
            </a:endParaRPr>
          </a:p>
        </p:txBody>
      </p:sp>
      <p:sp>
        <p:nvSpPr>
          <p:cNvPr id="50" name="직사각형 49">
            <a:extLst>
              <a:ext uri="{FF2B5EF4-FFF2-40B4-BE49-F238E27FC236}">
                <a16:creationId xmlns:a16="http://schemas.microsoft.com/office/drawing/2014/main" xmlns="" id="{6D00CFC0-5E59-4D33-A4E5-6FF493FDF22D}"/>
              </a:ext>
            </a:extLst>
          </p:cNvPr>
          <p:cNvSpPr/>
          <p:nvPr/>
        </p:nvSpPr>
        <p:spPr>
          <a:xfrm>
            <a:off x="6755824" y="4091564"/>
            <a:ext cx="2632452" cy="400110"/>
          </a:xfrm>
          <a:prstGeom prst="rect">
            <a:avLst/>
          </a:prstGeom>
          <a:noFill/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91440" tIns="45720" rIns="91440" bIns="45720" numCol="1" spcCol="0" rtlCol="0" fromWordArt="0" anchor="ctr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altLang="ko-KR" sz="2000" dirty="0">
                <a:solidFill>
                  <a:srgbClr val="334457"/>
                </a:solidFill>
                <a:latin typeface="에스코어 드림 4 Regular" panose="020B0503030302020204" pitchFamily="34" charset="-127"/>
                <a:ea typeface="에스코어 드림 4 Regular" panose="020B0503030302020204" pitchFamily="34" charset="-127"/>
              </a:rPr>
              <a:t>⑥  </a:t>
            </a:r>
            <a:r>
              <a:rPr lang="ko-KR" altLang="en-US" sz="2000" dirty="0">
                <a:solidFill>
                  <a:srgbClr val="334457"/>
                </a:solidFill>
                <a:latin typeface="에스코어 드림 4 Regular" panose="020B0503030302020204" pitchFamily="34" charset="-127"/>
                <a:ea typeface="에스코어 드림 4 Regular" panose="020B0503030302020204" pitchFamily="34" charset="-127"/>
              </a:rPr>
              <a:t>공익법인 서류제출</a:t>
            </a:r>
            <a:endParaRPr lang="en-US" altLang="ko-KR" sz="2000" dirty="0">
              <a:solidFill>
                <a:srgbClr val="334457"/>
              </a:solidFill>
              <a:latin typeface="에스코어 드림 4 Regular" panose="020B0503030302020204" pitchFamily="34" charset="-127"/>
              <a:ea typeface="에스코어 드림 4 Regular" panose="020B0503030302020204" pitchFamily="34" charset="-127"/>
            </a:endParaRPr>
          </a:p>
        </p:txBody>
      </p:sp>
      <p:sp>
        <p:nvSpPr>
          <p:cNvPr id="51" name="직사각형 50">
            <a:extLst>
              <a:ext uri="{FF2B5EF4-FFF2-40B4-BE49-F238E27FC236}">
                <a16:creationId xmlns:a16="http://schemas.microsoft.com/office/drawing/2014/main" xmlns="" id="{23214A9B-A3F8-45E9-ADFA-7E437922AA62}"/>
              </a:ext>
            </a:extLst>
          </p:cNvPr>
          <p:cNvSpPr/>
          <p:nvPr/>
        </p:nvSpPr>
        <p:spPr>
          <a:xfrm>
            <a:off x="6755824" y="4745110"/>
            <a:ext cx="3201517" cy="400110"/>
          </a:xfrm>
          <a:prstGeom prst="rect">
            <a:avLst/>
          </a:prstGeom>
          <a:noFill/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91440" tIns="45720" rIns="91440" bIns="45720" numCol="1" spcCol="0" rtlCol="0" fromWordArt="0" anchor="ctr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altLang="ko-KR" sz="2000" dirty="0">
                <a:solidFill>
                  <a:srgbClr val="334457"/>
                </a:solidFill>
                <a:latin typeface="에스코어 드림 4 Regular" panose="020B0503030302020204" pitchFamily="34" charset="-127"/>
                <a:ea typeface="에스코어 드림 4 Regular" panose="020B0503030302020204" pitchFamily="34" charset="-127"/>
              </a:rPr>
              <a:t>⑦  </a:t>
            </a:r>
            <a:r>
              <a:rPr lang="ko-KR" altLang="en-US" sz="2000" dirty="0" err="1">
                <a:solidFill>
                  <a:srgbClr val="334457"/>
                </a:solidFill>
                <a:latin typeface="에스코어 드림 4 Regular" panose="020B0503030302020204" pitchFamily="34" charset="-127"/>
                <a:ea typeface="에스코어 드림 4 Regular" panose="020B0503030302020204" pitchFamily="34" charset="-127"/>
              </a:rPr>
              <a:t>중소법인</a:t>
            </a:r>
            <a:r>
              <a:rPr lang="ko-KR" altLang="en-US" sz="2000" dirty="0">
                <a:solidFill>
                  <a:srgbClr val="334457"/>
                </a:solidFill>
                <a:latin typeface="에스코어 드림 4 Regular" panose="020B0503030302020204" pitchFamily="34" charset="-127"/>
                <a:ea typeface="에스코어 드림 4 Regular" panose="020B0503030302020204" pitchFamily="34" charset="-127"/>
              </a:rPr>
              <a:t> </a:t>
            </a:r>
            <a:r>
              <a:rPr lang="ko-KR" altLang="en-US" sz="2000" dirty="0" err="1">
                <a:solidFill>
                  <a:srgbClr val="334457"/>
                </a:solidFill>
                <a:latin typeface="에스코어 드림 4 Regular" panose="020B0503030302020204" pitchFamily="34" charset="-127"/>
                <a:ea typeface="에스코어 드림 4 Regular" panose="020B0503030302020204" pitchFamily="34" charset="-127"/>
              </a:rPr>
              <a:t>신고편의</a:t>
            </a:r>
            <a:r>
              <a:rPr lang="ko-KR" altLang="en-US" sz="2000" dirty="0">
                <a:solidFill>
                  <a:srgbClr val="334457"/>
                </a:solidFill>
                <a:latin typeface="에스코어 드림 4 Regular" panose="020B0503030302020204" pitchFamily="34" charset="-127"/>
                <a:ea typeface="에스코어 드림 4 Regular" panose="020B0503030302020204" pitchFamily="34" charset="-127"/>
              </a:rPr>
              <a:t> 제공</a:t>
            </a:r>
            <a:endParaRPr lang="en-US" altLang="ko-KR" sz="2000" dirty="0">
              <a:solidFill>
                <a:srgbClr val="334457"/>
              </a:solidFill>
              <a:latin typeface="에스코어 드림 4 Regular" panose="020B0503030302020204" pitchFamily="34" charset="-127"/>
              <a:ea typeface="에스코어 드림 4 Regular" panose="020B0503030302020204" pitchFamily="34" charset="-127"/>
            </a:endParaRPr>
          </a:p>
        </p:txBody>
      </p:sp>
      <p:sp>
        <p:nvSpPr>
          <p:cNvPr id="52" name="직사각형 51">
            <a:extLst>
              <a:ext uri="{FF2B5EF4-FFF2-40B4-BE49-F238E27FC236}">
                <a16:creationId xmlns:a16="http://schemas.microsoft.com/office/drawing/2014/main" xmlns="" id="{547E59F0-ED62-432E-8199-E8E1586B48BD}"/>
              </a:ext>
            </a:extLst>
          </p:cNvPr>
          <p:cNvSpPr/>
          <p:nvPr/>
        </p:nvSpPr>
        <p:spPr>
          <a:xfrm>
            <a:off x="6755824" y="5398658"/>
            <a:ext cx="4758034" cy="400110"/>
          </a:xfrm>
          <a:prstGeom prst="rect">
            <a:avLst/>
          </a:prstGeom>
          <a:noFill/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91440" tIns="45720" rIns="91440" bIns="45720" numCol="1" spcCol="0" rtlCol="0" fromWordArt="0" anchor="ctr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altLang="ko-KR" sz="2000" dirty="0">
                <a:solidFill>
                  <a:srgbClr val="334457"/>
                </a:solidFill>
                <a:latin typeface="에스코어 드림 4 Regular" panose="020B0503030302020204" pitchFamily="34" charset="-127"/>
                <a:ea typeface="에스코어 드림 4 Regular" panose="020B0503030302020204" pitchFamily="34" charset="-127"/>
              </a:rPr>
              <a:t>⑧  </a:t>
            </a:r>
            <a:r>
              <a:rPr lang="ko-KR" altLang="en-US" sz="2000" dirty="0" err="1">
                <a:solidFill>
                  <a:srgbClr val="334457"/>
                </a:solidFill>
                <a:latin typeface="에스코어 드림 4 Regular" panose="020B0503030302020204" pitchFamily="34" charset="-127"/>
                <a:ea typeface="에스코어 드림 4 Regular" panose="020B0503030302020204" pitchFamily="34" charset="-127"/>
              </a:rPr>
              <a:t>성실신고와</a:t>
            </a:r>
            <a:r>
              <a:rPr lang="ko-KR" altLang="en-US" sz="2000" dirty="0">
                <a:solidFill>
                  <a:srgbClr val="334457"/>
                </a:solidFill>
                <a:latin typeface="에스코어 드림 4 Regular" panose="020B0503030302020204" pitchFamily="34" charset="-127"/>
                <a:ea typeface="에스코어 드림 4 Regular" panose="020B0503030302020204" pitchFamily="34" charset="-127"/>
              </a:rPr>
              <a:t> 연계한 신고내용확인 실시</a:t>
            </a:r>
            <a:endParaRPr lang="en-US" altLang="ko-KR" sz="2000" dirty="0">
              <a:solidFill>
                <a:srgbClr val="334457"/>
              </a:solidFill>
              <a:latin typeface="에스코어 드림 4 Regular" panose="020B0503030302020204" pitchFamily="34" charset="-127"/>
              <a:ea typeface="에스코어 드림 4 Regular" panose="020B0503030302020204" pitchFamily="34" charset="-127"/>
            </a:endParaRPr>
          </a:p>
        </p:txBody>
      </p:sp>
      <p:pic>
        <p:nvPicPr>
          <p:cNvPr id="54" name="그림 53">
            <a:extLst>
              <a:ext uri="{FF2B5EF4-FFF2-40B4-BE49-F238E27FC236}">
                <a16:creationId xmlns:a16="http://schemas.microsoft.com/office/drawing/2014/main" xmlns="" id="{28436A22-40A9-4328-8177-74F75788DDED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41611" y="811276"/>
            <a:ext cx="381000" cy="3751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50608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그림 8">
            <a:extLst>
              <a:ext uri="{FF2B5EF4-FFF2-40B4-BE49-F238E27FC236}">
                <a16:creationId xmlns:a16="http://schemas.microsoft.com/office/drawing/2014/main" xmlns="" id="{3B1A5D79-5902-41C8-BAED-76B0149ED52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848" b="16848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3" name="사각형: 둥근 모서리 12">
            <a:extLst>
              <a:ext uri="{FF2B5EF4-FFF2-40B4-BE49-F238E27FC236}">
                <a16:creationId xmlns:a16="http://schemas.microsoft.com/office/drawing/2014/main" xmlns="" id="{B0AAEF71-D79C-4536-A1D5-3BE6B62106F3}"/>
              </a:ext>
            </a:extLst>
          </p:cNvPr>
          <p:cNvSpPr/>
          <p:nvPr/>
        </p:nvSpPr>
        <p:spPr>
          <a:xfrm>
            <a:off x="195654" y="631460"/>
            <a:ext cx="11788030" cy="5796236"/>
          </a:xfrm>
          <a:prstGeom prst="roundRect">
            <a:avLst>
              <a:gd name="adj" fmla="val 3684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dirty="0">
                <a:solidFill>
                  <a:srgbClr val="0A1834"/>
                </a:solidFill>
              </a:rPr>
              <a:t>									</a:t>
            </a:r>
            <a:endParaRPr lang="ko-KR" altLang="en-US" dirty="0">
              <a:solidFill>
                <a:srgbClr val="0A1834"/>
              </a:solidFill>
            </a:endParaRPr>
          </a:p>
        </p:txBody>
      </p:sp>
      <p:pic>
        <p:nvPicPr>
          <p:cNvPr id="4" name="그림 3">
            <a:extLst>
              <a:ext uri="{FF2B5EF4-FFF2-40B4-BE49-F238E27FC236}">
                <a16:creationId xmlns:a16="http://schemas.microsoft.com/office/drawing/2014/main" xmlns="" id="{C9BCA64D-037A-49F7-A300-3CB2DC9B6C0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212245" y="0"/>
            <a:ext cx="1785671" cy="552517"/>
          </a:xfrm>
          <a:prstGeom prst="rect">
            <a:avLst/>
          </a:prstGeom>
        </p:spPr>
      </p:pic>
      <p:pic>
        <p:nvPicPr>
          <p:cNvPr id="14" name="그림 13">
            <a:extLst>
              <a:ext uri="{FF2B5EF4-FFF2-40B4-BE49-F238E27FC236}">
                <a16:creationId xmlns:a16="http://schemas.microsoft.com/office/drawing/2014/main" xmlns="" id="{0D9592AB-2BA6-4E77-9EDF-C43A691759C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07896" y="6459624"/>
            <a:ext cx="1525434" cy="355996"/>
          </a:xfrm>
          <a:prstGeom prst="rect">
            <a:avLst/>
          </a:prstGeom>
        </p:spPr>
      </p:pic>
      <p:sp>
        <p:nvSpPr>
          <p:cNvPr id="37" name="TextBox 36">
            <a:extLst>
              <a:ext uri="{FF2B5EF4-FFF2-40B4-BE49-F238E27FC236}">
                <a16:creationId xmlns:a16="http://schemas.microsoft.com/office/drawing/2014/main" xmlns="" id="{3A8C9166-5D9C-4CD9-9582-0B9841FC481C}"/>
              </a:ext>
            </a:extLst>
          </p:cNvPr>
          <p:cNvSpPr txBox="1"/>
          <p:nvPr/>
        </p:nvSpPr>
        <p:spPr>
          <a:xfrm>
            <a:off x="10879671" y="1407459"/>
            <a:ext cx="150582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1200" dirty="0">
                <a:solidFill>
                  <a:schemeClr val="bg1"/>
                </a:solidFill>
                <a:latin typeface="에스코어 드림 6 Bold" panose="020B0703030302020204" pitchFamily="34" charset="-127"/>
                <a:ea typeface="에스코어 드림 6 Bold" panose="020B0703030302020204" pitchFamily="34" charset="-127"/>
              </a:rPr>
              <a:t>세정지원 방안</a:t>
            </a:r>
            <a:endParaRPr lang="ko-KR" altLang="en-US" dirty="0">
              <a:solidFill>
                <a:schemeClr val="bg1"/>
              </a:solidFill>
              <a:latin typeface="에스코어 드림 6 Bold" panose="020B0703030302020204" pitchFamily="34" charset="-127"/>
              <a:ea typeface="에스코어 드림 6 Bold" panose="020B0703030302020204" pitchFamily="34" charset="-127"/>
            </a:endParaRPr>
          </a:p>
        </p:txBody>
      </p:sp>
      <p:grpSp>
        <p:nvGrpSpPr>
          <p:cNvPr id="5" name="그룹 4">
            <a:extLst>
              <a:ext uri="{FF2B5EF4-FFF2-40B4-BE49-F238E27FC236}">
                <a16:creationId xmlns:a16="http://schemas.microsoft.com/office/drawing/2014/main" xmlns="" id="{6E6C56B6-BEAA-44B0-83DA-4BA1E4E4282B}"/>
              </a:ext>
            </a:extLst>
          </p:cNvPr>
          <p:cNvGrpSpPr/>
          <p:nvPr/>
        </p:nvGrpSpPr>
        <p:grpSpPr>
          <a:xfrm>
            <a:off x="2159252" y="812975"/>
            <a:ext cx="10039230" cy="997426"/>
            <a:chOff x="2159252" y="871698"/>
            <a:chExt cx="10039230" cy="997426"/>
          </a:xfrm>
        </p:grpSpPr>
        <p:grpSp>
          <p:nvGrpSpPr>
            <p:cNvPr id="2" name="그룹 1">
              <a:extLst>
                <a:ext uri="{FF2B5EF4-FFF2-40B4-BE49-F238E27FC236}">
                  <a16:creationId xmlns:a16="http://schemas.microsoft.com/office/drawing/2014/main" xmlns="" id="{71EB7B1A-1AA7-45A6-AC5C-99246DA4C15D}"/>
                </a:ext>
              </a:extLst>
            </p:cNvPr>
            <p:cNvGrpSpPr/>
            <p:nvPr/>
          </p:nvGrpSpPr>
          <p:grpSpPr>
            <a:xfrm>
              <a:off x="2159252" y="871698"/>
              <a:ext cx="9826567" cy="795757"/>
              <a:chOff x="2159252" y="871698"/>
              <a:chExt cx="9826567" cy="795757"/>
            </a:xfrm>
          </p:grpSpPr>
          <p:grpSp>
            <p:nvGrpSpPr>
              <p:cNvPr id="31" name="Group 27">
                <a:extLst>
                  <a:ext uri="{FF2B5EF4-FFF2-40B4-BE49-F238E27FC236}">
                    <a16:creationId xmlns:a16="http://schemas.microsoft.com/office/drawing/2014/main" xmlns="" id="{CB05BB93-CB0E-4BF9-869D-749A4155AEEC}"/>
                  </a:ext>
                </a:extLst>
              </p:cNvPr>
              <p:cNvGrpSpPr/>
              <p:nvPr/>
            </p:nvGrpSpPr>
            <p:grpSpPr>
              <a:xfrm>
                <a:off x="3910467" y="871698"/>
                <a:ext cx="8075352" cy="795757"/>
                <a:chOff x="4605654" y="1824853"/>
                <a:chExt cx="6566322" cy="811606"/>
              </a:xfrm>
            </p:grpSpPr>
            <p:sp>
              <p:nvSpPr>
                <p:cNvPr id="33" name="Rectangle 28">
                  <a:extLst>
                    <a:ext uri="{FF2B5EF4-FFF2-40B4-BE49-F238E27FC236}">
                      <a16:creationId xmlns:a16="http://schemas.microsoft.com/office/drawing/2014/main" xmlns="" id="{7F462D01-51E8-46C8-9FEF-664E932F6FC1}"/>
                    </a:ext>
                  </a:extLst>
                </p:cNvPr>
                <p:cNvSpPr/>
                <p:nvPr/>
              </p:nvSpPr>
              <p:spPr>
                <a:xfrm>
                  <a:off x="4780729" y="2174794"/>
                  <a:ext cx="6391247" cy="461665"/>
                </a:xfrm>
                <a:prstGeom prst="rect">
                  <a:avLst/>
                </a:prstGeom>
                <a:solidFill>
                  <a:srgbClr val="0099CC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r>
                    <a:rPr lang="ko-KR" altLang="en-US" sz="2000" dirty="0">
                      <a:latin typeface="에스코어 드림 6 Bold" panose="020B0703030302020204" pitchFamily="34" charset="-127"/>
                      <a:ea typeface="에스코어 드림 6 Bold" panose="020B0703030302020204" pitchFamily="34" charset="-127"/>
                    </a:rPr>
                    <a:t>          바로 제공</a:t>
                  </a:r>
                  <a:endParaRPr lang="en-US" sz="2000" dirty="0">
                    <a:latin typeface="에스코어 드림 6 Bold" panose="020B0703030302020204" pitchFamily="34" charset="-127"/>
                    <a:ea typeface="에스코어 드림 6 Bold" panose="020B0703030302020204" pitchFamily="34" charset="-127"/>
                  </a:endParaRPr>
                </a:p>
              </p:txBody>
            </p:sp>
            <p:sp>
              <p:nvSpPr>
                <p:cNvPr id="34" name="Parallelogram 31">
                  <a:extLst>
                    <a:ext uri="{FF2B5EF4-FFF2-40B4-BE49-F238E27FC236}">
                      <a16:creationId xmlns:a16="http://schemas.microsoft.com/office/drawing/2014/main" xmlns="" id="{5E1A03A6-EEDC-4E98-9668-D9046CF37090}"/>
                    </a:ext>
                  </a:extLst>
                </p:cNvPr>
                <p:cNvSpPr/>
                <p:nvPr/>
              </p:nvSpPr>
              <p:spPr>
                <a:xfrm rot="5400000" flipH="1">
                  <a:off x="4636437" y="1996338"/>
                  <a:ext cx="777696" cy="489893"/>
                </a:xfrm>
                <a:prstGeom prst="parallelogram">
                  <a:avLst>
                    <a:gd name="adj" fmla="val 55606"/>
                  </a:avLst>
                </a:prstGeom>
                <a:solidFill>
                  <a:srgbClr val="00FFFF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5" name="Arrow: Pentagon 29">
                  <a:extLst>
                    <a:ext uri="{FF2B5EF4-FFF2-40B4-BE49-F238E27FC236}">
                      <a16:creationId xmlns:a16="http://schemas.microsoft.com/office/drawing/2014/main" xmlns="" id="{4B97320D-A192-4290-B97C-324F24256BA8}"/>
                    </a:ext>
                  </a:extLst>
                </p:cNvPr>
                <p:cNvSpPr/>
                <p:nvPr/>
              </p:nvSpPr>
              <p:spPr>
                <a:xfrm flipH="1">
                  <a:off x="4605654" y="1838843"/>
                  <a:ext cx="668642" cy="452912"/>
                </a:xfrm>
                <a:prstGeom prst="homePlate">
                  <a:avLst>
                    <a:gd name="adj" fmla="val 43906"/>
                  </a:avLst>
                </a:prstGeom>
                <a:solidFill>
                  <a:schemeClr val="accent4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36" name="TextBox 35">
                  <a:extLst>
                    <a:ext uri="{FF2B5EF4-FFF2-40B4-BE49-F238E27FC236}">
                      <a16:creationId xmlns:a16="http://schemas.microsoft.com/office/drawing/2014/main" xmlns="" id="{3E2BABB1-15EF-4CAB-8AEE-439A6E28F147}"/>
                    </a:ext>
                  </a:extLst>
                </p:cNvPr>
                <p:cNvSpPr txBox="1"/>
                <p:nvPr/>
              </p:nvSpPr>
              <p:spPr>
                <a:xfrm>
                  <a:off x="4758354" y="1824853"/>
                  <a:ext cx="489894" cy="47086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n-US" altLang="ko-KR" sz="2400" b="1" dirty="0">
                      <a:solidFill>
                        <a:schemeClr val="bg1"/>
                      </a:solidFill>
                      <a:latin typeface="맑은 고딕" panose="020B0503020000020004" pitchFamily="50" charset="-127"/>
                      <a:ea typeface="맑은 고딕" panose="020B0503020000020004" pitchFamily="50" charset="-127"/>
                      <a:cs typeface="Arial" pitchFamily="34" charset="0"/>
                    </a:rPr>
                    <a:t>Ⅰ</a:t>
                  </a:r>
                  <a:endParaRPr lang="ko-KR" altLang="en-US" sz="2400" b="1" dirty="0">
                    <a:solidFill>
                      <a:schemeClr val="bg1"/>
                    </a:solidFill>
                    <a:cs typeface="Arial" pitchFamily="34" charset="0"/>
                  </a:endParaRPr>
                </a:p>
              </p:txBody>
            </p:sp>
          </p:grpSp>
          <p:grpSp>
            <p:nvGrpSpPr>
              <p:cNvPr id="39" name="그룹 38">
                <a:extLst>
                  <a:ext uri="{FF2B5EF4-FFF2-40B4-BE49-F238E27FC236}">
                    <a16:creationId xmlns:a16="http://schemas.microsoft.com/office/drawing/2014/main" xmlns="" id="{47560114-DDA9-40D9-BFCC-5E4830F3CCAD}"/>
                  </a:ext>
                </a:extLst>
              </p:cNvPr>
              <p:cNvGrpSpPr/>
              <p:nvPr/>
            </p:nvGrpSpPr>
            <p:grpSpPr>
              <a:xfrm>
                <a:off x="2159252" y="885415"/>
                <a:ext cx="2571331" cy="444066"/>
                <a:chOff x="2159252" y="885415"/>
                <a:chExt cx="2571331" cy="444066"/>
              </a:xfrm>
            </p:grpSpPr>
            <p:sp>
              <p:nvSpPr>
                <p:cNvPr id="40" name="Arrow: Pentagon 29">
                  <a:extLst>
                    <a:ext uri="{FF2B5EF4-FFF2-40B4-BE49-F238E27FC236}">
                      <a16:creationId xmlns:a16="http://schemas.microsoft.com/office/drawing/2014/main" xmlns="" id="{32DA38A6-6AB3-40EE-B644-2470D4C25900}"/>
                    </a:ext>
                  </a:extLst>
                </p:cNvPr>
                <p:cNvSpPr/>
                <p:nvPr/>
              </p:nvSpPr>
              <p:spPr>
                <a:xfrm flipH="1">
                  <a:off x="2159252" y="885415"/>
                  <a:ext cx="2571331" cy="444066"/>
                </a:xfrm>
                <a:prstGeom prst="homePlate">
                  <a:avLst>
                    <a:gd name="adj" fmla="val 43906"/>
                  </a:avLst>
                </a:prstGeom>
                <a:solidFill>
                  <a:srgbClr val="00CCFF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41" name="TextBox 40">
                  <a:extLst>
                    <a:ext uri="{FF2B5EF4-FFF2-40B4-BE49-F238E27FC236}">
                      <a16:creationId xmlns:a16="http://schemas.microsoft.com/office/drawing/2014/main" xmlns="" id="{88F15016-A9AD-4031-81B8-4F2171C16C83}"/>
                    </a:ext>
                  </a:extLst>
                </p:cNvPr>
                <p:cNvSpPr txBox="1"/>
                <p:nvPr/>
              </p:nvSpPr>
              <p:spPr>
                <a:xfrm>
                  <a:off x="2416029" y="922032"/>
                  <a:ext cx="2162291" cy="36933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n-US" altLang="ko-KR" b="1" dirty="0">
                      <a:solidFill>
                        <a:schemeClr val="bg1"/>
                      </a:solidFill>
                      <a:latin typeface="맑은 고딕" panose="020B0503020000020004" pitchFamily="50" charset="-127"/>
                      <a:ea typeface="맑은 고딕" panose="020B0503020000020004" pitchFamily="50" charset="-127"/>
                      <a:cs typeface="Arial" pitchFamily="34" charset="0"/>
                    </a:rPr>
                    <a:t>Ⅱ. </a:t>
                  </a:r>
                  <a:r>
                    <a:rPr lang="ko-KR" altLang="en-US" b="1" dirty="0" err="1">
                      <a:solidFill>
                        <a:schemeClr val="bg1"/>
                      </a:solidFill>
                      <a:latin typeface="맑은 고딕" panose="020B0503020000020004" pitchFamily="50" charset="-127"/>
                      <a:ea typeface="맑은 고딕" panose="020B0503020000020004" pitchFamily="50" charset="-127"/>
                      <a:cs typeface="Arial" pitchFamily="34" charset="0"/>
                    </a:rPr>
                    <a:t>신고도움서비스</a:t>
                  </a:r>
                  <a:endParaRPr lang="ko-KR" altLang="en-US" b="1" dirty="0">
                    <a:solidFill>
                      <a:schemeClr val="bg1"/>
                    </a:solidFill>
                    <a:cs typeface="Arial" pitchFamily="34" charset="0"/>
                  </a:endParaRPr>
                </a:p>
              </p:txBody>
            </p:sp>
          </p:grpSp>
        </p:grpSp>
        <p:sp>
          <p:nvSpPr>
            <p:cNvPr id="59" name="TextBox 58">
              <a:extLst>
                <a:ext uri="{FF2B5EF4-FFF2-40B4-BE49-F238E27FC236}">
                  <a16:creationId xmlns:a16="http://schemas.microsoft.com/office/drawing/2014/main" xmlns="" id="{72BC9881-0920-4F73-889F-1B6D798359DF}"/>
                </a:ext>
              </a:extLst>
            </p:cNvPr>
            <p:cNvSpPr txBox="1"/>
            <p:nvPr/>
          </p:nvSpPr>
          <p:spPr>
            <a:xfrm>
              <a:off x="10194228" y="1407459"/>
              <a:ext cx="2004254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ko-KR" altLang="en-US" sz="1200" err="1">
                  <a:solidFill>
                    <a:schemeClr val="bg1"/>
                  </a:solidFill>
                  <a:latin typeface="에스코어 드림 6 Bold" panose="020B0703030302020204" pitchFamily="34" charset="-127"/>
                  <a:ea typeface="에스코어 드림 6 Bold" panose="020B0703030302020204" pitchFamily="34" charset="-127"/>
                </a:rPr>
                <a:t>신고도움서비스</a:t>
              </a:r>
              <a:r>
                <a:rPr lang="ko-KR" altLang="en-US" sz="1200" dirty="0">
                  <a:solidFill>
                    <a:schemeClr val="bg1"/>
                  </a:solidFill>
                  <a:latin typeface="에스코어 드림 6 Bold" panose="020B0703030302020204" pitchFamily="34" charset="-127"/>
                  <a:ea typeface="에스코어 드림 6 Bold" panose="020B0703030302020204" pitchFamily="34" charset="-127"/>
                </a:rPr>
                <a:t> 접근경로</a:t>
              </a:r>
              <a:endParaRPr lang="ko-KR" altLang="en-US" dirty="0">
                <a:solidFill>
                  <a:schemeClr val="bg1"/>
                </a:solidFill>
                <a:latin typeface="에스코어 드림 6 Bold" panose="020B0703030302020204" pitchFamily="34" charset="-127"/>
                <a:ea typeface="에스코어 드림 6 Bold" panose="020B0703030302020204" pitchFamily="34" charset="-127"/>
              </a:endParaRPr>
            </a:p>
          </p:txBody>
        </p:sp>
      </p:grpSp>
      <p:sp>
        <p:nvSpPr>
          <p:cNvPr id="42" name="직사각형 41">
            <a:extLst>
              <a:ext uri="{FF2B5EF4-FFF2-40B4-BE49-F238E27FC236}">
                <a16:creationId xmlns:a16="http://schemas.microsoft.com/office/drawing/2014/main" xmlns="" id="{3945768E-8551-4FB1-B01B-5976126215D8}"/>
              </a:ext>
            </a:extLst>
          </p:cNvPr>
          <p:cNvSpPr/>
          <p:nvPr/>
        </p:nvSpPr>
        <p:spPr>
          <a:xfrm>
            <a:off x="2275657" y="2521120"/>
            <a:ext cx="2915614" cy="833417"/>
          </a:xfrm>
          <a:prstGeom prst="rect">
            <a:avLst/>
          </a:prstGeom>
          <a:noFill/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ko-KR" altLang="en-US" dirty="0" err="1">
                <a:solidFill>
                  <a:srgbClr val="7030A0"/>
                </a:solidFill>
                <a:latin typeface="나눔스퀘어 ExtraBold" panose="020B0600000101010101" pitchFamily="50" charset="-127"/>
                <a:ea typeface="나눔스퀘어 ExtraBold" panose="020B0600000101010101" pitchFamily="50" charset="-127"/>
              </a:rPr>
              <a:t>홈택스</a:t>
            </a:r>
            <a:r>
              <a:rPr lang="ko-KR" altLang="en-US" dirty="0">
                <a:solidFill>
                  <a:srgbClr val="7030A0"/>
                </a:solidFill>
                <a:latin typeface="나눔스퀘어 ExtraBold" panose="020B0600000101010101" pitchFamily="50" charset="-127"/>
                <a:ea typeface="나눔스퀘어 ExtraBold" panose="020B0600000101010101" pitchFamily="50" charset="-127"/>
              </a:rPr>
              <a:t> 로그인 </a:t>
            </a:r>
            <a:endParaRPr lang="en-US" altLang="ko-KR" dirty="0">
              <a:solidFill>
                <a:srgbClr val="7030A0"/>
              </a:solidFill>
              <a:latin typeface="나눔스퀘어 ExtraBold" panose="020B0600000101010101" pitchFamily="50" charset="-127"/>
              <a:ea typeface="나눔스퀘어 ExtraBold" panose="020B0600000101010101" pitchFamily="50" charset="-127"/>
            </a:endParaRPr>
          </a:p>
          <a:p>
            <a:r>
              <a:rPr lang="ko-KR" altLang="en-US" dirty="0">
                <a:solidFill>
                  <a:srgbClr val="7030A0"/>
                </a:solidFill>
                <a:latin typeface="나눔스퀘어 ExtraBold" panose="020B0600000101010101" pitchFamily="50" charset="-127"/>
                <a:ea typeface="나눔스퀘어 ExtraBold" panose="020B0600000101010101" pitchFamily="50" charset="-127"/>
              </a:rPr>
              <a:t>→ </a:t>
            </a:r>
            <a:r>
              <a:rPr lang="en-US" altLang="ko-KR" dirty="0">
                <a:solidFill>
                  <a:srgbClr val="7030A0"/>
                </a:solidFill>
                <a:latin typeface="나눔스퀘어 ExtraBold" panose="020B0600000101010101" pitchFamily="50" charset="-127"/>
                <a:ea typeface="나눔스퀘어 ExtraBold" panose="020B0600000101010101" pitchFamily="50" charset="-127"/>
              </a:rPr>
              <a:t>『</a:t>
            </a:r>
            <a:r>
              <a:rPr lang="ko-KR" altLang="en-US" dirty="0">
                <a:solidFill>
                  <a:srgbClr val="7030A0"/>
                </a:solidFill>
                <a:latin typeface="나눔스퀘어 ExtraBold" panose="020B0600000101010101" pitchFamily="50" charset="-127"/>
                <a:ea typeface="나눔스퀘어 ExtraBold" panose="020B0600000101010101" pitchFamily="50" charset="-127"/>
              </a:rPr>
              <a:t>법인세 </a:t>
            </a:r>
            <a:r>
              <a:rPr lang="ko-KR" altLang="en-US" dirty="0" err="1">
                <a:solidFill>
                  <a:srgbClr val="7030A0"/>
                </a:solidFill>
                <a:latin typeface="나눔스퀘어 ExtraBold" panose="020B0600000101010101" pitchFamily="50" charset="-127"/>
                <a:ea typeface="나눔스퀘어 ExtraBold" panose="020B0600000101010101" pitchFamily="50" charset="-127"/>
              </a:rPr>
              <a:t>신고도움</a:t>
            </a:r>
            <a:r>
              <a:rPr lang="ko-KR" altLang="en-US" dirty="0">
                <a:solidFill>
                  <a:srgbClr val="7030A0"/>
                </a:solidFill>
                <a:latin typeface="나눔스퀘어 ExtraBold" panose="020B0600000101010101" pitchFamily="50" charset="-127"/>
                <a:ea typeface="나눔스퀘어 ExtraBold" panose="020B0600000101010101" pitchFamily="50" charset="-127"/>
              </a:rPr>
              <a:t> 서비스</a:t>
            </a:r>
            <a:r>
              <a:rPr lang="en-US" altLang="ko-KR" dirty="0">
                <a:solidFill>
                  <a:srgbClr val="7030A0"/>
                </a:solidFill>
                <a:latin typeface="나눔스퀘어 ExtraBold" panose="020B0600000101010101" pitchFamily="50" charset="-127"/>
                <a:ea typeface="나눔스퀘어 ExtraBold" panose="020B0600000101010101" pitchFamily="50" charset="-127"/>
              </a:rPr>
              <a:t>』</a:t>
            </a:r>
            <a:endParaRPr lang="ko-KR" altLang="en-US" dirty="0">
              <a:solidFill>
                <a:srgbClr val="7030A0"/>
              </a:solidFill>
            </a:endParaRP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xmlns="" id="{00943F46-7522-4F5B-BF41-7EAE5A59F8A8}"/>
              </a:ext>
            </a:extLst>
          </p:cNvPr>
          <p:cNvSpPr txBox="1"/>
          <p:nvPr/>
        </p:nvSpPr>
        <p:spPr>
          <a:xfrm>
            <a:off x="1202536" y="2830735"/>
            <a:ext cx="1024639" cy="369332"/>
          </a:xfrm>
          <a:prstGeom prst="rect">
            <a:avLst/>
          </a:prstGeom>
          <a:solidFill>
            <a:srgbClr val="C00000"/>
          </a:solidFill>
        </p:spPr>
        <p:txBody>
          <a:bodyPr wrap="none" rtlCol="0">
            <a:spAutoFit/>
          </a:bodyPr>
          <a:lstStyle/>
          <a:p>
            <a:r>
              <a:rPr lang="ko-KR" altLang="en-US" dirty="0">
                <a:solidFill>
                  <a:schemeClr val="bg1"/>
                </a:solidFill>
                <a:latin typeface="나눔스퀘어 ExtraBold" panose="020B0600000101010101" pitchFamily="50" charset="-127"/>
                <a:ea typeface="나눔스퀘어 ExtraBold" panose="020B0600000101010101" pitchFamily="50" charset="-127"/>
              </a:rPr>
              <a:t>접근경로</a:t>
            </a: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xmlns="" id="{1EC4D581-E6A4-4E46-AF58-E14344D44C34}"/>
              </a:ext>
            </a:extLst>
          </p:cNvPr>
          <p:cNvSpPr txBox="1"/>
          <p:nvPr/>
        </p:nvSpPr>
        <p:spPr>
          <a:xfrm>
            <a:off x="1202537" y="2537118"/>
            <a:ext cx="102463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1400" dirty="0">
                <a:solidFill>
                  <a:schemeClr val="accent6">
                    <a:lumMod val="75000"/>
                  </a:schemeClr>
                </a:solidFill>
                <a:latin typeface="나눔고딕 ExtraBold" panose="020D0904000000000000" pitchFamily="50" charset="-127"/>
                <a:ea typeface="나눔고딕 ExtraBold" panose="020D0904000000000000" pitchFamily="50" charset="-127"/>
              </a:rPr>
              <a:t>법인사업자</a:t>
            </a:r>
            <a:endParaRPr lang="ko-KR" altLang="en-US" sz="2000" dirty="0">
              <a:solidFill>
                <a:schemeClr val="accent6">
                  <a:lumMod val="75000"/>
                </a:schemeClr>
              </a:solidFill>
              <a:latin typeface="나눔고딕 ExtraBold" panose="020D0904000000000000" pitchFamily="50" charset="-127"/>
              <a:ea typeface="나눔고딕 ExtraBold" panose="020D0904000000000000" pitchFamily="50" charset="-127"/>
            </a:endParaRP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xmlns="" id="{1FA2E5CC-53DE-4CBF-81EA-E9557636EED7}"/>
              </a:ext>
            </a:extLst>
          </p:cNvPr>
          <p:cNvSpPr txBox="1"/>
          <p:nvPr/>
        </p:nvSpPr>
        <p:spPr>
          <a:xfrm>
            <a:off x="1226295" y="4192069"/>
            <a:ext cx="1024639" cy="369332"/>
          </a:xfrm>
          <a:prstGeom prst="rect">
            <a:avLst/>
          </a:prstGeom>
          <a:solidFill>
            <a:srgbClr val="C00000"/>
          </a:solidFill>
        </p:spPr>
        <p:txBody>
          <a:bodyPr wrap="none" rtlCol="0">
            <a:spAutoFit/>
          </a:bodyPr>
          <a:lstStyle/>
          <a:p>
            <a:r>
              <a:rPr lang="ko-KR" altLang="en-US" dirty="0">
                <a:solidFill>
                  <a:schemeClr val="bg1"/>
                </a:solidFill>
                <a:latin typeface="나눔스퀘어 ExtraBold" panose="020B0600000101010101" pitchFamily="50" charset="-127"/>
                <a:ea typeface="나눔스퀘어 ExtraBold" panose="020B0600000101010101" pitchFamily="50" charset="-127"/>
              </a:rPr>
              <a:t>접근경로</a:t>
            </a: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xmlns="" id="{FAC58A4A-F97C-48D4-8238-CC11818D2746}"/>
              </a:ext>
            </a:extLst>
          </p:cNvPr>
          <p:cNvSpPr txBox="1"/>
          <p:nvPr/>
        </p:nvSpPr>
        <p:spPr>
          <a:xfrm>
            <a:off x="1226296" y="3898452"/>
            <a:ext cx="102463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1400" dirty="0">
                <a:solidFill>
                  <a:schemeClr val="accent5">
                    <a:lumMod val="75000"/>
                  </a:schemeClr>
                </a:solidFill>
                <a:latin typeface="나눔고딕 ExtraBold" panose="020D0904000000000000" pitchFamily="50" charset="-127"/>
                <a:ea typeface="나눔고딕 ExtraBold" panose="020D0904000000000000" pitchFamily="50" charset="-127"/>
              </a:rPr>
              <a:t>세무대리인</a:t>
            </a:r>
            <a:endParaRPr lang="ko-KR" altLang="en-US" sz="2000" dirty="0">
              <a:solidFill>
                <a:schemeClr val="accent5">
                  <a:lumMod val="75000"/>
                </a:schemeClr>
              </a:solidFill>
              <a:latin typeface="나눔고딕 ExtraBold" panose="020D0904000000000000" pitchFamily="50" charset="-127"/>
              <a:ea typeface="나눔고딕 ExtraBold" panose="020D0904000000000000" pitchFamily="50" charset="-127"/>
            </a:endParaRPr>
          </a:p>
        </p:txBody>
      </p:sp>
      <p:sp>
        <p:nvSpPr>
          <p:cNvPr id="52" name="직사각형 51">
            <a:extLst>
              <a:ext uri="{FF2B5EF4-FFF2-40B4-BE49-F238E27FC236}">
                <a16:creationId xmlns:a16="http://schemas.microsoft.com/office/drawing/2014/main" xmlns="" id="{4DB8D069-B303-4AE9-9286-58648E3D55C6}"/>
              </a:ext>
            </a:extLst>
          </p:cNvPr>
          <p:cNvSpPr/>
          <p:nvPr/>
        </p:nvSpPr>
        <p:spPr>
          <a:xfrm>
            <a:off x="2275657" y="3886096"/>
            <a:ext cx="2915614" cy="833417"/>
          </a:xfrm>
          <a:prstGeom prst="rect">
            <a:avLst/>
          </a:prstGeom>
          <a:noFill/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ko-KR" altLang="en-US" dirty="0" err="1">
                <a:solidFill>
                  <a:srgbClr val="7030A0"/>
                </a:solidFill>
                <a:latin typeface="나눔스퀘어 ExtraBold" panose="020B0600000101010101" pitchFamily="50" charset="-127"/>
                <a:ea typeface="나눔스퀘어 ExtraBold" panose="020B0600000101010101" pitchFamily="50" charset="-127"/>
              </a:rPr>
              <a:t>홈택스</a:t>
            </a:r>
            <a:r>
              <a:rPr lang="ko-KR" altLang="en-US" dirty="0">
                <a:solidFill>
                  <a:srgbClr val="7030A0"/>
                </a:solidFill>
                <a:latin typeface="나눔스퀘어 ExtraBold" panose="020B0600000101010101" pitchFamily="50" charset="-127"/>
                <a:ea typeface="나눔스퀘어 ExtraBold" panose="020B0600000101010101" pitchFamily="50" charset="-127"/>
              </a:rPr>
              <a:t> 로그인 → </a:t>
            </a:r>
            <a:r>
              <a:rPr lang="ko-KR" altLang="en-US" dirty="0" err="1">
                <a:solidFill>
                  <a:srgbClr val="7030A0"/>
                </a:solidFill>
                <a:latin typeface="나눔스퀘어 ExtraBold" panose="020B0600000101010101" pitchFamily="50" charset="-127"/>
                <a:ea typeface="나눔스퀘어 ExtraBold" panose="020B0600000101010101" pitchFamily="50" charset="-127"/>
              </a:rPr>
              <a:t>팝업창</a:t>
            </a:r>
            <a:endParaRPr lang="en-US" altLang="ko-KR" dirty="0">
              <a:solidFill>
                <a:srgbClr val="7030A0"/>
              </a:solidFill>
              <a:latin typeface="나눔스퀘어 ExtraBold" panose="020B0600000101010101" pitchFamily="50" charset="-127"/>
              <a:ea typeface="나눔스퀘어 ExtraBold" panose="020B0600000101010101" pitchFamily="50" charset="-127"/>
            </a:endParaRPr>
          </a:p>
          <a:p>
            <a:r>
              <a:rPr lang="ko-KR" altLang="en-US" dirty="0">
                <a:solidFill>
                  <a:srgbClr val="7030A0"/>
                </a:solidFill>
                <a:latin typeface="나눔스퀘어 ExtraBold" panose="020B0600000101010101" pitchFamily="50" charset="-127"/>
                <a:ea typeface="나눔스퀘어 ExtraBold" panose="020B0600000101010101" pitchFamily="50" charset="-127"/>
              </a:rPr>
              <a:t>→ </a:t>
            </a:r>
            <a:r>
              <a:rPr lang="en-US" altLang="ko-KR" dirty="0">
                <a:solidFill>
                  <a:srgbClr val="7030A0"/>
                </a:solidFill>
                <a:latin typeface="나눔스퀘어 ExtraBold" panose="020B0600000101010101" pitchFamily="50" charset="-127"/>
                <a:ea typeface="나눔스퀘어 ExtraBold" panose="020B0600000101010101" pitchFamily="50" charset="-127"/>
              </a:rPr>
              <a:t>『</a:t>
            </a:r>
            <a:r>
              <a:rPr lang="ko-KR" altLang="en-US" dirty="0">
                <a:solidFill>
                  <a:srgbClr val="7030A0"/>
                </a:solidFill>
                <a:latin typeface="나눔스퀘어 ExtraBold" panose="020B0600000101010101" pitchFamily="50" charset="-127"/>
                <a:ea typeface="나눔스퀘어 ExtraBold" panose="020B0600000101010101" pitchFamily="50" charset="-127"/>
              </a:rPr>
              <a:t>법인세 </a:t>
            </a:r>
            <a:r>
              <a:rPr lang="ko-KR" altLang="en-US" dirty="0" err="1">
                <a:solidFill>
                  <a:srgbClr val="7030A0"/>
                </a:solidFill>
                <a:latin typeface="나눔스퀘어 ExtraBold" panose="020B0600000101010101" pitchFamily="50" charset="-127"/>
                <a:ea typeface="나눔스퀘어 ExtraBold" panose="020B0600000101010101" pitchFamily="50" charset="-127"/>
              </a:rPr>
              <a:t>신고도움</a:t>
            </a:r>
            <a:r>
              <a:rPr lang="ko-KR" altLang="en-US" dirty="0">
                <a:solidFill>
                  <a:srgbClr val="7030A0"/>
                </a:solidFill>
                <a:latin typeface="나눔스퀘어 ExtraBold" panose="020B0600000101010101" pitchFamily="50" charset="-127"/>
                <a:ea typeface="나눔스퀘어 ExtraBold" panose="020B0600000101010101" pitchFamily="50" charset="-127"/>
              </a:rPr>
              <a:t> 서비스</a:t>
            </a:r>
            <a:r>
              <a:rPr lang="en-US" altLang="ko-KR" dirty="0">
                <a:solidFill>
                  <a:srgbClr val="7030A0"/>
                </a:solidFill>
                <a:latin typeface="나눔스퀘어 ExtraBold" panose="020B0600000101010101" pitchFamily="50" charset="-127"/>
                <a:ea typeface="나눔스퀘어 ExtraBold" panose="020B0600000101010101" pitchFamily="50" charset="-127"/>
              </a:rPr>
              <a:t>』</a:t>
            </a:r>
            <a:endParaRPr lang="ko-KR" altLang="en-US" dirty="0">
              <a:solidFill>
                <a:srgbClr val="7030A0"/>
              </a:solidFill>
            </a:endParaRPr>
          </a:p>
        </p:txBody>
      </p:sp>
      <p:pic>
        <p:nvPicPr>
          <p:cNvPr id="57" name="그림 56">
            <a:extLst>
              <a:ext uri="{FF2B5EF4-FFF2-40B4-BE49-F238E27FC236}">
                <a16:creationId xmlns:a16="http://schemas.microsoft.com/office/drawing/2014/main" xmlns="" id="{F09E1ADB-2075-4058-8878-5FB0938807C0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2107" t="14010" r="2103" b="3419"/>
          <a:stretch/>
        </p:blipFill>
        <p:spPr>
          <a:xfrm>
            <a:off x="5866692" y="2005306"/>
            <a:ext cx="5072976" cy="3916719"/>
          </a:xfrm>
          <a:prstGeom prst="rect">
            <a:avLst/>
          </a:prstGeom>
          <a:ln w="12700"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58" name="직사각형 57">
            <a:extLst>
              <a:ext uri="{FF2B5EF4-FFF2-40B4-BE49-F238E27FC236}">
                <a16:creationId xmlns:a16="http://schemas.microsoft.com/office/drawing/2014/main" xmlns="" id="{9DED96D8-4A3E-4DA0-90B9-3057D2D413A3}"/>
              </a:ext>
            </a:extLst>
          </p:cNvPr>
          <p:cNvSpPr/>
          <p:nvPr/>
        </p:nvSpPr>
        <p:spPr>
          <a:xfrm>
            <a:off x="7431892" y="3545348"/>
            <a:ext cx="1968706" cy="631782"/>
          </a:xfrm>
          <a:prstGeom prst="rect">
            <a:avLst/>
          </a:prstGeom>
          <a:noFill/>
          <a:ln w="57150">
            <a:solidFill>
              <a:srgbClr val="FF000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16917552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그림 8">
            <a:extLst>
              <a:ext uri="{FF2B5EF4-FFF2-40B4-BE49-F238E27FC236}">
                <a16:creationId xmlns:a16="http://schemas.microsoft.com/office/drawing/2014/main" xmlns="" id="{3B1A5D79-5902-41C8-BAED-76B0149ED52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848" b="16848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5" name="직사각형 14">
            <a:extLst>
              <a:ext uri="{FF2B5EF4-FFF2-40B4-BE49-F238E27FC236}">
                <a16:creationId xmlns:a16="http://schemas.microsoft.com/office/drawing/2014/main" xmlns="" id="{39C3FB4B-F226-430B-9EBB-5D4F094A1BBA}"/>
              </a:ext>
            </a:extLst>
          </p:cNvPr>
          <p:cNvSpPr/>
          <p:nvPr/>
        </p:nvSpPr>
        <p:spPr>
          <a:xfrm>
            <a:off x="0" y="8"/>
            <a:ext cx="12192000" cy="6857992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5959">
                <a:schemeClr val="bg1">
                  <a:alpha val="38000"/>
                </a:schemeClr>
              </a:gs>
              <a:gs pos="49000">
                <a:schemeClr val="bg1">
                  <a:alpha val="89000"/>
                </a:schemeClr>
              </a:gs>
              <a:gs pos="100000">
                <a:schemeClr val="bg1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pic>
        <p:nvPicPr>
          <p:cNvPr id="5" name="그림 4">
            <a:extLst>
              <a:ext uri="{FF2B5EF4-FFF2-40B4-BE49-F238E27FC236}">
                <a16:creationId xmlns:a16="http://schemas.microsoft.com/office/drawing/2014/main" xmlns="" id="{93872858-2D68-4A83-9BD0-9C2EA538F38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698" t="8727" r="17865"/>
          <a:stretch/>
        </p:blipFill>
        <p:spPr>
          <a:xfrm>
            <a:off x="824541" y="958256"/>
            <a:ext cx="4433104" cy="5899743"/>
          </a:xfrm>
          <a:prstGeom prst="rect">
            <a:avLst/>
          </a:prstGeom>
          <a:effectLst>
            <a:outerShdw blurRad="330200" dist="38100" dir="2700000" sx="104000" sy="104000" algn="tl" rotWithShape="0">
              <a:prstClr val="black">
                <a:alpha val="40000"/>
              </a:prstClr>
            </a:outerShdw>
          </a:effec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C27AA8DE-18FF-4E76-899C-3C33EB553E52}"/>
              </a:ext>
            </a:extLst>
          </p:cNvPr>
          <p:cNvSpPr txBox="1"/>
          <p:nvPr/>
        </p:nvSpPr>
        <p:spPr>
          <a:xfrm>
            <a:off x="1670465" y="2451633"/>
            <a:ext cx="1603324" cy="19389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ko-KR" altLang="en-US" sz="4000" spc="-150" dirty="0">
                <a:solidFill>
                  <a:schemeClr val="bg1"/>
                </a:solidFill>
                <a:effectLst>
                  <a:outerShdw blurRad="114300" dist="38100" dir="2700000" sx="103000" sy="103000" algn="tl" rotWithShape="0">
                    <a:prstClr val="black">
                      <a:alpha val="40000"/>
                    </a:prstClr>
                  </a:outerShdw>
                </a:effectLst>
                <a:latin typeface="에스코어 드림 8 Heavy" panose="020B0903030302020204" pitchFamily="34" charset="-127"/>
                <a:ea typeface="에스코어 드림 8 Heavy" panose="020B0903030302020204" pitchFamily="34" charset="-127"/>
              </a:rPr>
              <a:t>신고</a:t>
            </a:r>
            <a:endParaRPr lang="en-US" altLang="ko-KR" sz="4000" spc="-150" dirty="0">
              <a:solidFill>
                <a:schemeClr val="bg1"/>
              </a:solidFill>
              <a:effectLst>
                <a:outerShdw blurRad="114300" dist="38100" dir="2700000" sx="103000" sy="103000" algn="tl" rotWithShape="0">
                  <a:prstClr val="black">
                    <a:alpha val="40000"/>
                  </a:prstClr>
                </a:outerShdw>
              </a:effectLst>
              <a:latin typeface="에스코어 드림 8 Heavy" panose="020B0903030302020204" pitchFamily="34" charset="-127"/>
              <a:ea typeface="에스코어 드림 8 Heavy" panose="020B0903030302020204" pitchFamily="34" charset="-127"/>
            </a:endParaRPr>
          </a:p>
          <a:p>
            <a:pPr algn="ctr"/>
            <a:r>
              <a:rPr lang="ko-KR" altLang="en-US" sz="4000" spc="-150" dirty="0">
                <a:solidFill>
                  <a:schemeClr val="bg1"/>
                </a:solidFill>
                <a:effectLst>
                  <a:outerShdw blurRad="114300" dist="38100" dir="2700000" sx="103000" sy="103000" algn="tl" rotWithShape="0">
                    <a:prstClr val="black">
                      <a:alpha val="40000"/>
                    </a:prstClr>
                  </a:outerShdw>
                </a:effectLst>
                <a:latin typeface="에스코어 드림 8 Heavy" panose="020B0903030302020204" pitchFamily="34" charset="-127"/>
                <a:ea typeface="에스코어 드림 8 Heavy" panose="020B0903030302020204" pitchFamily="34" charset="-127"/>
              </a:rPr>
              <a:t>도움</a:t>
            </a:r>
            <a:endParaRPr lang="en-US" altLang="ko-KR" sz="4000" spc="-150" dirty="0">
              <a:solidFill>
                <a:schemeClr val="bg1"/>
              </a:solidFill>
              <a:effectLst>
                <a:outerShdw blurRad="114300" dist="38100" dir="2700000" sx="103000" sy="103000" algn="tl" rotWithShape="0">
                  <a:prstClr val="black">
                    <a:alpha val="40000"/>
                  </a:prstClr>
                </a:outerShdw>
              </a:effectLst>
              <a:latin typeface="에스코어 드림 8 Heavy" panose="020B0903030302020204" pitchFamily="34" charset="-127"/>
              <a:ea typeface="에스코어 드림 8 Heavy" panose="020B0903030302020204" pitchFamily="34" charset="-127"/>
            </a:endParaRPr>
          </a:p>
          <a:p>
            <a:pPr algn="ctr"/>
            <a:r>
              <a:rPr lang="ko-KR" altLang="en-US" sz="4000" spc="-150" dirty="0">
                <a:solidFill>
                  <a:schemeClr val="bg1"/>
                </a:solidFill>
                <a:effectLst>
                  <a:outerShdw blurRad="114300" dist="38100" dir="2700000" sx="103000" sy="103000" algn="tl" rotWithShape="0">
                    <a:prstClr val="black">
                      <a:alpha val="40000"/>
                    </a:prstClr>
                  </a:outerShdw>
                </a:effectLst>
                <a:latin typeface="에스코어 드림 8 Heavy" panose="020B0903030302020204" pitchFamily="34" charset="-127"/>
                <a:ea typeface="에스코어 드림 8 Heavy" panose="020B0903030302020204" pitchFamily="34" charset="-127"/>
              </a:rPr>
              <a:t>서비스</a:t>
            </a:r>
          </a:p>
        </p:txBody>
      </p:sp>
      <p:pic>
        <p:nvPicPr>
          <p:cNvPr id="4" name="그림 3">
            <a:extLst>
              <a:ext uri="{FF2B5EF4-FFF2-40B4-BE49-F238E27FC236}">
                <a16:creationId xmlns:a16="http://schemas.microsoft.com/office/drawing/2014/main" xmlns="" id="{C9BCA64D-037A-49F7-A300-3CB2DC9B6C0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3687" y="216311"/>
            <a:ext cx="1382808" cy="515466"/>
          </a:xfrm>
          <a:prstGeom prst="rect">
            <a:avLst/>
          </a:prstGeom>
        </p:spPr>
      </p:pic>
      <p:pic>
        <p:nvPicPr>
          <p:cNvPr id="14" name="그림 13">
            <a:extLst>
              <a:ext uri="{FF2B5EF4-FFF2-40B4-BE49-F238E27FC236}">
                <a16:creationId xmlns:a16="http://schemas.microsoft.com/office/drawing/2014/main" xmlns="" id="{0D9592AB-2BA6-4E77-9EDF-C43A691759C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472482" y="6387904"/>
            <a:ext cx="1525434" cy="355996"/>
          </a:xfrm>
          <a:prstGeom prst="rect">
            <a:avLst/>
          </a:prstGeom>
        </p:spPr>
      </p:pic>
      <p:grpSp>
        <p:nvGrpSpPr>
          <p:cNvPr id="3" name="그룹 2">
            <a:extLst>
              <a:ext uri="{FF2B5EF4-FFF2-40B4-BE49-F238E27FC236}">
                <a16:creationId xmlns:a16="http://schemas.microsoft.com/office/drawing/2014/main" xmlns="" id="{71B1A78A-BC62-4784-A33A-02676FF8E0AF}"/>
              </a:ext>
            </a:extLst>
          </p:cNvPr>
          <p:cNvGrpSpPr/>
          <p:nvPr/>
        </p:nvGrpSpPr>
        <p:grpSpPr>
          <a:xfrm>
            <a:off x="2241936" y="1770372"/>
            <a:ext cx="460382" cy="464622"/>
            <a:chOff x="-628591" y="3079266"/>
            <a:chExt cx="460382" cy="464622"/>
          </a:xfrm>
        </p:grpSpPr>
        <p:sp>
          <p:nvSpPr>
            <p:cNvPr id="2" name="타원 1">
              <a:extLst>
                <a:ext uri="{FF2B5EF4-FFF2-40B4-BE49-F238E27FC236}">
                  <a16:creationId xmlns:a16="http://schemas.microsoft.com/office/drawing/2014/main" xmlns="" id="{F5DE94F0-CAFA-403B-B4DA-38EDC1EA7B4F}"/>
                </a:ext>
              </a:extLst>
            </p:cNvPr>
            <p:cNvSpPr/>
            <p:nvPr/>
          </p:nvSpPr>
          <p:spPr>
            <a:xfrm>
              <a:off x="-628591" y="3083506"/>
              <a:ext cx="460382" cy="460382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xmlns="" id="{E198762C-30EF-491F-B604-7C413691865C}"/>
                </a:ext>
              </a:extLst>
            </p:cNvPr>
            <p:cNvSpPr txBox="1"/>
            <p:nvPr/>
          </p:nvSpPr>
          <p:spPr>
            <a:xfrm>
              <a:off x="-628591" y="3079266"/>
              <a:ext cx="460382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ko-KR" sz="2400" spc="-150" dirty="0">
                  <a:solidFill>
                    <a:srgbClr val="1C2D4A"/>
                  </a:solidFill>
                  <a:effectLst>
                    <a:outerShdw blurRad="114300" dist="38100" dir="2700000" sx="103000" sy="103000" algn="tl" rotWithShape="0">
                      <a:prstClr val="black">
                        <a:alpha val="40000"/>
                      </a:prstClr>
                    </a:outerShdw>
                  </a:effectLst>
                  <a:latin typeface="에스코어 드림 8 Heavy" panose="020B0903030302020204" pitchFamily="34" charset="-127"/>
                  <a:ea typeface="에스코어 드림 8 Heavy" panose="020B0903030302020204" pitchFamily="34" charset="-127"/>
                </a:rPr>
                <a:t>Ⅱ</a:t>
              </a:r>
              <a:endParaRPr lang="ko-KR" altLang="en-US" sz="2400" spc="-150" dirty="0">
                <a:solidFill>
                  <a:srgbClr val="1C2D4A"/>
                </a:solidFill>
                <a:effectLst>
                  <a:outerShdw blurRad="114300" dist="38100" dir="2700000" sx="103000" sy="103000" algn="tl" rotWithShape="0">
                    <a:prstClr val="black">
                      <a:alpha val="40000"/>
                    </a:prstClr>
                  </a:outerShdw>
                </a:effectLst>
                <a:latin typeface="에스코어 드림 8 Heavy" panose="020B0903030302020204" pitchFamily="34" charset="-127"/>
                <a:ea typeface="에스코어 드림 8 Heavy" panose="020B0903030302020204" pitchFamily="34" charset="-127"/>
              </a:endParaRPr>
            </a:p>
          </p:txBody>
        </p:sp>
      </p:grpSp>
      <p:sp>
        <p:nvSpPr>
          <p:cNvPr id="46" name="직사각형 45">
            <a:extLst>
              <a:ext uri="{FF2B5EF4-FFF2-40B4-BE49-F238E27FC236}">
                <a16:creationId xmlns:a16="http://schemas.microsoft.com/office/drawing/2014/main" xmlns="" id="{9D0C91E0-857E-404D-8993-32C1D87B9789}"/>
              </a:ext>
            </a:extLst>
          </p:cNvPr>
          <p:cNvSpPr/>
          <p:nvPr/>
        </p:nvSpPr>
        <p:spPr>
          <a:xfrm>
            <a:off x="6755824" y="3080756"/>
            <a:ext cx="2138727" cy="400110"/>
          </a:xfrm>
          <a:prstGeom prst="rect">
            <a:avLst/>
          </a:prstGeom>
          <a:noFill/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91440" tIns="45720" rIns="91440" bIns="45720" numCol="1" spcCol="0" rtlCol="0" fromWordArt="0" anchor="ctr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altLang="ko-KR" sz="2000" dirty="0">
                <a:solidFill>
                  <a:srgbClr val="334457"/>
                </a:solidFill>
                <a:latin typeface="에스코어 드림 4 Regular" panose="020B0503030302020204" pitchFamily="34" charset="-127"/>
                <a:ea typeface="에스코어 드림 4 Regular" panose="020B0503030302020204" pitchFamily="34" charset="-127"/>
              </a:rPr>
              <a:t>③  </a:t>
            </a:r>
            <a:r>
              <a:rPr lang="ko-KR" altLang="en-US" sz="2000" dirty="0">
                <a:solidFill>
                  <a:srgbClr val="334457"/>
                </a:solidFill>
                <a:latin typeface="에스코어 드림 4 Regular" panose="020B0503030302020204" pitchFamily="34" charset="-127"/>
                <a:ea typeface="에스코어 드림 4 Regular" panose="020B0503030302020204" pitchFamily="34" charset="-127"/>
              </a:rPr>
              <a:t>주요 안내항목</a:t>
            </a:r>
            <a:endParaRPr lang="en-US" altLang="ko-KR" sz="2000" dirty="0">
              <a:solidFill>
                <a:srgbClr val="334457"/>
              </a:solidFill>
              <a:latin typeface="에스코어 드림 4 Regular" panose="020B0503030302020204" pitchFamily="34" charset="-127"/>
              <a:ea typeface="에스코어 드림 4 Regular" panose="020B0503030302020204" pitchFamily="34" charset="-127"/>
            </a:endParaRPr>
          </a:p>
        </p:txBody>
      </p:sp>
      <p:sp>
        <p:nvSpPr>
          <p:cNvPr id="48" name="직사각형 47">
            <a:extLst>
              <a:ext uri="{FF2B5EF4-FFF2-40B4-BE49-F238E27FC236}">
                <a16:creationId xmlns:a16="http://schemas.microsoft.com/office/drawing/2014/main" xmlns="" id="{3F252B3D-8075-4180-96E9-25820E4821A9}"/>
              </a:ext>
            </a:extLst>
          </p:cNvPr>
          <p:cNvSpPr/>
          <p:nvPr/>
        </p:nvSpPr>
        <p:spPr>
          <a:xfrm>
            <a:off x="6755824" y="4209217"/>
            <a:ext cx="2879314" cy="400110"/>
          </a:xfrm>
          <a:prstGeom prst="rect">
            <a:avLst/>
          </a:prstGeom>
          <a:noFill/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91440" tIns="45720" rIns="91440" bIns="45720" numCol="1" spcCol="0" rtlCol="0" fromWordArt="0" anchor="ctr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altLang="ko-KR" sz="2000" dirty="0">
                <a:solidFill>
                  <a:srgbClr val="334457"/>
                </a:solidFill>
                <a:latin typeface="에스코어 드림 4 Regular" panose="020B0503030302020204" pitchFamily="34" charset="-127"/>
                <a:ea typeface="에스코어 드림 4 Regular" panose="020B0503030302020204" pitchFamily="34" charset="-127"/>
              </a:rPr>
              <a:t>④  </a:t>
            </a:r>
            <a:r>
              <a:rPr lang="ko-KR" altLang="en-US" sz="2000" dirty="0">
                <a:solidFill>
                  <a:srgbClr val="334457"/>
                </a:solidFill>
                <a:latin typeface="에스코어 드림 4 Regular" panose="020B0503030302020204" pitchFamily="34" charset="-127"/>
                <a:ea typeface="에스코어 드림 4 Regular" panose="020B0503030302020204" pitchFamily="34" charset="-127"/>
              </a:rPr>
              <a:t>자가검증용 검토서식</a:t>
            </a:r>
            <a:endParaRPr lang="en-US" altLang="ko-KR" sz="2000" dirty="0">
              <a:solidFill>
                <a:srgbClr val="334457"/>
              </a:solidFill>
              <a:latin typeface="에스코어 드림 4 Regular" panose="020B0503030302020204" pitchFamily="34" charset="-127"/>
              <a:ea typeface="에스코어 드림 4 Regular" panose="020B0503030302020204" pitchFamily="34" charset="-127"/>
            </a:endParaRPr>
          </a:p>
        </p:txBody>
      </p:sp>
      <p:sp>
        <p:nvSpPr>
          <p:cNvPr id="49" name="직사각형 48">
            <a:extLst>
              <a:ext uri="{FF2B5EF4-FFF2-40B4-BE49-F238E27FC236}">
                <a16:creationId xmlns:a16="http://schemas.microsoft.com/office/drawing/2014/main" xmlns="" id="{EE072202-9F79-4214-8F12-5AC9708EBA3F}"/>
              </a:ext>
            </a:extLst>
          </p:cNvPr>
          <p:cNvSpPr/>
          <p:nvPr/>
        </p:nvSpPr>
        <p:spPr>
          <a:xfrm>
            <a:off x="6755824" y="5337679"/>
            <a:ext cx="2954655" cy="400110"/>
          </a:xfrm>
          <a:prstGeom prst="rect">
            <a:avLst/>
          </a:prstGeom>
          <a:noFill/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91440" tIns="45720" rIns="91440" bIns="45720" numCol="1" spcCol="0" rtlCol="0" fromWordArt="0" anchor="ctr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altLang="ko-KR" sz="2000" dirty="0">
                <a:solidFill>
                  <a:srgbClr val="334457"/>
                </a:solidFill>
                <a:latin typeface="에스코어 드림 4 Regular" panose="020B0503030302020204" pitchFamily="34" charset="-127"/>
                <a:ea typeface="에스코어 드림 4 Regular" panose="020B0503030302020204" pitchFamily="34" charset="-127"/>
              </a:rPr>
              <a:t>⑤  </a:t>
            </a:r>
            <a:r>
              <a:rPr lang="ko-KR" altLang="en-US" sz="2000" dirty="0">
                <a:solidFill>
                  <a:srgbClr val="334457"/>
                </a:solidFill>
                <a:latin typeface="에스코어 드림 4 Regular" panose="020B0503030302020204" pitchFamily="34" charset="-127"/>
                <a:ea typeface="에스코어 드림 4 Regular" panose="020B0503030302020204" pitchFamily="34" charset="-127"/>
              </a:rPr>
              <a:t>오류검증 서비스 항목</a:t>
            </a:r>
            <a:endParaRPr lang="en-US" altLang="ko-KR" sz="2000" dirty="0">
              <a:solidFill>
                <a:srgbClr val="334457"/>
              </a:solidFill>
              <a:latin typeface="에스코어 드림 4 Regular" panose="020B0503030302020204" pitchFamily="34" charset="-127"/>
              <a:ea typeface="에스코어 드림 4 Regular" panose="020B0503030302020204" pitchFamily="34" charset="-127"/>
            </a:endParaRPr>
          </a:p>
        </p:txBody>
      </p:sp>
      <p:grpSp>
        <p:nvGrpSpPr>
          <p:cNvPr id="21" name="그룹 20">
            <a:extLst>
              <a:ext uri="{FF2B5EF4-FFF2-40B4-BE49-F238E27FC236}">
                <a16:creationId xmlns:a16="http://schemas.microsoft.com/office/drawing/2014/main" xmlns="" id="{FE1C55E4-373B-456D-B22C-CB83AC927DF3}"/>
              </a:ext>
            </a:extLst>
          </p:cNvPr>
          <p:cNvGrpSpPr/>
          <p:nvPr/>
        </p:nvGrpSpPr>
        <p:grpSpPr>
          <a:xfrm>
            <a:off x="6096014" y="1860389"/>
            <a:ext cx="4529552" cy="599312"/>
            <a:chOff x="6337320" y="-865290"/>
            <a:chExt cx="543706" cy="436404"/>
          </a:xfrm>
        </p:grpSpPr>
        <p:sp>
          <p:nvSpPr>
            <p:cNvPr id="22" name="타원 25">
              <a:extLst>
                <a:ext uri="{FF2B5EF4-FFF2-40B4-BE49-F238E27FC236}">
                  <a16:creationId xmlns:a16="http://schemas.microsoft.com/office/drawing/2014/main" xmlns="" id="{EA409B4A-15AB-4CD1-B3F6-29694058E56D}"/>
                </a:ext>
              </a:extLst>
            </p:cNvPr>
            <p:cNvSpPr/>
            <p:nvPr/>
          </p:nvSpPr>
          <p:spPr>
            <a:xfrm>
              <a:off x="6337320" y="-865290"/>
              <a:ext cx="543706" cy="436404"/>
            </a:xfrm>
            <a:prstGeom prst="roundRect">
              <a:avLst>
                <a:gd name="adj" fmla="val 50000"/>
              </a:avLst>
            </a:prstGeom>
            <a:solidFill>
              <a:srgbClr val="0C1C36">
                <a:alpha val="51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23" name="타원 24">
              <a:extLst>
                <a:ext uri="{FF2B5EF4-FFF2-40B4-BE49-F238E27FC236}">
                  <a16:creationId xmlns:a16="http://schemas.microsoft.com/office/drawing/2014/main" xmlns="" id="{4981624B-417E-4D12-94A2-97E44150607A}"/>
                </a:ext>
              </a:extLst>
            </p:cNvPr>
            <p:cNvSpPr/>
            <p:nvPr/>
          </p:nvSpPr>
          <p:spPr>
            <a:xfrm>
              <a:off x="6405861" y="-858244"/>
              <a:ext cx="475165" cy="423280"/>
            </a:xfrm>
            <a:prstGeom prst="roundRect">
              <a:avLst>
                <a:gd name="adj" fmla="val 50000"/>
              </a:avLst>
            </a:prstGeom>
            <a:solidFill>
              <a:srgbClr val="0C1C3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</p:grpSp>
      <p:pic>
        <p:nvPicPr>
          <p:cNvPr id="24" name="그림 23">
            <a:extLst>
              <a:ext uri="{FF2B5EF4-FFF2-40B4-BE49-F238E27FC236}">
                <a16:creationId xmlns:a16="http://schemas.microsoft.com/office/drawing/2014/main" xmlns="" id="{021D47AD-66B5-4214-B51A-208E38D897B6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41611" y="1960208"/>
            <a:ext cx="381000" cy="375169"/>
          </a:xfrm>
          <a:prstGeom prst="rect">
            <a:avLst/>
          </a:prstGeom>
        </p:spPr>
      </p:pic>
      <p:sp>
        <p:nvSpPr>
          <p:cNvPr id="39" name="직사각형 38">
            <a:extLst>
              <a:ext uri="{FF2B5EF4-FFF2-40B4-BE49-F238E27FC236}">
                <a16:creationId xmlns:a16="http://schemas.microsoft.com/office/drawing/2014/main" xmlns="" id="{8E9185FE-4A70-4075-BBA4-BCE6BF4B41BB}"/>
              </a:ext>
            </a:extLst>
          </p:cNvPr>
          <p:cNvSpPr/>
          <p:nvPr/>
        </p:nvSpPr>
        <p:spPr>
          <a:xfrm>
            <a:off x="6755824" y="823834"/>
            <a:ext cx="3373039" cy="400110"/>
          </a:xfrm>
          <a:prstGeom prst="rect">
            <a:avLst/>
          </a:prstGeom>
          <a:noFill/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91440" tIns="45720" rIns="91440" bIns="45720" numCol="1" spcCol="0" rtlCol="0" fromWordArt="0" anchor="ctr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altLang="ko-KR" sz="2000" dirty="0">
                <a:solidFill>
                  <a:srgbClr val="334457"/>
                </a:solidFill>
                <a:latin typeface="에스코어 드림 4 Regular" panose="020B0503030302020204" pitchFamily="34" charset="-127"/>
                <a:ea typeface="에스코어 드림 4 Regular" panose="020B0503030302020204" pitchFamily="34" charset="-127"/>
              </a:rPr>
              <a:t>①  </a:t>
            </a:r>
            <a:r>
              <a:rPr lang="ko-KR" altLang="en-US" sz="2000" dirty="0" err="1">
                <a:solidFill>
                  <a:srgbClr val="334457"/>
                </a:solidFill>
                <a:latin typeface="에스코어 드림 4 Regular" panose="020B0503030302020204" pitchFamily="34" charset="-127"/>
                <a:ea typeface="에스코어 드림 4 Regular" panose="020B0503030302020204" pitchFamily="34" charset="-127"/>
              </a:rPr>
              <a:t>신고도움서비스</a:t>
            </a:r>
            <a:r>
              <a:rPr lang="ko-KR" altLang="en-US" sz="2000" dirty="0">
                <a:solidFill>
                  <a:srgbClr val="334457"/>
                </a:solidFill>
                <a:latin typeface="에스코어 드림 4 Regular" panose="020B0503030302020204" pitchFamily="34" charset="-127"/>
                <a:ea typeface="에스코어 드림 4 Regular" panose="020B0503030302020204" pitchFamily="34" charset="-127"/>
              </a:rPr>
              <a:t> 접근경로</a:t>
            </a:r>
            <a:endParaRPr lang="en-US" altLang="ko-KR" sz="2000" dirty="0">
              <a:solidFill>
                <a:srgbClr val="334457"/>
              </a:solidFill>
              <a:latin typeface="에스코어 드림 4 Regular" panose="020B0503030302020204" pitchFamily="34" charset="-127"/>
              <a:ea typeface="에스코어 드림 4 Regular" panose="020B0503030302020204" pitchFamily="34" charset="-127"/>
            </a:endParaRPr>
          </a:p>
        </p:txBody>
      </p:sp>
      <p:sp>
        <p:nvSpPr>
          <p:cNvPr id="43" name="직사각형 42">
            <a:extLst>
              <a:ext uri="{FF2B5EF4-FFF2-40B4-BE49-F238E27FC236}">
                <a16:creationId xmlns:a16="http://schemas.microsoft.com/office/drawing/2014/main" xmlns="" id="{58F35FCB-8465-4007-8D7D-8B06121845FE}"/>
              </a:ext>
            </a:extLst>
          </p:cNvPr>
          <p:cNvSpPr/>
          <p:nvPr/>
        </p:nvSpPr>
        <p:spPr>
          <a:xfrm>
            <a:off x="6755824" y="1936907"/>
            <a:ext cx="3685624" cy="430887"/>
          </a:xfrm>
          <a:prstGeom prst="rect">
            <a:avLst/>
          </a:prstGeom>
          <a:noFill/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91440" tIns="45720" rIns="91440" bIns="45720" numCol="1" spcCol="0" rtlCol="0" fromWordArt="0" anchor="ctr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altLang="ko-KR" sz="2200" dirty="0">
                <a:solidFill>
                  <a:schemeClr val="bg1"/>
                </a:solidFill>
                <a:latin typeface="에스코어 드림 7 ExtraBold" panose="020B0803030302020204" pitchFamily="34" charset="-127"/>
                <a:ea typeface="에스코어 드림 7 ExtraBold" panose="020B0803030302020204" pitchFamily="34" charset="-127"/>
              </a:rPr>
              <a:t>②  </a:t>
            </a:r>
            <a:r>
              <a:rPr lang="ko-KR" altLang="en-US" sz="2200" dirty="0" err="1">
                <a:solidFill>
                  <a:schemeClr val="bg1"/>
                </a:solidFill>
                <a:latin typeface="에스코어 드림 7 ExtraBold" panose="020B0803030302020204" pitchFamily="34" charset="-127"/>
                <a:ea typeface="에스코어 드림 7 ExtraBold" panose="020B0803030302020204" pitchFamily="34" charset="-127"/>
              </a:rPr>
              <a:t>신고도움서비스</a:t>
            </a:r>
            <a:r>
              <a:rPr lang="ko-KR" altLang="en-US" sz="2200" dirty="0">
                <a:solidFill>
                  <a:schemeClr val="bg1"/>
                </a:solidFill>
                <a:latin typeface="에스코어 드림 7 ExtraBold" panose="020B0803030302020204" pitchFamily="34" charset="-127"/>
                <a:ea typeface="에스코어 드림 7 ExtraBold" panose="020B0803030302020204" pitchFamily="34" charset="-127"/>
              </a:rPr>
              <a:t> 화면설명</a:t>
            </a:r>
            <a:endParaRPr lang="en-US" altLang="ko-KR" sz="2200" dirty="0">
              <a:solidFill>
                <a:schemeClr val="bg1"/>
              </a:solidFill>
              <a:latin typeface="에스코어 드림 7 ExtraBold" panose="020B0803030302020204" pitchFamily="34" charset="-127"/>
              <a:ea typeface="에스코어 드림 7 ExtraBold" panose="020B0803030302020204" pitchFamily="34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950670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그림 8">
            <a:extLst>
              <a:ext uri="{FF2B5EF4-FFF2-40B4-BE49-F238E27FC236}">
                <a16:creationId xmlns:a16="http://schemas.microsoft.com/office/drawing/2014/main" xmlns="" id="{3B1A5D79-5902-41C8-BAED-76B0149ED52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848" b="16848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3" name="사각형: 둥근 모서리 12">
            <a:extLst>
              <a:ext uri="{FF2B5EF4-FFF2-40B4-BE49-F238E27FC236}">
                <a16:creationId xmlns:a16="http://schemas.microsoft.com/office/drawing/2014/main" xmlns="" id="{B0AAEF71-D79C-4536-A1D5-3BE6B62106F3}"/>
              </a:ext>
            </a:extLst>
          </p:cNvPr>
          <p:cNvSpPr/>
          <p:nvPr/>
        </p:nvSpPr>
        <p:spPr>
          <a:xfrm>
            <a:off x="195654" y="631460"/>
            <a:ext cx="11788030" cy="5796236"/>
          </a:xfrm>
          <a:prstGeom prst="roundRect">
            <a:avLst>
              <a:gd name="adj" fmla="val 3684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dirty="0">
                <a:solidFill>
                  <a:srgbClr val="0A1834"/>
                </a:solidFill>
              </a:rPr>
              <a:t>									</a:t>
            </a:r>
            <a:endParaRPr lang="ko-KR" altLang="en-US" dirty="0">
              <a:solidFill>
                <a:srgbClr val="0A1834"/>
              </a:solidFill>
            </a:endParaRPr>
          </a:p>
        </p:txBody>
      </p:sp>
      <p:pic>
        <p:nvPicPr>
          <p:cNvPr id="4" name="그림 3">
            <a:extLst>
              <a:ext uri="{FF2B5EF4-FFF2-40B4-BE49-F238E27FC236}">
                <a16:creationId xmlns:a16="http://schemas.microsoft.com/office/drawing/2014/main" xmlns="" id="{C9BCA64D-037A-49F7-A300-3CB2DC9B6C0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212245" y="0"/>
            <a:ext cx="1785671" cy="552517"/>
          </a:xfrm>
          <a:prstGeom prst="rect">
            <a:avLst/>
          </a:prstGeom>
        </p:spPr>
      </p:pic>
      <p:pic>
        <p:nvPicPr>
          <p:cNvPr id="14" name="그림 13">
            <a:extLst>
              <a:ext uri="{FF2B5EF4-FFF2-40B4-BE49-F238E27FC236}">
                <a16:creationId xmlns:a16="http://schemas.microsoft.com/office/drawing/2014/main" xmlns="" id="{0D9592AB-2BA6-4E77-9EDF-C43A691759C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07896" y="6459624"/>
            <a:ext cx="1525434" cy="355996"/>
          </a:xfrm>
          <a:prstGeom prst="rect">
            <a:avLst/>
          </a:prstGeom>
        </p:spPr>
      </p:pic>
      <p:sp>
        <p:nvSpPr>
          <p:cNvPr id="37" name="TextBox 36">
            <a:extLst>
              <a:ext uri="{FF2B5EF4-FFF2-40B4-BE49-F238E27FC236}">
                <a16:creationId xmlns:a16="http://schemas.microsoft.com/office/drawing/2014/main" xmlns="" id="{3A8C9166-5D9C-4CD9-9582-0B9841FC481C}"/>
              </a:ext>
            </a:extLst>
          </p:cNvPr>
          <p:cNvSpPr txBox="1"/>
          <p:nvPr/>
        </p:nvSpPr>
        <p:spPr>
          <a:xfrm>
            <a:off x="10879671" y="1407459"/>
            <a:ext cx="150582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1200" dirty="0">
                <a:solidFill>
                  <a:schemeClr val="bg1"/>
                </a:solidFill>
                <a:latin typeface="에스코어 드림 6 Bold" panose="020B0703030302020204" pitchFamily="34" charset="-127"/>
                <a:ea typeface="에스코어 드림 6 Bold" panose="020B0703030302020204" pitchFamily="34" charset="-127"/>
              </a:rPr>
              <a:t>세정지원 방안</a:t>
            </a:r>
            <a:endParaRPr lang="ko-KR" altLang="en-US" dirty="0">
              <a:solidFill>
                <a:schemeClr val="bg1"/>
              </a:solidFill>
              <a:latin typeface="에스코어 드림 6 Bold" panose="020B0703030302020204" pitchFamily="34" charset="-127"/>
              <a:ea typeface="에스코어 드림 6 Bold" panose="020B0703030302020204" pitchFamily="34" charset="-127"/>
            </a:endParaRPr>
          </a:p>
        </p:txBody>
      </p:sp>
      <p:sp>
        <p:nvSpPr>
          <p:cNvPr id="38" name="직사각형 37">
            <a:extLst>
              <a:ext uri="{FF2B5EF4-FFF2-40B4-BE49-F238E27FC236}">
                <a16:creationId xmlns:a16="http://schemas.microsoft.com/office/drawing/2014/main" xmlns="" id="{2245F846-9B95-4A01-A11F-E0F844F954E3}"/>
              </a:ext>
            </a:extLst>
          </p:cNvPr>
          <p:cNvSpPr/>
          <p:nvPr/>
        </p:nvSpPr>
        <p:spPr>
          <a:xfrm>
            <a:off x="638531" y="2707465"/>
            <a:ext cx="1647982" cy="360000"/>
          </a:xfrm>
          <a:prstGeom prst="rect">
            <a:avLst/>
          </a:prstGeom>
          <a:solidFill>
            <a:srgbClr val="F9F9F9"/>
          </a:solidFill>
          <a:ln w="3175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1400" b="1" dirty="0">
                <a:solidFill>
                  <a:schemeClr val="tx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주요안내</a:t>
            </a:r>
          </a:p>
        </p:txBody>
      </p:sp>
      <p:sp>
        <p:nvSpPr>
          <p:cNvPr id="46" name="직사각형 45">
            <a:extLst>
              <a:ext uri="{FF2B5EF4-FFF2-40B4-BE49-F238E27FC236}">
                <a16:creationId xmlns:a16="http://schemas.microsoft.com/office/drawing/2014/main" xmlns="" id="{ABA3E90D-027B-42B6-A574-0092BAA6335D}"/>
              </a:ext>
            </a:extLst>
          </p:cNvPr>
          <p:cNvSpPr/>
          <p:nvPr/>
        </p:nvSpPr>
        <p:spPr>
          <a:xfrm>
            <a:off x="2490076" y="2707465"/>
            <a:ext cx="1647982" cy="360000"/>
          </a:xfrm>
          <a:prstGeom prst="rect">
            <a:avLst/>
          </a:prstGeom>
          <a:solidFill>
            <a:srgbClr val="F9F9F9"/>
          </a:solidFill>
          <a:ln w="3175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1400" b="1" dirty="0">
                <a:solidFill>
                  <a:schemeClr val="tx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기업 분석자료</a:t>
            </a:r>
          </a:p>
        </p:txBody>
      </p:sp>
      <p:sp>
        <p:nvSpPr>
          <p:cNvPr id="47" name="직사각형 46">
            <a:extLst>
              <a:ext uri="{FF2B5EF4-FFF2-40B4-BE49-F238E27FC236}">
                <a16:creationId xmlns:a16="http://schemas.microsoft.com/office/drawing/2014/main" xmlns="" id="{A9FA108A-658F-4224-BB2D-1C60B1F9FCEE}"/>
              </a:ext>
            </a:extLst>
          </p:cNvPr>
          <p:cNvSpPr/>
          <p:nvPr/>
        </p:nvSpPr>
        <p:spPr>
          <a:xfrm>
            <a:off x="4339501" y="2707465"/>
            <a:ext cx="1647982" cy="360000"/>
          </a:xfrm>
          <a:prstGeom prst="rect">
            <a:avLst/>
          </a:prstGeom>
          <a:solidFill>
            <a:srgbClr val="F9F9F9"/>
          </a:solidFill>
          <a:ln w="3175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1400" b="1" dirty="0">
                <a:solidFill>
                  <a:schemeClr val="tx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신고 참고자료</a:t>
            </a:r>
          </a:p>
        </p:txBody>
      </p:sp>
      <p:sp>
        <p:nvSpPr>
          <p:cNvPr id="48" name="직사각형 47">
            <a:extLst>
              <a:ext uri="{FF2B5EF4-FFF2-40B4-BE49-F238E27FC236}">
                <a16:creationId xmlns:a16="http://schemas.microsoft.com/office/drawing/2014/main" xmlns="" id="{0C872688-0219-4D68-AFC3-79751B7D20FD}"/>
              </a:ext>
            </a:extLst>
          </p:cNvPr>
          <p:cNvSpPr/>
          <p:nvPr/>
        </p:nvSpPr>
        <p:spPr>
          <a:xfrm>
            <a:off x="6207398" y="2707465"/>
            <a:ext cx="1647982" cy="360000"/>
          </a:xfrm>
          <a:prstGeom prst="rect">
            <a:avLst/>
          </a:prstGeom>
          <a:solidFill>
            <a:srgbClr val="F9F9F9"/>
          </a:solidFill>
          <a:ln w="3175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1400" b="1" dirty="0" err="1">
                <a:solidFill>
                  <a:schemeClr val="tx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신고시</a:t>
            </a:r>
            <a:r>
              <a:rPr lang="ko-KR" altLang="en-US" sz="1400" b="1" dirty="0">
                <a:solidFill>
                  <a:schemeClr val="tx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 유의사항</a:t>
            </a:r>
          </a:p>
        </p:txBody>
      </p:sp>
      <p:sp>
        <p:nvSpPr>
          <p:cNvPr id="49" name="직사각형 48">
            <a:extLst>
              <a:ext uri="{FF2B5EF4-FFF2-40B4-BE49-F238E27FC236}">
                <a16:creationId xmlns:a16="http://schemas.microsoft.com/office/drawing/2014/main" xmlns="" id="{1F19941C-4770-4D33-9173-70C6D5A3821C}"/>
              </a:ext>
            </a:extLst>
          </p:cNvPr>
          <p:cNvSpPr/>
          <p:nvPr/>
        </p:nvSpPr>
        <p:spPr>
          <a:xfrm>
            <a:off x="8061063" y="2707465"/>
            <a:ext cx="1647982" cy="360000"/>
          </a:xfrm>
          <a:prstGeom prst="rect">
            <a:avLst/>
          </a:prstGeom>
          <a:solidFill>
            <a:srgbClr val="F9F9F9"/>
          </a:solidFill>
          <a:ln w="3175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1400" b="1" dirty="0">
                <a:solidFill>
                  <a:schemeClr val="tx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절세</a:t>
            </a:r>
            <a:r>
              <a:rPr lang="en-US" altLang="ko-KR" sz="1400" b="1" dirty="0">
                <a:solidFill>
                  <a:schemeClr val="tx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 </a:t>
            </a:r>
            <a:r>
              <a:rPr lang="ko-KR" altLang="en-US" sz="1400" b="1" dirty="0">
                <a:solidFill>
                  <a:schemeClr val="tx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도움말</a:t>
            </a:r>
          </a:p>
        </p:txBody>
      </p:sp>
      <p:sp>
        <p:nvSpPr>
          <p:cNvPr id="51" name="직사각형 50">
            <a:extLst>
              <a:ext uri="{FF2B5EF4-FFF2-40B4-BE49-F238E27FC236}">
                <a16:creationId xmlns:a16="http://schemas.microsoft.com/office/drawing/2014/main" xmlns="" id="{B2A4F5F3-83C6-48C4-9121-CF2A930D4C35}"/>
              </a:ext>
            </a:extLst>
          </p:cNvPr>
          <p:cNvSpPr/>
          <p:nvPr/>
        </p:nvSpPr>
        <p:spPr>
          <a:xfrm>
            <a:off x="9895329" y="2707465"/>
            <a:ext cx="1647982" cy="360000"/>
          </a:xfrm>
          <a:prstGeom prst="rect">
            <a:avLst/>
          </a:prstGeom>
          <a:solidFill>
            <a:srgbClr val="F9F9F9"/>
          </a:solidFill>
          <a:ln w="3175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1400" b="1" dirty="0">
                <a:solidFill>
                  <a:schemeClr val="tx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세법 도우미</a:t>
            </a:r>
          </a:p>
        </p:txBody>
      </p:sp>
      <p:graphicFrame>
        <p:nvGraphicFramePr>
          <p:cNvPr id="53" name="표 52">
            <a:extLst>
              <a:ext uri="{FF2B5EF4-FFF2-40B4-BE49-F238E27FC236}">
                <a16:creationId xmlns:a16="http://schemas.microsoft.com/office/drawing/2014/main" xmlns="" id="{3726AC63-3FE0-43F9-8EA7-4BA3EAF4219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73235049"/>
              </p:ext>
            </p:extLst>
          </p:nvPr>
        </p:nvGraphicFramePr>
        <p:xfrm>
          <a:off x="552760" y="3097740"/>
          <a:ext cx="11064162" cy="27736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844027">
                  <a:extLst>
                    <a:ext uri="{9D8B030D-6E8A-4147-A177-3AD203B41FA5}">
                      <a16:colId xmlns:a16="http://schemas.microsoft.com/office/drawing/2014/main" xmlns="" val="4166042483"/>
                    </a:ext>
                  </a:extLst>
                </a:gridCol>
                <a:gridCol w="1844027">
                  <a:extLst>
                    <a:ext uri="{9D8B030D-6E8A-4147-A177-3AD203B41FA5}">
                      <a16:colId xmlns:a16="http://schemas.microsoft.com/office/drawing/2014/main" xmlns="" val="3052162806"/>
                    </a:ext>
                  </a:extLst>
                </a:gridCol>
                <a:gridCol w="1844027">
                  <a:extLst>
                    <a:ext uri="{9D8B030D-6E8A-4147-A177-3AD203B41FA5}">
                      <a16:colId xmlns:a16="http://schemas.microsoft.com/office/drawing/2014/main" xmlns="" val="3296872244"/>
                    </a:ext>
                  </a:extLst>
                </a:gridCol>
                <a:gridCol w="1844027">
                  <a:extLst>
                    <a:ext uri="{9D8B030D-6E8A-4147-A177-3AD203B41FA5}">
                      <a16:colId xmlns:a16="http://schemas.microsoft.com/office/drawing/2014/main" xmlns="" val="3155652395"/>
                    </a:ext>
                  </a:extLst>
                </a:gridCol>
                <a:gridCol w="1844027">
                  <a:extLst>
                    <a:ext uri="{9D8B030D-6E8A-4147-A177-3AD203B41FA5}">
                      <a16:colId xmlns:a16="http://schemas.microsoft.com/office/drawing/2014/main" xmlns="" val="703393845"/>
                    </a:ext>
                  </a:extLst>
                </a:gridCol>
                <a:gridCol w="1844027">
                  <a:extLst>
                    <a:ext uri="{9D8B030D-6E8A-4147-A177-3AD203B41FA5}">
                      <a16:colId xmlns:a16="http://schemas.microsoft.com/office/drawing/2014/main" xmlns="" val="1312301936"/>
                    </a:ext>
                  </a:extLst>
                </a:gridCol>
              </a:tblGrid>
              <a:tr h="2680049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1" hangingPunct="1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1400" b="0" strike="noStrike" kern="0" spc="0" baseline="30000" dirty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나눔스퀘어 ExtraBold" panose="020B0600000101010101" pitchFamily="50" charset="-127"/>
                          <a:ea typeface="나눔스퀘어 ExtraBold" panose="020B0600000101010101" pitchFamily="50" charset="-127"/>
                        </a:rPr>
                        <a:t>① </a:t>
                      </a:r>
                      <a:r>
                        <a:rPr lang="ko-KR" altLang="en-US" sz="1400" b="0" kern="0" spc="0" dirty="0" err="1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나눔스퀘어 ExtraBold" panose="020B0600000101010101" pitchFamily="50" charset="-127"/>
                          <a:ea typeface="나눔스퀘어 ExtraBold" panose="020B0600000101010101" pitchFamily="50" charset="-127"/>
                        </a:rPr>
                        <a:t>주요지표</a:t>
                      </a:r>
                      <a:r>
                        <a:rPr lang="ko-KR" altLang="en-US" sz="1400" b="0" kern="0" spc="0" dirty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나눔스퀘어 ExtraBold" panose="020B0600000101010101" pitchFamily="50" charset="-127"/>
                          <a:ea typeface="나눔스퀘어 ExtraBold" panose="020B0600000101010101" pitchFamily="50" charset="-127"/>
                        </a:rPr>
                        <a:t> 분석</a:t>
                      </a:r>
                      <a:endParaRPr lang="en-US" altLang="ko-KR" sz="1400" b="0" kern="0" spc="0" dirty="0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나눔스퀘어 ExtraBold" panose="020B0600000101010101" pitchFamily="50" charset="-127"/>
                        <a:ea typeface="나눔스퀘어 ExtraBold" panose="020B0600000101010101" pitchFamily="50" charset="-127"/>
                      </a:endParaRPr>
                    </a:p>
                    <a:p>
                      <a:pPr marL="0" marR="0" indent="0" algn="l" defTabSz="914400" rtl="0" eaLnBrk="1" fontAlgn="auto" latinLnBrk="1" hangingPunct="1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1400" b="0" kern="0" spc="0" baseline="30000" dirty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나눔스퀘어 ExtraBold" panose="020B0600000101010101" pitchFamily="50" charset="-127"/>
                          <a:ea typeface="나눔스퀘어 ExtraBold" panose="020B0600000101010101" pitchFamily="50" charset="-127"/>
                        </a:rPr>
                        <a:t>② </a:t>
                      </a:r>
                      <a:r>
                        <a:rPr lang="ko-KR" altLang="en-US" sz="1400" b="0" kern="0" spc="0" dirty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나눔스퀘어 ExtraBold" panose="020B0600000101010101" pitchFamily="50" charset="-127"/>
                          <a:ea typeface="나눔스퀘어 ExtraBold" panose="020B0600000101010101" pitchFamily="50" charset="-127"/>
                        </a:rPr>
                        <a:t>주요안내사항</a:t>
                      </a:r>
                      <a:endParaRPr lang="en-US" altLang="ko-KR" sz="1400" b="0" kern="0" spc="0" dirty="0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나눔스퀘어 ExtraBold" panose="020B0600000101010101" pitchFamily="50" charset="-127"/>
                        <a:ea typeface="나눔스퀘어 ExtraBold" panose="020B0600000101010101" pitchFamily="50" charset="-127"/>
                      </a:endParaRPr>
                    </a:p>
                    <a:p>
                      <a:pPr marL="0" marR="0" indent="0" algn="l" defTabSz="914400" rtl="0" eaLnBrk="1" fontAlgn="auto" latinLnBrk="1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200" b="0" kern="0" spc="0" dirty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나눔스퀘어 ExtraBold" panose="020B0600000101010101" pitchFamily="50" charset="-127"/>
                          <a:ea typeface="나눔스퀘어 ExtraBold" panose="020B0600000101010101" pitchFamily="50" charset="-127"/>
                        </a:rPr>
                        <a:t>   - ‘</a:t>
                      </a:r>
                      <a:r>
                        <a:rPr lang="ko-KR" altLang="en-US" sz="1200" b="0" kern="0" spc="0" dirty="0" err="1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나눔스퀘어 ExtraBold" panose="020B0600000101010101" pitchFamily="50" charset="-127"/>
                          <a:ea typeface="나눔스퀘어 ExtraBold" panose="020B0600000101010101" pitchFamily="50" charset="-127"/>
                        </a:rPr>
                        <a:t>신고시</a:t>
                      </a:r>
                      <a:r>
                        <a:rPr lang="ko-KR" altLang="en-US" sz="1200" b="0" kern="0" spc="0" dirty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나눔스퀘어 ExtraBold" panose="020B0600000101010101" pitchFamily="50" charset="-127"/>
                          <a:ea typeface="나눔스퀘어 ExtraBold" panose="020B0600000101010101" pitchFamily="50" charset="-127"/>
                        </a:rPr>
                        <a:t> 유의사항</a:t>
                      </a:r>
                      <a:r>
                        <a:rPr lang="en-US" altLang="ko-KR" sz="1200" b="0" kern="0" spc="0" dirty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나눔스퀘어 ExtraBold" panose="020B0600000101010101" pitchFamily="50" charset="-127"/>
                          <a:ea typeface="나눔스퀘어 ExtraBold" panose="020B0600000101010101" pitchFamily="50" charset="-127"/>
                        </a:rPr>
                        <a:t>’</a:t>
                      </a:r>
                      <a:r>
                        <a:rPr lang="ko-KR" altLang="en-US" sz="1200" b="0" kern="0" spc="0" dirty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나눔스퀘어 ExtraBold" panose="020B0600000101010101" pitchFamily="50" charset="-127"/>
                          <a:ea typeface="나눔스퀘어 ExtraBold" panose="020B0600000101010101" pitchFamily="50" charset="-127"/>
                        </a:rPr>
                        <a:t>과</a:t>
                      </a:r>
                      <a:endParaRPr lang="en-US" altLang="ko-KR" sz="1200" b="0" kern="0" spc="0" dirty="0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나눔스퀘어 ExtraBold" panose="020B0600000101010101" pitchFamily="50" charset="-127"/>
                        <a:ea typeface="나눔스퀘어 ExtraBold" panose="020B0600000101010101" pitchFamily="50" charset="-127"/>
                      </a:endParaRPr>
                    </a:p>
                    <a:p>
                      <a:pPr marL="0" marR="0" indent="0" algn="l" defTabSz="914400" rtl="0" eaLnBrk="1" fontAlgn="auto" latinLnBrk="1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200" b="0" kern="0" spc="0" dirty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나눔스퀘어 ExtraBold" panose="020B0600000101010101" pitchFamily="50" charset="-127"/>
                          <a:ea typeface="나눔스퀘어 ExtraBold" panose="020B0600000101010101" pitchFamily="50" charset="-127"/>
                        </a:rPr>
                        <a:t>   - ‘</a:t>
                      </a:r>
                      <a:r>
                        <a:rPr lang="ko-KR" altLang="en-US" sz="1200" b="0" kern="0" spc="0" dirty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나눔스퀘어 ExtraBold" panose="020B0600000101010101" pitchFamily="50" charset="-127"/>
                          <a:ea typeface="나눔스퀘어 ExtraBold" panose="020B0600000101010101" pitchFamily="50" charset="-127"/>
                        </a:rPr>
                        <a:t>절세 도움말</a:t>
                      </a:r>
                      <a:r>
                        <a:rPr lang="en-US" altLang="ko-KR" sz="1200" b="0" kern="0" spc="0" dirty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나눔스퀘어 ExtraBold" panose="020B0600000101010101" pitchFamily="50" charset="-127"/>
                          <a:ea typeface="나눔스퀘어 ExtraBold" panose="020B0600000101010101" pitchFamily="50" charset="-127"/>
                        </a:rPr>
                        <a:t>‘ </a:t>
                      </a:r>
                      <a:r>
                        <a:rPr lang="ko-KR" altLang="en-US" sz="1200" b="0" kern="0" spc="0" dirty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나눔스퀘어 ExtraBold" panose="020B0600000101010101" pitchFamily="50" charset="-127"/>
                          <a:ea typeface="나눔스퀘어 ExtraBold" panose="020B0600000101010101" pitchFamily="50" charset="-127"/>
                        </a:rPr>
                        <a:t>중</a:t>
                      </a:r>
                      <a:endParaRPr lang="en-US" altLang="ko-KR" sz="1200" b="0" kern="0" spc="0" dirty="0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나눔스퀘어 ExtraBold" panose="020B0600000101010101" pitchFamily="50" charset="-127"/>
                        <a:ea typeface="나눔스퀘어 ExtraBold" panose="020B0600000101010101" pitchFamily="50" charset="-127"/>
                      </a:endParaRPr>
                    </a:p>
                    <a:p>
                      <a:pPr marL="0" marR="0" indent="0" algn="l" defTabSz="914400" rtl="0" eaLnBrk="1" fontAlgn="auto" latinLnBrk="1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200" b="0" kern="0" spc="0" dirty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나눔스퀘어 ExtraBold" panose="020B0600000101010101" pitchFamily="50" charset="-127"/>
                          <a:ea typeface="나눔스퀘어 ExtraBold" panose="020B0600000101010101" pitchFamily="50" charset="-127"/>
                        </a:rPr>
                        <a:t>       </a:t>
                      </a:r>
                      <a:r>
                        <a:rPr lang="ko-KR" altLang="en-US" sz="1200" b="0" kern="0" spc="0" dirty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나눔스퀘어 ExtraBold" panose="020B0600000101010101" pitchFamily="50" charset="-127"/>
                          <a:ea typeface="나눔스퀘어 ExtraBold" panose="020B0600000101010101" pitchFamily="50" charset="-127"/>
                        </a:rPr>
                        <a:t>우선 안내 항목       </a:t>
                      </a:r>
                      <a:endParaRPr lang="en-US" altLang="ko-KR" sz="1200" b="0" kern="0" spc="0" baseline="0" dirty="0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나눔스퀘어 ExtraBold" panose="020B0600000101010101" pitchFamily="50" charset="-127"/>
                        <a:ea typeface="나눔스퀘어 ExtraBold" panose="020B0600000101010101" pitchFamily="50" charset="-127"/>
                      </a:endParaRPr>
                    </a:p>
                    <a:p>
                      <a:pPr marL="0" marR="0" indent="0" algn="l" defTabSz="914400" rtl="0" eaLnBrk="1" fontAlgn="auto" latinLnBrk="1" hangingPunct="1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400" b="0" kern="0" spc="0" baseline="0" dirty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나눔스퀘어 ExtraBold" panose="020B0600000101010101" pitchFamily="50" charset="-127"/>
                          <a:ea typeface="나눔스퀘어 ExtraBold" panose="020B0600000101010101" pitchFamily="50" charset="-127"/>
                        </a:rPr>
                        <a:t>  </a:t>
                      </a:r>
                      <a:endParaRPr lang="ko-KR" altLang="en-US" sz="1600" dirty="0">
                        <a:latin typeface="나눔스퀘어 ExtraBold" panose="020B0600000101010101" pitchFamily="50" charset="-127"/>
                        <a:ea typeface="나눔스퀘어 ExtraBold" panose="020B0600000101010101" pitchFamily="50" charset="-127"/>
                      </a:endParaRPr>
                    </a:p>
                  </a:txBody>
                  <a:tcPr marL="88751" marR="88751">
                    <a:lnR w="3175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1" hangingPunct="1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1400" b="0" strike="noStrike" kern="0" spc="0" baseline="30000" dirty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나눔스퀘어 ExtraBold" panose="020B0600000101010101" pitchFamily="50" charset="-127"/>
                          <a:ea typeface="나눔스퀘어 ExtraBold" panose="020B0600000101010101" pitchFamily="50" charset="-127"/>
                        </a:rPr>
                        <a:t>① </a:t>
                      </a:r>
                      <a:r>
                        <a:rPr lang="ko-KR" altLang="en-US" sz="1400" b="0" kern="0" spc="0" dirty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나눔스퀘어 ExtraBold" panose="020B0600000101010101" pitchFamily="50" charset="-127"/>
                          <a:ea typeface="나눔스퀘어 ExtraBold" panose="020B0600000101010101" pitchFamily="50" charset="-127"/>
                        </a:rPr>
                        <a:t>법인 기본사항</a:t>
                      </a:r>
                      <a:r>
                        <a:rPr lang="en-US" altLang="ko-KR" sz="1400" b="0" kern="0" spc="0" dirty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나눔스퀘어 ExtraBold" panose="020B0600000101010101" pitchFamily="50" charset="-127"/>
                          <a:ea typeface="나눔스퀘어 ExtraBold" panose="020B0600000101010101" pitchFamily="50" charset="-127"/>
                        </a:rPr>
                        <a:t> </a:t>
                      </a:r>
                    </a:p>
                    <a:p>
                      <a:pPr marL="0" marR="0" indent="0" algn="l" defTabSz="914400" rtl="0" eaLnBrk="1" fontAlgn="auto" latinLnBrk="1" hangingPunct="1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1400" b="0" kern="0" spc="0" baseline="30000" dirty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나눔스퀘어 ExtraBold" panose="020B0600000101010101" pitchFamily="50" charset="-127"/>
                          <a:ea typeface="나눔스퀘어 ExtraBold" panose="020B0600000101010101" pitchFamily="50" charset="-127"/>
                        </a:rPr>
                        <a:t>② </a:t>
                      </a:r>
                      <a:r>
                        <a:rPr lang="ko-KR" altLang="en-US" sz="1400" b="0" kern="0" spc="0" dirty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나눔스퀘어 ExtraBold" panose="020B0600000101010101" pitchFamily="50" charset="-127"/>
                          <a:ea typeface="나눔스퀘어 ExtraBold" panose="020B0600000101010101" pitchFamily="50" charset="-127"/>
                        </a:rPr>
                        <a:t>연도별 신고상황</a:t>
                      </a:r>
                      <a:endParaRPr lang="en-US" altLang="ko-KR" sz="1400" b="0" kern="0" spc="0" dirty="0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나눔스퀘어 ExtraBold" panose="020B0600000101010101" pitchFamily="50" charset="-127"/>
                        <a:ea typeface="나눔스퀘어 ExtraBold" panose="020B0600000101010101" pitchFamily="50" charset="-127"/>
                      </a:endParaRPr>
                    </a:p>
                    <a:p>
                      <a:pPr marL="0" marR="0" indent="0" algn="l" defTabSz="914400" rtl="0" eaLnBrk="1" fontAlgn="auto" latinLnBrk="1" hangingPunct="1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1400" b="0" kern="0" spc="0" baseline="30000" dirty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나눔스퀘어 ExtraBold" panose="020B0600000101010101" pitchFamily="50" charset="-127"/>
                          <a:ea typeface="나눔스퀘어 ExtraBold" panose="020B0600000101010101" pitchFamily="50" charset="-127"/>
                        </a:rPr>
                        <a:t>③ </a:t>
                      </a:r>
                      <a:r>
                        <a:rPr lang="ko-KR" altLang="en-US" sz="1400" b="0" kern="0" spc="0" dirty="0" err="1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나눔스퀘어 ExtraBold" panose="020B0600000101010101" pitchFamily="50" charset="-127"/>
                          <a:ea typeface="나눔스퀘어 ExtraBold" panose="020B0600000101010101" pitchFamily="50" charset="-127"/>
                          <a:cs typeface="+mn-cs"/>
                        </a:rPr>
                        <a:t>공제･감면</a:t>
                      </a:r>
                      <a:r>
                        <a:rPr lang="ko-KR" altLang="en-US" sz="1400" b="0" kern="0" spc="0" dirty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나눔스퀘어 ExtraBold" panose="020B0600000101010101" pitchFamily="50" charset="-127"/>
                          <a:ea typeface="나눔스퀘어 ExtraBold" panose="020B0600000101010101" pitchFamily="50" charset="-127"/>
                          <a:cs typeface="+mn-cs"/>
                        </a:rPr>
                        <a:t> 현황</a:t>
                      </a:r>
                      <a:endParaRPr lang="en-US" altLang="ko-KR" sz="1100" b="0" kern="0" spc="0" dirty="0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나눔스퀘어 ExtraBold" panose="020B0600000101010101" pitchFamily="50" charset="-127"/>
                        <a:ea typeface="나눔스퀘어 ExtraBold" panose="020B0600000101010101" pitchFamily="50" charset="-127"/>
                      </a:endParaRPr>
                    </a:p>
                    <a:p>
                      <a:pPr marL="0" marR="0" indent="0" algn="l" defTabSz="914400" rtl="0" eaLnBrk="1" fontAlgn="auto" latinLnBrk="1" hangingPunct="1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1400" b="0" kern="0" spc="0" baseline="30000" dirty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나눔스퀘어 ExtraBold" panose="020B0600000101010101" pitchFamily="50" charset="-127"/>
                          <a:ea typeface="나눔스퀘어 ExtraBold" panose="020B0600000101010101" pitchFamily="50" charset="-127"/>
                        </a:rPr>
                        <a:t>④</a:t>
                      </a:r>
                      <a:r>
                        <a:rPr lang="ko-KR" altLang="en-US" sz="1400" b="0" kern="0" spc="0" dirty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나눔스퀘어 ExtraBold" panose="020B0600000101010101" pitchFamily="50" charset="-127"/>
                          <a:ea typeface="나눔스퀘어 ExtraBold" panose="020B0600000101010101" pitchFamily="50" charset="-127"/>
                        </a:rPr>
                        <a:t> 기업분석자료</a:t>
                      </a:r>
                      <a:endParaRPr lang="en-US" altLang="ko-KR" sz="1400" b="0" kern="0" spc="0" dirty="0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나눔스퀘어 ExtraBold" panose="020B0600000101010101" pitchFamily="50" charset="-127"/>
                        <a:ea typeface="나눔스퀘어 ExtraBold" panose="020B0600000101010101" pitchFamily="50" charset="-127"/>
                      </a:endParaRPr>
                    </a:p>
                    <a:p>
                      <a:pPr marL="0" marR="0" indent="0" algn="l" defTabSz="914400" rtl="0" eaLnBrk="1" fontAlgn="auto" latinLnBrk="1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200" b="0" kern="0" spc="0" dirty="0">
                          <a:solidFill>
                            <a:srgbClr val="334457"/>
                          </a:solidFill>
                          <a:effectLst/>
                          <a:latin typeface="나눔스퀘어 ExtraBold" panose="020B0600000101010101" pitchFamily="50" charset="-127"/>
                          <a:ea typeface="나눔스퀘어 ExtraBold" panose="020B0600000101010101" pitchFamily="50" charset="-127"/>
                        </a:rPr>
                        <a:t>   - </a:t>
                      </a:r>
                      <a:r>
                        <a:rPr lang="ko-KR" altLang="en-US" sz="1200" b="0" kern="0" spc="0" dirty="0">
                          <a:solidFill>
                            <a:srgbClr val="334457"/>
                          </a:solidFill>
                          <a:effectLst/>
                          <a:latin typeface="나눔스퀘어 ExtraBold" panose="020B0600000101010101" pitchFamily="50" charset="-127"/>
                          <a:ea typeface="나눔스퀘어 ExtraBold" panose="020B0600000101010101" pitchFamily="50" charset="-127"/>
                        </a:rPr>
                        <a:t>주요 판매관리비 현황</a:t>
                      </a:r>
                      <a:endParaRPr lang="en-US" altLang="ko-KR" sz="1200" b="0" kern="0" spc="0" dirty="0">
                        <a:solidFill>
                          <a:srgbClr val="334457"/>
                        </a:solidFill>
                        <a:effectLst/>
                        <a:latin typeface="나눔스퀘어 ExtraBold" panose="020B0600000101010101" pitchFamily="50" charset="-127"/>
                        <a:ea typeface="나눔스퀘어 ExtraBold" panose="020B0600000101010101" pitchFamily="50" charset="-127"/>
                      </a:endParaRPr>
                    </a:p>
                    <a:p>
                      <a:pPr marL="0" marR="0" indent="0" algn="l" defTabSz="914400" rtl="0" eaLnBrk="1" fontAlgn="auto" latinLnBrk="1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200" b="0" kern="0" spc="0" dirty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나눔스퀘어 ExtraBold" panose="020B0600000101010101" pitchFamily="50" charset="-127"/>
                          <a:ea typeface="나눔스퀘어 ExtraBold" panose="020B0600000101010101" pitchFamily="50" charset="-127"/>
                        </a:rPr>
                        <a:t>   -</a:t>
                      </a:r>
                      <a:r>
                        <a:rPr lang="en-US" altLang="ko-KR" sz="1200" b="0" kern="0" spc="0" baseline="0" dirty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나눔스퀘어 ExtraBold" panose="020B0600000101010101" pitchFamily="50" charset="-127"/>
                          <a:ea typeface="나눔스퀘어 ExtraBold" panose="020B0600000101010101" pitchFamily="50" charset="-127"/>
                        </a:rPr>
                        <a:t> </a:t>
                      </a:r>
                      <a:r>
                        <a:rPr lang="ko-KR" altLang="en-US" sz="1200" b="0" kern="0" spc="0" dirty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나눔스퀘어 ExtraBold" panose="020B0600000101010101" pitchFamily="50" charset="-127"/>
                          <a:ea typeface="나눔스퀘어 ExtraBold" panose="020B0600000101010101" pitchFamily="50" charset="-127"/>
                        </a:rPr>
                        <a:t>지출증빙수취 현황</a:t>
                      </a:r>
                    </a:p>
                    <a:p>
                      <a:pPr latinLnBrk="1">
                        <a:lnSpc>
                          <a:spcPct val="200000"/>
                        </a:lnSpc>
                      </a:pPr>
                      <a:endParaRPr lang="ko-KR" altLang="en-US" sz="1400" dirty="0">
                        <a:latin typeface="나눔스퀘어 ExtraBold" panose="020B0600000101010101" pitchFamily="50" charset="-127"/>
                        <a:ea typeface="나눔스퀘어 ExtraBold" panose="020B0600000101010101" pitchFamily="50" charset="-127"/>
                      </a:endParaRPr>
                    </a:p>
                  </a:txBody>
                  <a:tcPr marL="88751" marR="88751">
                    <a:lnL w="3175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1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1400" b="0" strike="noStrike" kern="0" spc="0" baseline="30000" dirty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나눔스퀘어 ExtraBold" panose="020B0600000101010101" pitchFamily="50" charset="-127"/>
                          <a:ea typeface="나눔스퀘어 ExtraBold" panose="020B0600000101010101" pitchFamily="50" charset="-127"/>
                        </a:rPr>
                        <a:t>① </a:t>
                      </a:r>
                      <a:r>
                        <a:rPr lang="ko-KR" altLang="en-US" sz="1400" b="0" kern="0" spc="0" dirty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나눔스퀘어 ExtraBold" panose="020B0600000101010101" pitchFamily="50" charset="-127"/>
                          <a:ea typeface="나눔스퀘어 ExtraBold" panose="020B0600000101010101" pitchFamily="50" charset="-127"/>
                        </a:rPr>
                        <a:t>중간예납세액</a:t>
                      </a:r>
                      <a:endParaRPr lang="en-US" altLang="ko-KR" sz="1400" b="0" kern="0" spc="0" dirty="0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나눔스퀘어 ExtraBold" panose="020B0600000101010101" pitchFamily="50" charset="-127"/>
                        <a:ea typeface="나눔스퀘어 ExtraBold" panose="020B0600000101010101" pitchFamily="50" charset="-127"/>
                      </a:endParaRPr>
                    </a:p>
                    <a:p>
                      <a:pPr marL="0" marR="0" indent="0" algn="l" defTabSz="914400" rtl="0" eaLnBrk="1" fontAlgn="auto" latinLnBrk="1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1400" b="0" kern="0" spc="0" baseline="30000" dirty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나눔스퀘어 ExtraBold" panose="020B0600000101010101" pitchFamily="50" charset="-127"/>
                          <a:ea typeface="나눔스퀘어 ExtraBold" panose="020B0600000101010101" pitchFamily="50" charset="-127"/>
                        </a:rPr>
                        <a:t>② </a:t>
                      </a:r>
                      <a:r>
                        <a:rPr lang="ko-KR" altLang="en-US" sz="1400" b="0" kern="0" spc="0" dirty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나눔스퀘어 ExtraBold" panose="020B0600000101010101" pitchFamily="50" charset="-127"/>
                          <a:ea typeface="나눔스퀘어 ExtraBold" panose="020B0600000101010101" pitchFamily="50" charset="-127"/>
                        </a:rPr>
                        <a:t>부가가치세 신고자료 </a:t>
                      </a:r>
                      <a:r>
                        <a:rPr lang="ko-KR" altLang="en-US" sz="1400" b="0" kern="0" spc="0" baseline="30000" dirty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나눔스퀘어 ExtraBold" panose="020B0600000101010101" pitchFamily="50" charset="-127"/>
                          <a:ea typeface="나눔스퀘어 ExtraBold" panose="020B0600000101010101" pitchFamily="50" charset="-127"/>
                        </a:rPr>
                        <a:t>③ </a:t>
                      </a:r>
                      <a:r>
                        <a:rPr lang="ko-KR" altLang="en-US" sz="1400" b="0" kern="0" spc="0" dirty="0" err="1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나눔스퀘어 ExtraBold" panose="020B0600000101010101" pitchFamily="50" charset="-127"/>
                          <a:ea typeface="나눔스퀘어 ExtraBold" panose="020B0600000101010101" pitchFamily="50" charset="-127"/>
                          <a:cs typeface="+mn-cs"/>
                        </a:rPr>
                        <a:t>원천세</a:t>
                      </a:r>
                      <a:r>
                        <a:rPr lang="ko-KR" altLang="en-US" sz="1400" b="0" kern="0" spc="0" dirty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나눔스퀘어 ExtraBold" panose="020B0600000101010101" pitchFamily="50" charset="-127"/>
                          <a:ea typeface="나눔스퀘어 ExtraBold" panose="020B0600000101010101" pitchFamily="50" charset="-127"/>
                          <a:cs typeface="+mn-cs"/>
                        </a:rPr>
                        <a:t> 신고자료</a:t>
                      </a:r>
                      <a:endParaRPr lang="en-US" altLang="ko-KR" sz="1100" b="0" kern="0" spc="0" dirty="0">
                        <a:solidFill>
                          <a:srgbClr val="FF0000"/>
                        </a:solidFill>
                        <a:effectLst/>
                        <a:latin typeface="나눔스퀘어 ExtraBold" panose="020B0600000101010101" pitchFamily="50" charset="-127"/>
                        <a:ea typeface="나눔스퀘어 ExtraBold" panose="020B0600000101010101" pitchFamily="50" charset="-127"/>
                      </a:endParaRPr>
                    </a:p>
                    <a:p>
                      <a:pPr marL="0" marR="0" indent="0" algn="l" defTabSz="914400" rtl="0" eaLnBrk="1" fontAlgn="auto" latinLnBrk="1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1400" b="0" kern="0" spc="0" baseline="30000" dirty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나눔스퀘어 ExtraBold" panose="020B0600000101010101" pitchFamily="50" charset="-127"/>
                          <a:ea typeface="나눔스퀘어 ExtraBold" panose="020B0600000101010101" pitchFamily="50" charset="-127"/>
                        </a:rPr>
                        <a:t>④ </a:t>
                      </a:r>
                      <a:r>
                        <a:rPr lang="ko-KR" altLang="en-US" sz="1400" b="0" kern="0" spc="0" dirty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나눔스퀘어 ExtraBold" panose="020B0600000101010101" pitchFamily="50" charset="-127"/>
                          <a:ea typeface="나눔스퀘어 ExtraBold" panose="020B0600000101010101" pitchFamily="50" charset="-127"/>
                        </a:rPr>
                        <a:t>국고보조금 </a:t>
                      </a:r>
                      <a:r>
                        <a:rPr lang="ko-KR" altLang="en-US" sz="1400" b="0" kern="0" spc="0" dirty="0" err="1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나눔스퀘어 ExtraBold" panose="020B0600000101010101" pitchFamily="50" charset="-127"/>
                          <a:ea typeface="나눔스퀘어 ExtraBold" panose="020B0600000101010101" pitchFamily="50" charset="-127"/>
                        </a:rPr>
                        <a:t>수취내역</a:t>
                      </a:r>
                      <a:r>
                        <a:rPr lang="en-US" altLang="ko-KR" sz="1400" b="0" kern="0" spc="0" dirty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나눔스퀘어 ExtraBold" panose="020B0600000101010101" pitchFamily="50" charset="-127"/>
                          <a:ea typeface="나눔스퀘어 ExtraBold" panose="020B0600000101010101" pitchFamily="50" charset="-127"/>
                        </a:rPr>
                        <a:t> </a:t>
                      </a:r>
                    </a:p>
                    <a:p>
                      <a:pPr marL="0" marR="0" indent="0" algn="l" defTabSz="914400" rtl="0" eaLnBrk="1" fontAlgn="auto" latinLnBrk="1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400" b="0" kern="0" spc="0" baseline="30000" dirty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나눔스퀘어 ExtraBold" panose="020B0600000101010101" pitchFamily="50" charset="-127"/>
                          <a:ea typeface="나눔스퀘어 ExtraBold" panose="020B0600000101010101" pitchFamily="50" charset="-127"/>
                        </a:rPr>
                        <a:t>⑤ </a:t>
                      </a:r>
                      <a:r>
                        <a:rPr lang="ko-KR" altLang="en-US" sz="1400" b="0" kern="0" spc="0" dirty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나눔스퀘어 ExtraBold" panose="020B0600000101010101" pitchFamily="50" charset="-127"/>
                          <a:ea typeface="나눔스퀘어 ExtraBold" panose="020B0600000101010101" pitchFamily="50" charset="-127"/>
                        </a:rPr>
                        <a:t>신용카드 사용현황</a:t>
                      </a:r>
                      <a:endParaRPr lang="en-US" altLang="ko-KR" sz="1400" b="0" kern="0" spc="0" dirty="0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나눔스퀘어 ExtraBold" panose="020B0600000101010101" pitchFamily="50" charset="-127"/>
                        <a:ea typeface="나눔스퀘어 ExtraBold" panose="020B0600000101010101" pitchFamily="50" charset="-127"/>
                      </a:endParaRPr>
                    </a:p>
                    <a:p>
                      <a:pPr marL="0" marR="0" indent="0" algn="l" defTabSz="914400" rtl="0" eaLnBrk="1" fontAlgn="auto" latinLnBrk="1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400" b="0" kern="0" spc="0" baseline="30000" dirty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나눔스퀘어 ExtraBold" panose="020B0600000101010101" pitchFamily="50" charset="-127"/>
                          <a:ea typeface="나눔스퀘어 ExtraBold" panose="020B0600000101010101" pitchFamily="50" charset="-127"/>
                        </a:rPr>
                        <a:t>⑥ </a:t>
                      </a:r>
                      <a:r>
                        <a:rPr lang="ko-KR" altLang="en-US" sz="1400" b="0" kern="0" spc="0" dirty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나눔스퀘어 ExtraBold" panose="020B0600000101010101" pitchFamily="50" charset="-127"/>
                          <a:ea typeface="나눔스퀘어 ExtraBold" panose="020B0600000101010101" pitchFamily="50" charset="-127"/>
                        </a:rPr>
                        <a:t>주주현황</a:t>
                      </a:r>
                      <a:endParaRPr lang="en-US" altLang="ko-KR" sz="1400" b="0" kern="0" spc="0" dirty="0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나눔스퀘어 ExtraBold" panose="020B0600000101010101" pitchFamily="50" charset="-127"/>
                        <a:ea typeface="나눔스퀘어 ExtraBold" panose="020B0600000101010101" pitchFamily="50" charset="-127"/>
                      </a:endParaRPr>
                    </a:p>
                    <a:p>
                      <a:pPr marL="0" marR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1400" b="0" kern="0" spc="0" baseline="30000" dirty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나눔스퀘어 ExtraBold" panose="020B0600000101010101" pitchFamily="50" charset="-127"/>
                          <a:ea typeface="나눔스퀘어 ExtraBold" panose="020B0600000101010101" pitchFamily="50" charset="-127"/>
                          <a:cs typeface="+mn-cs"/>
                        </a:rPr>
                        <a:t>⑦</a:t>
                      </a:r>
                      <a:r>
                        <a:rPr lang="ko-KR" altLang="en-US" sz="1400" b="0" kern="0" spc="0" dirty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나눔스퀘어 ExtraBold" panose="020B0600000101010101" pitchFamily="50" charset="-127"/>
                          <a:ea typeface="나눔스퀘어 ExtraBold" panose="020B0600000101010101" pitchFamily="50" charset="-127"/>
                        </a:rPr>
                        <a:t> </a:t>
                      </a:r>
                      <a:r>
                        <a:rPr lang="ko-KR" altLang="en-US" sz="1400" b="0" kern="0" spc="0" dirty="0">
                          <a:solidFill>
                            <a:srgbClr val="FF0000"/>
                          </a:solidFill>
                          <a:effectLst/>
                          <a:latin typeface="나눔스퀘어 ExtraBold" panose="020B0600000101010101" pitchFamily="50" charset="-127"/>
                          <a:ea typeface="나눔스퀘어 ExtraBold" panose="020B0600000101010101" pitchFamily="50" charset="-127"/>
                        </a:rPr>
                        <a:t>성실신고확인대상</a:t>
                      </a:r>
                      <a:endParaRPr lang="en-US" altLang="ko-KR" sz="1400" b="0" kern="0" spc="0" dirty="0">
                        <a:solidFill>
                          <a:srgbClr val="FF0000"/>
                        </a:solidFill>
                        <a:effectLst/>
                        <a:latin typeface="나눔스퀘어 ExtraBold" panose="020B0600000101010101" pitchFamily="50" charset="-127"/>
                        <a:ea typeface="나눔스퀘어 ExtraBold" panose="020B0600000101010101" pitchFamily="50" charset="-127"/>
                      </a:endParaRPr>
                    </a:p>
                    <a:p>
                      <a:pPr marL="0" marR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400" b="0" kern="0" spc="0" dirty="0">
                          <a:solidFill>
                            <a:srgbClr val="FF0000"/>
                          </a:solidFill>
                          <a:effectLst/>
                          <a:latin typeface="나눔스퀘어 ExtraBold" panose="020B0600000101010101" pitchFamily="50" charset="-127"/>
                          <a:ea typeface="나눔스퀘어 ExtraBold" panose="020B0600000101010101" pitchFamily="50" charset="-127"/>
                        </a:rPr>
                        <a:t>   </a:t>
                      </a:r>
                      <a:r>
                        <a:rPr lang="ko-KR" altLang="en-US" sz="1400" b="0" kern="0" spc="0" dirty="0">
                          <a:solidFill>
                            <a:srgbClr val="FF0000"/>
                          </a:solidFill>
                          <a:effectLst/>
                          <a:latin typeface="나눔스퀘어 ExtraBold" panose="020B0600000101010101" pitchFamily="50" charset="-127"/>
                          <a:ea typeface="나눔스퀘어 ExtraBold" panose="020B0600000101010101" pitchFamily="50" charset="-127"/>
                        </a:rPr>
                        <a:t>법인 안내</a:t>
                      </a:r>
                      <a:r>
                        <a:rPr lang="en-US" altLang="ko-KR" sz="1100" b="0" kern="0" spc="0" dirty="0">
                          <a:solidFill>
                            <a:srgbClr val="FF0000"/>
                          </a:solidFill>
                          <a:effectLst/>
                          <a:latin typeface="나눔스퀘어 ExtraBold" panose="020B0600000101010101" pitchFamily="50" charset="-127"/>
                          <a:ea typeface="나눔스퀘어 ExtraBold" panose="020B0600000101010101" pitchFamily="50" charset="-127"/>
                        </a:rPr>
                        <a:t>(</a:t>
                      </a:r>
                      <a:r>
                        <a:rPr lang="ko-KR" altLang="en-US" sz="1100" b="0" kern="0" spc="0" dirty="0">
                          <a:solidFill>
                            <a:srgbClr val="FF0000"/>
                          </a:solidFill>
                          <a:effectLst/>
                          <a:latin typeface="나눔스퀘어 ExtraBold" panose="020B0600000101010101" pitchFamily="50" charset="-127"/>
                          <a:ea typeface="나눔스퀘어 ExtraBold" panose="020B0600000101010101" pitchFamily="50" charset="-127"/>
                        </a:rPr>
                        <a:t>추가</a:t>
                      </a:r>
                      <a:r>
                        <a:rPr lang="en-US" altLang="ko-KR" sz="1100" b="0" kern="0" spc="0" dirty="0">
                          <a:solidFill>
                            <a:srgbClr val="FF0000"/>
                          </a:solidFill>
                          <a:effectLst/>
                          <a:latin typeface="나눔스퀘어 ExtraBold" panose="020B0600000101010101" pitchFamily="50" charset="-127"/>
                          <a:ea typeface="나눔스퀘어 ExtraBold" panose="020B0600000101010101" pitchFamily="50" charset="-127"/>
                        </a:rPr>
                        <a:t>)</a:t>
                      </a:r>
                      <a:endParaRPr lang="ko-KR" altLang="en-US" sz="1400" b="0" kern="0" spc="0" dirty="0">
                        <a:solidFill>
                          <a:srgbClr val="FF0000"/>
                        </a:solidFill>
                        <a:effectLst/>
                        <a:latin typeface="나눔스퀘어 ExtraBold" panose="020B0600000101010101" pitchFamily="50" charset="-127"/>
                        <a:ea typeface="나눔스퀘어 ExtraBold" panose="020B0600000101010101" pitchFamily="50" charset="-127"/>
                      </a:endParaRPr>
                    </a:p>
                  </a:txBody>
                  <a:tcPr marL="88751" marR="88751">
                    <a:lnL w="3175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1" hangingPunct="1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1400" b="0" strike="noStrike" kern="0" spc="0" baseline="30000" dirty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나눔스퀘어 ExtraBold" panose="020B0600000101010101" pitchFamily="50" charset="-127"/>
                          <a:ea typeface="나눔스퀘어 ExtraBold" panose="020B0600000101010101" pitchFamily="50" charset="-127"/>
                        </a:rPr>
                        <a:t>① </a:t>
                      </a:r>
                      <a:r>
                        <a:rPr lang="ko-KR" altLang="en-US" sz="1400" b="0" kern="0" spc="0" dirty="0" err="1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나눔스퀘어 ExtraBold" panose="020B0600000101010101" pitchFamily="50" charset="-127"/>
                          <a:ea typeface="나눔스퀘어 ExtraBold" panose="020B0600000101010101" pitchFamily="50" charset="-127"/>
                        </a:rPr>
                        <a:t>법인별</a:t>
                      </a:r>
                      <a:r>
                        <a:rPr lang="ko-KR" altLang="en-US" sz="1400" b="0" kern="0" spc="0" dirty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나눔스퀘어 ExtraBold" panose="020B0600000101010101" pitchFamily="50" charset="-127"/>
                          <a:ea typeface="나눔스퀘어 ExtraBold" panose="020B0600000101010101" pitchFamily="50" charset="-127"/>
                        </a:rPr>
                        <a:t> 유의사항</a:t>
                      </a:r>
                      <a:endParaRPr lang="en-US" altLang="ko-KR" sz="1400" b="0" kern="0" spc="0" dirty="0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나눔스퀘어 ExtraBold" panose="020B0600000101010101" pitchFamily="50" charset="-127"/>
                        <a:ea typeface="나눔스퀘어 ExtraBold" panose="020B0600000101010101" pitchFamily="50" charset="-127"/>
                      </a:endParaRPr>
                    </a:p>
                    <a:p>
                      <a:pPr marL="0" marR="0" indent="0" algn="l" defTabSz="914400" rtl="0" eaLnBrk="1" fontAlgn="auto" latinLnBrk="1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200" b="0" kern="0" spc="0" dirty="0">
                          <a:solidFill>
                            <a:srgbClr val="334457"/>
                          </a:solidFill>
                          <a:effectLst/>
                          <a:latin typeface="나눔스퀘어 ExtraBold" panose="020B0600000101010101" pitchFamily="50" charset="-127"/>
                          <a:ea typeface="나눔스퀘어 ExtraBold" panose="020B0600000101010101" pitchFamily="50" charset="-127"/>
                        </a:rPr>
                        <a:t>   - </a:t>
                      </a:r>
                      <a:r>
                        <a:rPr lang="ko-KR" altLang="en-US" sz="1200" b="0" kern="0" spc="0" dirty="0">
                          <a:solidFill>
                            <a:srgbClr val="334457"/>
                          </a:solidFill>
                          <a:effectLst/>
                          <a:latin typeface="나눔스퀘어 ExtraBold" panose="020B0600000101010101" pitchFamily="50" charset="-127"/>
                          <a:ea typeface="나눔스퀘어 ExtraBold" panose="020B0600000101010101" pitchFamily="50" charset="-127"/>
                        </a:rPr>
                        <a:t>개별분석</a:t>
                      </a:r>
                      <a:endParaRPr lang="en-US" altLang="ko-KR" sz="1200" b="0" kern="0" spc="0" dirty="0">
                        <a:solidFill>
                          <a:srgbClr val="334457"/>
                        </a:solidFill>
                        <a:effectLst/>
                        <a:latin typeface="나눔스퀘어 ExtraBold" panose="020B0600000101010101" pitchFamily="50" charset="-127"/>
                        <a:ea typeface="나눔스퀘어 ExtraBold" panose="020B0600000101010101" pitchFamily="50" charset="-127"/>
                      </a:endParaRPr>
                    </a:p>
                    <a:p>
                      <a:pPr marL="0" marR="0" indent="0" algn="l" defTabSz="914400" rtl="0" eaLnBrk="1" fontAlgn="auto" latinLnBrk="1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200" b="0" kern="0" spc="0" baseline="0" dirty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나눔스퀘어 ExtraBold" panose="020B0600000101010101" pitchFamily="50" charset="-127"/>
                          <a:ea typeface="나눔스퀘어 ExtraBold" panose="020B0600000101010101" pitchFamily="50" charset="-127"/>
                        </a:rPr>
                        <a:t>   - </a:t>
                      </a:r>
                      <a:r>
                        <a:rPr lang="ko-KR" altLang="en-US" sz="1200" b="0" kern="0" spc="0" dirty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나눔스퀘어 ExtraBold" panose="020B0600000101010101" pitchFamily="50" charset="-127"/>
                          <a:ea typeface="나눔스퀘어 ExtraBold" panose="020B0600000101010101" pitchFamily="50" charset="-127"/>
                        </a:rPr>
                        <a:t>취약분야</a:t>
                      </a:r>
                      <a:endParaRPr lang="en-US" altLang="ko-KR" sz="1400" b="0" kern="0" spc="0" dirty="0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나눔스퀘어 ExtraBold" panose="020B0600000101010101" pitchFamily="50" charset="-127"/>
                        <a:ea typeface="나눔스퀘어 ExtraBold" panose="020B0600000101010101" pitchFamily="50" charset="-127"/>
                      </a:endParaRPr>
                    </a:p>
                    <a:p>
                      <a:pPr marL="0" marR="0" indent="0" algn="l" defTabSz="914400" rtl="0" eaLnBrk="1" fontAlgn="auto" latinLnBrk="1" hangingPunct="1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1400" b="0" kern="0" spc="0" baseline="30000" dirty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나눔스퀘어 ExtraBold" panose="020B0600000101010101" pitchFamily="50" charset="-127"/>
                          <a:ea typeface="나눔스퀘어 ExtraBold" panose="020B0600000101010101" pitchFamily="50" charset="-127"/>
                        </a:rPr>
                        <a:t>② </a:t>
                      </a:r>
                      <a:r>
                        <a:rPr lang="ko-KR" altLang="en-US" sz="1400" b="0" kern="0" spc="0" dirty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나눔스퀘어 ExtraBold" panose="020B0600000101010101" pitchFamily="50" charset="-127"/>
                          <a:ea typeface="나눔스퀘어 ExtraBold" panose="020B0600000101010101" pitchFamily="50" charset="-127"/>
                        </a:rPr>
                        <a:t>업종별 유의사항</a:t>
                      </a:r>
                      <a:endParaRPr lang="en-US" altLang="ko-KR" sz="1400" b="0" kern="0" spc="0" dirty="0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나눔스퀘어 ExtraBold" panose="020B0600000101010101" pitchFamily="50" charset="-127"/>
                        <a:ea typeface="나눔스퀘어 ExtraBold" panose="020B0600000101010101" pitchFamily="50" charset="-127"/>
                      </a:endParaRPr>
                    </a:p>
                    <a:p>
                      <a:pPr marL="0" marR="0" indent="0" algn="l" defTabSz="914400" rtl="0" eaLnBrk="1" fontAlgn="auto" latinLnBrk="1" hangingPunct="1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1400" b="0" kern="0" spc="0" baseline="30000" dirty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나눔스퀘어 ExtraBold" panose="020B0600000101010101" pitchFamily="50" charset="-127"/>
                          <a:ea typeface="나눔스퀘어 ExtraBold" panose="020B0600000101010101" pitchFamily="50" charset="-127"/>
                        </a:rPr>
                        <a:t>③ </a:t>
                      </a:r>
                      <a:r>
                        <a:rPr lang="ko-KR" altLang="en-US" sz="1400" b="0" kern="0" spc="0" dirty="0" err="1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나눔스퀘어 ExtraBold" panose="020B0600000101010101" pitchFamily="50" charset="-127"/>
                          <a:ea typeface="나눔스퀘어 ExtraBold" panose="020B0600000101010101" pitchFamily="50" charset="-127"/>
                        </a:rPr>
                        <a:t>계정과목별</a:t>
                      </a:r>
                      <a:r>
                        <a:rPr lang="ko-KR" altLang="en-US" sz="1400" b="0" kern="0" spc="0" dirty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나눔스퀘어 ExtraBold" panose="020B0600000101010101" pitchFamily="50" charset="-127"/>
                          <a:ea typeface="나눔스퀘어 ExtraBold" panose="020B0600000101010101" pitchFamily="50" charset="-127"/>
                        </a:rPr>
                        <a:t> 유의사항</a:t>
                      </a:r>
                    </a:p>
                    <a:p>
                      <a:pPr latinLnBrk="1">
                        <a:lnSpc>
                          <a:spcPct val="200000"/>
                        </a:lnSpc>
                      </a:pPr>
                      <a:endParaRPr lang="ko-KR" altLang="en-US" sz="1400" dirty="0">
                        <a:latin typeface="나눔스퀘어 ExtraBold" panose="020B0600000101010101" pitchFamily="50" charset="-127"/>
                        <a:ea typeface="나눔스퀘어 ExtraBold" panose="020B0600000101010101" pitchFamily="50" charset="-127"/>
                      </a:endParaRPr>
                    </a:p>
                  </a:txBody>
                  <a:tcPr marL="88751" marR="88751">
                    <a:lnL w="3175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1" hangingPunct="1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1400" b="0" strike="noStrike" kern="0" spc="0" baseline="30000" dirty="0">
                          <a:solidFill>
                            <a:srgbClr val="FF0000"/>
                          </a:solidFill>
                          <a:effectLst/>
                          <a:latin typeface="나눔스퀘어 ExtraBold" panose="020B0600000101010101" pitchFamily="50" charset="-127"/>
                          <a:ea typeface="나눔스퀘어 ExtraBold" panose="020B0600000101010101" pitchFamily="50" charset="-127"/>
                        </a:rPr>
                        <a:t>① </a:t>
                      </a:r>
                      <a:r>
                        <a:rPr lang="ko-KR" altLang="en-US" sz="1400" b="0" kern="0" spc="0" dirty="0">
                          <a:solidFill>
                            <a:srgbClr val="FF0000"/>
                          </a:solidFill>
                          <a:effectLst/>
                          <a:latin typeface="나눔스퀘어 ExtraBold" panose="020B0600000101010101" pitchFamily="50" charset="-127"/>
                          <a:ea typeface="나눔스퀘어 ExtraBold" panose="020B0600000101010101" pitchFamily="50" charset="-127"/>
                        </a:rPr>
                        <a:t>핵심 </a:t>
                      </a:r>
                      <a:r>
                        <a:rPr lang="ko-KR" altLang="en-US" sz="1400" b="0" kern="0" spc="0" dirty="0" err="1">
                          <a:solidFill>
                            <a:srgbClr val="FF0000"/>
                          </a:solidFill>
                          <a:effectLst/>
                          <a:latin typeface="나눔스퀘어 ExtraBold" panose="020B0600000101010101" pitchFamily="50" charset="-127"/>
                          <a:ea typeface="나눔스퀘어 ExtraBold" panose="020B0600000101010101" pitchFamily="50" charset="-127"/>
                        </a:rPr>
                        <a:t>절세도움말</a:t>
                      </a:r>
                      <a:r>
                        <a:rPr lang="en-US" altLang="ko-KR" sz="1100" b="0" kern="0" spc="0" dirty="0">
                          <a:solidFill>
                            <a:srgbClr val="FF0000"/>
                          </a:solidFill>
                          <a:effectLst/>
                          <a:latin typeface="나눔스퀘어 ExtraBold" panose="020B0600000101010101" pitchFamily="50" charset="-127"/>
                          <a:ea typeface="나눔스퀘어 ExtraBold" panose="020B0600000101010101" pitchFamily="50" charset="-127"/>
                        </a:rPr>
                        <a:t>(</a:t>
                      </a:r>
                      <a:r>
                        <a:rPr lang="ko-KR" altLang="en-US" sz="1100" b="0" kern="0" spc="0" dirty="0">
                          <a:solidFill>
                            <a:srgbClr val="FF0000"/>
                          </a:solidFill>
                          <a:effectLst/>
                          <a:latin typeface="나눔스퀘어 ExtraBold" panose="020B0600000101010101" pitchFamily="50" charset="-127"/>
                          <a:ea typeface="나눔스퀘어 ExtraBold" panose="020B0600000101010101" pitchFamily="50" charset="-127"/>
                        </a:rPr>
                        <a:t>추가</a:t>
                      </a:r>
                      <a:r>
                        <a:rPr lang="en-US" altLang="ko-KR" sz="1100" b="0" kern="0" spc="0" dirty="0">
                          <a:solidFill>
                            <a:srgbClr val="FF0000"/>
                          </a:solidFill>
                          <a:effectLst/>
                          <a:latin typeface="나눔스퀘어 ExtraBold" panose="020B0600000101010101" pitchFamily="50" charset="-127"/>
                          <a:ea typeface="나눔스퀘어 ExtraBold" panose="020B0600000101010101" pitchFamily="50" charset="-127"/>
                        </a:rPr>
                        <a:t>)</a:t>
                      </a:r>
                      <a:endParaRPr lang="en-US" altLang="ko-KR" sz="1400" b="0" kern="0" spc="0" dirty="0">
                        <a:solidFill>
                          <a:srgbClr val="FF0000"/>
                        </a:solidFill>
                        <a:effectLst/>
                        <a:latin typeface="나눔스퀘어 ExtraBold" panose="020B0600000101010101" pitchFamily="50" charset="-127"/>
                        <a:ea typeface="나눔스퀘어 ExtraBold" panose="020B0600000101010101" pitchFamily="50" charset="-127"/>
                      </a:endParaRPr>
                    </a:p>
                    <a:p>
                      <a:pPr marL="0" marR="0" indent="0" algn="l" defTabSz="914400" rtl="0" eaLnBrk="1" fontAlgn="auto" latinLnBrk="1" hangingPunct="1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1400" b="0" kern="0" spc="0" baseline="30000" dirty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나눔스퀘어 ExtraBold" panose="020B0600000101010101" pitchFamily="50" charset="-127"/>
                          <a:ea typeface="나눔스퀘어 ExtraBold" panose="020B0600000101010101" pitchFamily="50" charset="-127"/>
                        </a:rPr>
                        <a:t>② </a:t>
                      </a:r>
                      <a:r>
                        <a:rPr lang="ko-KR" altLang="en-US" sz="1400" b="0" kern="0" spc="0" dirty="0" err="1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나눔스퀘어 ExtraBold" panose="020B0600000101010101" pitchFamily="50" charset="-127"/>
                          <a:ea typeface="나눔스퀘어 ExtraBold" panose="020B0600000101010101" pitchFamily="50" charset="-127"/>
                        </a:rPr>
                        <a:t>법인별</a:t>
                      </a:r>
                      <a:r>
                        <a:rPr lang="ko-KR" altLang="en-US" sz="1400" b="0" kern="0" spc="0" dirty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나눔스퀘어 ExtraBold" panose="020B0600000101010101" pitchFamily="50" charset="-127"/>
                          <a:ea typeface="나눔스퀘어 ExtraBold" panose="020B0600000101010101" pitchFamily="50" charset="-127"/>
                        </a:rPr>
                        <a:t> 절세 도움말</a:t>
                      </a:r>
                    </a:p>
                    <a:p>
                      <a:pPr latinLnBrk="1">
                        <a:lnSpc>
                          <a:spcPct val="200000"/>
                        </a:lnSpc>
                      </a:pPr>
                      <a:r>
                        <a:rPr lang="ko-KR" altLang="en-US" sz="1400" b="0" kern="0" spc="0" baseline="30000" dirty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나눔스퀘어 ExtraBold" panose="020B0600000101010101" pitchFamily="50" charset="-127"/>
                          <a:ea typeface="나눔스퀘어 ExtraBold" panose="020B0600000101010101" pitchFamily="50" charset="-127"/>
                        </a:rPr>
                        <a:t>③ </a:t>
                      </a:r>
                      <a:r>
                        <a:rPr lang="ko-KR" altLang="en-US" sz="1400" b="0" kern="0" spc="0" dirty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나눔스퀘어 ExtraBold" panose="020B0600000101010101" pitchFamily="50" charset="-127"/>
                          <a:ea typeface="나눔스퀘어 ExtraBold" panose="020B0600000101010101" pitchFamily="50" charset="-127"/>
                        </a:rPr>
                        <a:t>업종별 절세 도움말</a:t>
                      </a:r>
                      <a:endParaRPr lang="ko-KR" altLang="en-US" sz="1400" dirty="0">
                        <a:latin typeface="나눔스퀘어 ExtraBold" panose="020B0600000101010101" pitchFamily="50" charset="-127"/>
                        <a:ea typeface="나눔스퀘어 ExtraBold" panose="020B0600000101010101" pitchFamily="50" charset="-127"/>
                      </a:endParaRPr>
                    </a:p>
                  </a:txBody>
                  <a:tcPr marL="88751" marR="88751">
                    <a:lnL w="3175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1" hangingPunct="1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1400" b="0" strike="noStrike" kern="0" spc="0" baseline="30000" dirty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나눔스퀘어 ExtraBold" panose="020B0600000101010101" pitchFamily="50" charset="-127"/>
                          <a:ea typeface="나눔스퀘어 ExtraBold" panose="020B0600000101010101" pitchFamily="50" charset="-127"/>
                        </a:rPr>
                        <a:t>① </a:t>
                      </a:r>
                      <a:r>
                        <a:rPr lang="ko-KR" altLang="en-US" sz="1400" b="0" kern="0" spc="0" dirty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나눔스퀘어 ExtraBold" panose="020B0600000101010101" pitchFamily="50" charset="-127"/>
                          <a:ea typeface="나눔스퀘어 ExtraBold" panose="020B0600000101010101" pitchFamily="50" charset="-127"/>
                        </a:rPr>
                        <a:t>참고할 </a:t>
                      </a:r>
                      <a:r>
                        <a:rPr lang="ko-KR" altLang="en-US" sz="1400" b="0" kern="0" spc="0" dirty="0" err="1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나눔스퀘어 ExtraBold" panose="020B0600000101010101" pitchFamily="50" charset="-127"/>
                          <a:ea typeface="나눔스퀘어 ExtraBold" panose="020B0600000101010101" pitchFamily="50" charset="-127"/>
                        </a:rPr>
                        <a:t>세법규정</a:t>
                      </a:r>
                      <a:endParaRPr lang="en-US" altLang="ko-KR" sz="1400" b="0" kern="0" spc="0" dirty="0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나눔스퀘어 ExtraBold" panose="020B0600000101010101" pitchFamily="50" charset="-127"/>
                        <a:ea typeface="나눔스퀘어 ExtraBold" panose="020B0600000101010101" pitchFamily="50" charset="-127"/>
                      </a:endParaRPr>
                    </a:p>
                    <a:p>
                      <a:pPr marL="0" marR="0" indent="0" algn="l" defTabSz="914400" rtl="0" eaLnBrk="1" fontAlgn="auto" latinLnBrk="1" hangingPunct="1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1400" b="0" kern="0" spc="0" baseline="30000" dirty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나눔스퀘어 ExtraBold" panose="020B0600000101010101" pitchFamily="50" charset="-127"/>
                          <a:ea typeface="나눔스퀘어 ExtraBold" panose="020B0600000101010101" pitchFamily="50" charset="-127"/>
                        </a:rPr>
                        <a:t>② </a:t>
                      </a:r>
                      <a:r>
                        <a:rPr lang="ko-KR" altLang="en-US" sz="1400" b="0" kern="0" spc="0" dirty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나눔스퀘어 ExtraBold" panose="020B0600000101010101" pitchFamily="50" charset="-127"/>
                          <a:ea typeface="나눔스퀘어 ExtraBold" panose="020B0600000101010101" pitchFamily="50" charset="-127"/>
                        </a:rPr>
                        <a:t>주요 개정 세법</a:t>
                      </a:r>
                    </a:p>
                    <a:p>
                      <a:pPr latinLnBrk="1">
                        <a:lnSpc>
                          <a:spcPct val="200000"/>
                        </a:lnSpc>
                      </a:pPr>
                      <a:endParaRPr lang="ko-KR" altLang="en-US" sz="1400" dirty="0">
                        <a:latin typeface="나눔스퀘어 ExtraBold" panose="020B0600000101010101" pitchFamily="50" charset="-127"/>
                        <a:ea typeface="나눔스퀘어 ExtraBold" panose="020B0600000101010101" pitchFamily="50" charset="-127"/>
                      </a:endParaRPr>
                    </a:p>
                  </a:txBody>
                  <a:tcPr marL="88751" marR="88751">
                    <a:lnL w="3175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3515499904"/>
                  </a:ext>
                </a:extLst>
              </a:tr>
            </a:tbl>
          </a:graphicData>
        </a:graphic>
      </p:graphicFrame>
      <p:sp>
        <p:nvSpPr>
          <p:cNvPr id="54" name="TextBox 53">
            <a:extLst>
              <a:ext uri="{FF2B5EF4-FFF2-40B4-BE49-F238E27FC236}">
                <a16:creationId xmlns:a16="http://schemas.microsoft.com/office/drawing/2014/main" xmlns="" id="{9B31DFA9-1112-41D9-873C-11F16436502C}"/>
              </a:ext>
            </a:extLst>
          </p:cNvPr>
          <p:cNvSpPr txBox="1"/>
          <p:nvPr/>
        </p:nvSpPr>
        <p:spPr>
          <a:xfrm>
            <a:off x="2421190" y="2107367"/>
            <a:ext cx="168686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sz="1400" b="1" kern="0" dirty="0">
                <a:solidFill>
                  <a:schemeClr val="accent5">
                    <a:lumMod val="75000"/>
                  </a:schemeClr>
                </a:solidFill>
                <a:latin typeface="나눔스퀘어 ExtraBold" panose="020B0600000101010101" pitchFamily="50" charset="-127"/>
                <a:ea typeface="나눔스퀘어 ExtraBold" panose="020B0600000101010101" pitchFamily="50" charset="-127"/>
              </a:rPr>
              <a:t>최근 </a:t>
            </a:r>
            <a:r>
              <a:rPr lang="en-US" altLang="ko-KR" sz="1400" b="1" kern="0" dirty="0">
                <a:solidFill>
                  <a:schemeClr val="accent5">
                    <a:lumMod val="75000"/>
                  </a:schemeClr>
                </a:solidFill>
                <a:latin typeface="나눔스퀘어 ExtraBold" panose="020B0600000101010101" pitchFamily="50" charset="-127"/>
                <a:ea typeface="나눔스퀘어 ExtraBold" panose="020B0600000101010101" pitchFamily="50" charset="-127"/>
              </a:rPr>
              <a:t>3</a:t>
            </a:r>
            <a:r>
              <a:rPr lang="ko-KR" altLang="en-US" sz="1400" b="1" kern="0" dirty="0">
                <a:solidFill>
                  <a:schemeClr val="accent5">
                    <a:lumMod val="75000"/>
                  </a:schemeClr>
                </a:solidFill>
                <a:latin typeface="나눔스퀘어 ExtraBold" panose="020B0600000101010101" pitchFamily="50" charset="-127"/>
                <a:ea typeface="나눔스퀘어 ExtraBold" panose="020B0600000101010101" pitchFamily="50" charset="-127"/>
              </a:rPr>
              <a:t>년간 분석자료</a:t>
            </a:r>
            <a:endParaRPr lang="ko-KR" altLang="en-US" sz="1600" b="1" kern="0" dirty="0">
              <a:solidFill>
                <a:schemeClr val="accent5">
                  <a:lumMod val="75000"/>
                </a:schemeClr>
              </a:solidFill>
              <a:latin typeface="나눔스퀘어 ExtraBold" panose="020B0600000101010101" pitchFamily="50" charset="-127"/>
              <a:ea typeface="나눔스퀘어 ExtraBold" panose="020B0600000101010101" pitchFamily="50" charset="-127"/>
            </a:endParaRPr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xmlns="" id="{510E57C4-772B-4974-9033-5ABF183EC19B}"/>
              </a:ext>
            </a:extLst>
          </p:cNvPr>
          <p:cNvSpPr txBox="1"/>
          <p:nvPr/>
        </p:nvSpPr>
        <p:spPr>
          <a:xfrm>
            <a:off x="4217721" y="2107367"/>
            <a:ext cx="185333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sz="1400" b="1" kern="0" dirty="0">
                <a:solidFill>
                  <a:schemeClr val="accent5">
                    <a:lumMod val="75000"/>
                  </a:schemeClr>
                </a:solidFill>
                <a:latin typeface="나눔스퀘어 ExtraBold" panose="020B0600000101010101" pitchFamily="50" charset="-127"/>
                <a:ea typeface="나눔스퀘어 ExtraBold" panose="020B0600000101010101" pitchFamily="50" charset="-127"/>
              </a:rPr>
              <a:t>신고대상 사업연도 자료</a:t>
            </a:r>
            <a:endParaRPr lang="ko-KR" altLang="en-US" sz="1600" b="1" kern="0" dirty="0">
              <a:solidFill>
                <a:schemeClr val="accent5">
                  <a:lumMod val="75000"/>
                </a:schemeClr>
              </a:solidFill>
              <a:latin typeface="나눔스퀘어 ExtraBold" panose="020B0600000101010101" pitchFamily="50" charset="-127"/>
              <a:ea typeface="나눔스퀘어 ExtraBold" panose="020B0600000101010101" pitchFamily="50" charset="-127"/>
            </a:endParaRPr>
          </a:p>
        </p:txBody>
      </p:sp>
      <p:sp>
        <p:nvSpPr>
          <p:cNvPr id="56" name="줄무늬가 있는 오른쪽 화살표 4">
            <a:extLst>
              <a:ext uri="{FF2B5EF4-FFF2-40B4-BE49-F238E27FC236}">
                <a16:creationId xmlns:a16="http://schemas.microsoft.com/office/drawing/2014/main" xmlns="" id="{08136BC7-1825-449A-AD5B-7D5FC934C210}"/>
              </a:ext>
            </a:extLst>
          </p:cNvPr>
          <p:cNvSpPr/>
          <p:nvPr/>
        </p:nvSpPr>
        <p:spPr>
          <a:xfrm rot="5400000">
            <a:off x="3091064" y="2420817"/>
            <a:ext cx="191620" cy="170819"/>
          </a:xfrm>
          <a:prstGeom prst="stripedRightArrow">
            <a:avLst/>
          </a:prstGeom>
          <a:solidFill>
            <a:schemeClr val="accent1"/>
          </a:solidFill>
          <a:ln>
            <a:solidFill>
              <a:schemeClr val="bg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60" name="줄무늬가 있는 오른쪽 화살표 55">
            <a:extLst>
              <a:ext uri="{FF2B5EF4-FFF2-40B4-BE49-F238E27FC236}">
                <a16:creationId xmlns:a16="http://schemas.microsoft.com/office/drawing/2014/main" xmlns="" id="{90D40E03-6A42-4B83-8D13-586AC30A7CCA}"/>
              </a:ext>
            </a:extLst>
          </p:cNvPr>
          <p:cNvSpPr/>
          <p:nvPr/>
        </p:nvSpPr>
        <p:spPr>
          <a:xfrm rot="5400000">
            <a:off x="5027798" y="2415145"/>
            <a:ext cx="191620" cy="170819"/>
          </a:xfrm>
          <a:prstGeom prst="stripedRightArrow">
            <a:avLst/>
          </a:prstGeom>
          <a:solidFill>
            <a:schemeClr val="accent1"/>
          </a:solidFill>
          <a:ln>
            <a:solidFill>
              <a:schemeClr val="bg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61" name="TextBox 60">
            <a:extLst>
              <a:ext uri="{FF2B5EF4-FFF2-40B4-BE49-F238E27FC236}">
                <a16:creationId xmlns:a16="http://schemas.microsoft.com/office/drawing/2014/main" xmlns="" id="{B2CF767F-62C7-4C4C-B208-77B6732A7241}"/>
              </a:ext>
            </a:extLst>
          </p:cNvPr>
          <p:cNvSpPr txBox="1"/>
          <p:nvPr/>
        </p:nvSpPr>
        <p:spPr>
          <a:xfrm>
            <a:off x="737977" y="2113271"/>
            <a:ext cx="121855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sz="1400" b="1" kern="0" dirty="0">
                <a:solidFill>
                  <a:schemeClr val="accent5">
                    <a:lumMod val="75000"/>
                  </a:schemeClr>
                </a:solidFill>
                <a:latin typeface="나눔스퀘어 ExtraBold" panose="020B0600000101010101" pitchFamily="50" charset="-127"/>
                <a:ea typeface="나눔스퀘어 ExtraBold" panose="020B0600000101010101" pitchFamily="50" charset="-127"/>
              </a:rPr>
              <a:t>우선 안내 항목</a:t>
            </a:r>
          </a:p>
        </p:txBody>
      </p:sp>
      <p:sp>
        <p:nvSpPr>
          <p:cNvPr id="62" name="줄무늬가 있는 오른쪽 화살표 57">
            <a:extLst>
              <a:ext uri="{FF2B5EF4-FFF2-40B4-BE49-F238E27FC236}">
                <a16:creationId xmlns:a16="http://schemas.microsoft.com/office/drawing/2014/main" xmlns="" id="{CCB09BC7-A679-4AFD-B5E5-D1B3B3242198}"/>
              </a:ext>
            </a:extLst>
          </p:cNvPr>
          <p:cNvSpPr/>
          <p:nvPr/>
        </p:nvSpPr>
        <p:spPr>
          <a:xfrm rot="5400000">
            <a:off x="1254697" y="2420818"/>
            <a:ext cx="191620" cy="170819"/>
          </a:xfrm>
          <a:prstGeom prst="stripedRightArrow">
            <a:avLst/>
          </a:prstGeom>
          <a:solidFill>
            <a:schemeClr val="accent1"/>
          </a:solidFill>
          <a:ln>
            <a:solidFill>
              <a:schemeClr val="bg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63" name="TextBox 62">
            <a:extLst>
              <a:ext uri="{FF2B5EF4-FFF2-40B4-BE49-F238E27FC236}">
                <a16:creationId xmlns:a16="http://schemas.microsoft.com/office/drawing/2014/main" xmlns="" id="{CDE4F413-8D2B-4A8E-96CA-86E37BE0CC99}"/>
              </a:ext>
            </a:extLst>
          </p:cNvPr>
          <p:cNvSpPr txBox="1"/>
          <p:nvPr/>
        </p:nvSpPr>
        <p:spPr>
          <a:xfrm>
            <a:off x="6119061" y="2107367"/>
            <a:ext cx="188290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sz="1400" b="1" kern="0" dirty="0">
                <a:solidFill>
                  <a:schemeClr val="accent5">
                    <a:lumMod val="75000"/>
                  </a:schemeClr>
                </a:solidFill>
                <a:latin typeface="나눔스퀘어 ExtraBold" panose="020B0600000101010101" pitchFamily="50" charset="-127"/>
                <a:ea typeface="나눔스퀘어 ExtraBold" panose="020B0600000101010101" pitchFamily="50" charset="-127"/>
              </a:rPr>
              <a:t>주요 </a:t>
            </a:r>
            <a:r>
              <a:rPr lang="ko-KR" altLang="en-US" sz="1400" b="1" kern="0" dirty="0" err="1">
                <a:solidFill>
                  <a:schemeClr val="accent5">
                    <a:lumMod val="75000"/>
                  </a:schemeClr>
                </a:solidFill>
                <a:latin typeface="나눔스퀘어 ExtraBold" panose="020B0600000101010101" pitchFamily="50" charset="-127"/>
                <a:ea typeface="나눔스퀘어 ExtraBold" panose="020B0600000101010101" pitchFamily="50" charset="-127"/>
              </a:rPr>
              <a:t>신고오류</a:t>
            </a:r>
            <a:r>
              <a:rPr lang="en-US" altLang="ko-KR" sz="1400" b="1" kern="0" dirty="0">
                <a:solidFill>
                  <a:schemeClr val="accent5">
                    <a:lumMod val="75000"/>
                  </a:schemeClr>
                </a:solidFill>
                <a:latin typeface="나눔스퀘어 ExtraBold" panose="020B0600000101010101" pitchFamily="50" charset="-127"/>
                <a:ea typeface="나눔스퀘어 ExtraBold" panose="020B0600000101010101" pitchFamily="50" charset="-127"/>
              </a:rPr>
              <a:t>·</a:t>
            </a:r>
            <a:r>
              <a:rPr lang="ko-KR" altLang="en-US" sz="1400" b="1" kern="0" dirty="0" err="1">
                <a:solidFill>
                  <a:schemeClr val="accent5">
                    <a:lumMod val="75000"/>
                  </a:schemeClr>
                </a:solidFill>
                <a:latin typeface="나눔스퀘어 ExtraBold" panose="020B0600000101010101" pitchFamily="50" charset="-127"/>
                <a:ea typeface="나눔스퀘어 ExtraBold" panose="020B0600000101010101" pitchFamily="50" charset="-127"/>
              </a:rPr>
              <a:t>추징항목</a:t>
            </a:r>
            <a:endParaRPr lang="ko-KR" altLang="en-US" sz="1600" b="1" kern="0" dirty="0">
              <a:solidFill>
                <a:schemeClr val="accent5">
                  <a:lumMod val="75000"/>
                </a:schemeClr>
              </a:solidFill>
              <a:latin typeface="나눔스퀘어 ExtraBold" panose="020B0600000101010101" pitchFamily="50" charset="-127"/>
              <a:ea typeface="나눔스퀘어 ExtraBold" panose="020B0600000101010101" pitchFamily="50" charset="-127"/>
            </a:endParaRPr>
          </a:p>
        </p:txBody>
      </p:sp>
      <p:sp>
        <p:nvSpPr>
          <p:cNvPr id="64" name="줄무늬가 있는 오른쪽 화살표 59">
            <a:extLst>
              <a:ext uri="{FF2B5EF4-FFF2-40B4-BE49-F238E27FC236}">
                <a16:creationId xmlns:a16="http://schemas.microsoft.com/office/drawing/2014/main" xmlns="" id="{A2D56645-8CA1-4E5A-810E-1F495E3D3D4A}"/>
              </a:ext>
            </a:extLst>
          </p:cNvPr>
          <p:cNvSpPr/>
          <p:nvPr/>
        </p:nvSpPr>
        <p:spPr>
          <a:xfrm rot="5400000">
            <a:off x="6950595" y="2415145"/>
            <a:ext cx="191620" cy="170819"/>
          </a:xfrm>
          <a:prstGeom prst="stripedRightArrow">
            <a:avLst/>
          </a:prstGeom>
          <a:solidFill>
            <a:schemeClr val="accent1"/>
          </a:solidFill>
          <a:ln>
            <a:solidFill>
              <a:schemeClr val="bg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65" name="TextBox 64">
            <a:extLst>
              <a:ext uri="{FF2B5EF4-FFF2-40B4-BE49-F238E27FC236}">
                <a16:creationId xmlns:a16="http://schemas.microsoft.com/office/drawing/2014/main" xmlns="" id="{07A77BC4-B7BA-425F-8EE2-89707F42257A}"/>
              </a:ext>
            </a:extLst>
          </p:cNvPr>
          <p:cNvSpPr txBox="1"/>
          <p:nvPr/>
        </p:nvSpPr>
        <p:spPr>
          <a:xfrm>
            <a:off x="8521248" y="2107367"/>
            <a:ext cx="81402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sz="1400" b="1" kern="0" dirty="0">
                <a:solidFill>
                  <a:schemeClr val="accent5">
                    <a:lumMod val="75000"/>
                  </a:schemeClr>
                </a:solidFill>
                <a:latin typeface="나눔스퀘어 ExtraBold" panose="020B0600000101010101" pitchFamily="50" charset="-127"/>
                <a:ea typeface="나눔스퀘어 ExtraBold" panose="020B0600000101010101" pitchFamily="50" charset="-127"/>
              </a:rPr>
              <a:t>세제혜택</a:t>
            </a:r>
            <a:endParaRPr lang="ko-KR" altLang="en-US" sz="1600" b="1" kern="0" dirty="0">
              <a:solidFill>
                <a:schemeClr val="accent5">
                  <a:lumMod val="75000"/>
                </a:schemeClr>
              </a:solidFill>
              <a:latin typeface="나눔스퀘어 ExtraBold" panose="020B0600000101010101" pitchFamily="50" charset="-127"/>
              <a:ea typeface="나눔스퀘어 ExtraBold" panose="020B0600000101010101" pitchFamily="50" charset="-127"/>
            </a:endParaRPr>
          </a:p>
        </p:txBody>
      </p:sp>
      <p:sp>
        <p:nvSpPr>
          <p:cNvPr id="66" name="줄무늬가 있는 오른쪽 화살표 61">
            <a:extLst>
              <a:ext uri="{FF2B5EF4-FFF2-40B4-BE49-F238E27FC236}">
                <a16:creationId xmlns:a16="http://schemas.microsoft.com/office/drawing/2014/main" xmlns="" id="{51D94286-3481-4B0A-8FAC-654DCE4C5240}"/>
              </a:ext>
            </a:extLst>
          </p:cNvPr>
          <p:cNvSpPr/>
          <p:nvPr/>
        </p:nvSpPr>
        <p:spPr>
          <a:xfrm rot="5400000">
            <a:off x="8824582" y="2415145"/>
            <a:ext cx="191620" cy="170819"/>
          </a:xfrm>
          <a:prstGeom prst="stripedRightArrow">
            <a:avLst/>
          </a:prstGeom>
          <a:solidFill>
            <a:schemeClr val="accent1"/>
          </a:solidFill>
          <a:ln>
            <a:solidFill>
              <a:schemeClr val="bg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67" name="TextBox 66">
            <a:extLst>
              <a:ext uri="{FF2B5EF4-FFF2-40B4-BE49-F238E27FC236}">
                <a16:creationId xmlns:a16="http://schemas.microsoft.com/office/drawing/2014/main" xmlns="" id="{639D5774-C6A3-4D82-855B-756C1BDE8D8E}"/>
              </a:ext>
            </a:extLst>
          </p:cNvPr>
          <p:cNvSpPr txBox="1"/>
          <p:nvPr/>
        </p:nvSpPr>
        <p:spPr>
          <a:xfrm>
            <a:off x="10406282" y="2107367"/>
            <a:ext cx="85758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sz="1400" b="1" kern="0" dirty="0" err="1">
                <a:solidFill>
                  <a:schemeClr val="accent5">
                    <a:lumMod val="75000"/>
                  </a:schemeClr>
                </a:solidFill>
                <a:latin typeface="나눔스퀘어 ExtraBold" panose="020B0600000101010101" pitchFamily="50" charset="-127"/>
                <a:ea typeface="나눔스퀘어 ExtraBold" panose="020B0600000101010101" pitchFamily="50" charset="-127"/>
              </a:rPr>
              <a:t>세법규정</a:t>
            </a:r>
            <a:r>
              <a:rPr lang="ko-KR" altLang="en-US" sz="1400" b="1" kern="0" dirty="0">
                <a:solidFill>
                  <a:schemeClr val="accent5">
                    <a:lumMod val="75000"/>
                  </a:schemeClr>
                </a:solidFill>
                <a:latin typeface="나눔스퀘어 ExtraBold" panose="020B0600000101010101" pitchFamily="50" charset="-127"/>
                <a:ea typeface="나눔스퀘어 ExtraBold" panose="020B0600000101010101" pitchFamily="50" charset="-127"/>
              </a:rPr>
              <a:t> </a:t>
            </a:r>
          </a:p>
        </p:txBody>
      </p:sp>
      <p:sp>
        <p:nvSpPr>
          <p:cNvPr id="68" name="줄무늬가 있는 오른쪽 화살표 63">
            <a:extLst>
              <a:ext uri="{FF2B5EF4-FFF2-40B4-BE49-F238E27FC236}">
                <a16:creationId xmlns:a16="http://schemas.microsoft.com/office/drawing/2014/main" xmlns="" id="{69966BA7-02EB-46D3-BDBE-1F42CDBE0071}"/>
              </a:ext>
            </a:extLst>
          </p:cNvPr>
          <p:cNvSpPr/>
          <p:nvPr/>
        </p:nvSpPr>
        <p:spPr>
          <a:xfrm rot="5400000">
            <a:off x="10731391" y="2415145"/>
            <a:ext cx="191620" cy="170819"/>
          </a:xfrm>
          <a:prstGeom prst="stripedRightArrow">
            <a:avLst/>
          </a:prstGeom>
          <a:solidFill>
            <a:schemeClr val="accent1"/>
          </a:solidFill>
          <a:ln>
            <a:solidFill>
              <a:schemeClr val="bg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grpSp>
        <p:nvGrpSpPr>
          <p:cNvPr id="69" name="그룹 68">
            <a:extLst>
              <a:ext uri="{FF2B5EF4-FFF2-40B4-BE49-F238E27FC236}">
                <a16:creationId xmlns:a16="http://schemas.microsoft.com/office/drawing/2014/main" xmlns="" id="{36D08C00-8B9F-4B7C-8986-AE2CD4D0A7E4}"/>
              </a:ext>
            </a:extLst>
          </p:cNvPr>
          <p:cNvGrpSpPr/>
          <p:nvPr/>
        </p:nvGrpSpPr>
        <p:grpSpPr>
          <a:xfrm>
            <a:off x="2159252" y="812975"/>
            <a:ext cx="10039230" cy="812760"/>
            <a:chOff x="2159252" y="871698"/>
            <a:chExt cx="10039230" cy="812760"/>
          </a:xfrm>
        </p:grpSpPr>
        <p:grpSp>
          <p:nvGrpSpPr>
            <p:cNvPr id="70" name="그룹 69">
              <a:extLst>
                <a:ext uri="{FF2B5EF4-FFF2-40B4-BE49-F238E27FC236}">
                  <a16:creationId xmlns:a16="http://schemas.microsoft.com/office/drawing/2014/main" xmlns="" id="{BA39CD40-6218-4327-B992-A0F6D7C6461C}"/>
                </a:ext>
              </a:extLst>
            </p:cNvPr>
            <p:cNvGrpSpPr/>
            <p:nvPr/>
          </p:nvGrpSpPr>
          <p:grpSpPr>
            <a:xfrm>
              <a:off x="2159252" y="871698"/>
              <a:ext cx="9826567" cy="795757"/>
              <a:chOff x="2159252" y="871698"/>
              <a:chExt cx="9826567" cy="795757"/>
            </a:xfrm>
          </p:grpSpPr>
          <p:grpSp>
            <p:nvGrpSpPr>
              <p:cNvPr id="72" name="Group 27">
                <a:extLst>
                  <a:ext uri="{FF2B5EF4-FFF2-40B4-BE49-F238E27FC236}">
                    <a16:creationId xmlns:a16="http://schemas.microsoft.com/office/drawing/2014/main" xmlns="" id="{DBAFE2B5-1070-440A-BC07-5A07895D6BF4}"/>
                  </a:ext>
                </a:extLst>
              </p:cNvPr>
              <p:cNvGrpSpPr/>
              <p:nvPr/>
            </p:nvGrpSpPr>
            <p:grpSpPr>
              <a:xfrm>
                <a:off x="3910467" y="871698"/>
                <a:ext cx="8075352" cy="795757"/>
                <a:chOff x="4605654" y="1824853"/>
                <a:chExt cx="6566322" cy="811606"/>
              </a:xfrm>
            </p:grpSpPr>
            <p:sp>
              <p:nvSpPr>
                <p:cNvPr id="76" name="Rectangle 28">
                  <a:extLst>
                    <a:ext uri="{FF2B5EF4-FFF2-40B4-BE49-F238E27FC236}">
                      <a16:creationId xmlns:a16="http://schemas.microsoft.com/office/drawing/2014/main" xmlns="" id="{E80B9140-A45B-4740-9686-3534E08CED49}"/>
                    </a:ext>
                  </a:extLst>
                </p:cNvPr>
                <p:cNvSpPr/>
                <p:nvPr/>
              </p:nvSpPr>
              <p:spPr>
                <a:xfrm>
                  <a:off x="4780729" y="2174794"/>
                  <a:ext cx="6391247" cy="461665"/>
                </a:xfrm>
                <a:prstGeom prst="rect">
                  <a:avLst/>
                </a:prstGeom>
                <a:solidFill>
                  <a:srgbClr val="0099CC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r>
                    <a:rPr lang="ko-KR" altLang="en-US" sz="2000">
                      <a:latin typeface="에스코어 드림 6 Bold" panose="020B0703030302020204" pitchFamily="34" charset="-127"/>
                      <a:ea typeface="에스코어 드림 6 Bold" panose="020B0703030302020204" pitchFamily="34" charset="-127"/>
                    </a:rPr>
                    <a:t>           화면 구성</a:t>
                  </a:r>
                  <a:endParaRPr lang="en-US" sz="2000" dirty="0">
                    <a:latin typeface="에스코어 드림 6 Bold" panose="020B0703030302020204" pitchFamily="34" charset="-127"/>
                    <a:ea typeface="에스코어 드림 6 Bold" panose="020B0703030302020204" pitchFamily="34" charset="-127"/>
                  </a:endParaRPr>
                </a:p>
              </p:txBody>
            </p:sp>
            <p:sp>
              <p:nvSpPr>
                <p:cNvPr id="77" name="Parallelogram 31">
                  <a:extLst>
                    <a:ext uri="{FF2B5EF4-FFF2-40B4-BE49-F238E27FC236}">
                      <a16:creationId xmlns:a16="http://schemas.microsoft.com/office/drawing/2014/main" xmlns="" id="{24E5E032-DDF0-45AD-9E5B-15A7D5CCCBEC}"/>
                    </a:ext>
                  </a:extLst>
                </p:cNvPr>
                <p:cNvSpPr/>
                <p:nvPr/>
              </p:nvSpPr>
              <p:spPr>
                <a:xfrm rot="5400000" flipH="1">
                  <a:off x="4636437" y="1996338"/>
                  <a:ext cx="777696" cy="489893"/>
                </a:xfrm>
                <a:prstGeom prst="parallelogram">
                  <a:avLst>
                    <a:gd name="adj" fmla="val 55606"/>
                  </a:avLst>
                </a:prstGeom>
                <a:solidFill>
                  <a:srgbClr val="00FFFF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78" name="Arrow: Pentagon 29">
                  <a:extLst>
                    <a:ext uri="{FF2B5EF4-FFF2-40B4-BE49-F238E27FC236}">
                      <a16:creationId xmlns:a16="http://schemas.microsoft.com/office/drawing/2014/main" xmlns="" id="{DF48C80F-3446-4140-BFA9-A21C40BF00E8}"/>
                    </a:ext>
                  </a:extLst>
                </p:cNvPr>
                <p:cNvSpPr/>
                <p:nvPr/>
              </p:nvSpPr>
              <p:spPr>
                <a:xfrm flipH="1">
                  <a:off x="4605654" y="1838843"/>
                  <a:ext cx="668642" cy="452912"/>
                </a:xfrm>
                <a:prstGeom prst="homePlate">
                  <a:avLst>
                    <a:gd name="adj" fmla="val 43906"/>
                  </a:avLst>
                </a:prstGeom>
                <a:solidFill>
                  <a:schemeClr val="accent4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79" name="TextBox 78">
                  <a:extLst>
                    <a:ext uri="{FF2B5EF4-FFF2-40B4-BE49-F238E27FC236}">
                      <a16:creationId xmlns:a16="http://schemas.microsoft.com/office/drawing/2014/main" xmlns="" id="{8D07750E-8B90-4646-9F30-E6A8A357844A}"/>
                    </a:ext>
                  </a:extLst>
                </p:cNvPr>
                <p:cNvSpPr txBox="1"/>
                <p:nvPr/>
              </p:nvSpPr>
              <p:spPr>
                <a:xfrm>
                  <a:off x="4758354" y="1824853"/>
                  <a:ext cx="489894" cy="47086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n-US" altLang="ko-KR" sz="2400" b="1" dirty="0">
                      <a:solidFill>
                        <a:schemeClr val="bg1"/>
                      </a:solidFill>
                      <a:latin typeface="맑은 고딕" panose="020B0503020000020004" pitchFamily="50" charset="-127"/>
                      <a:ea typeface="맑은 고딕" panose="020B0503020000020004" pitchFamily="50" charset="-127"/>
                      <a:cs typeface="Arial" pitchFamily="34" charset="0"/>
                    </a:rPr>
                    <a:t>Ⅰ</a:t>
                  </a:r>
                  <a:endParaRPr lang="ko-KR" altLang="en-US" sz="2400" b="1" dirty="0">
                    <a:solidFill>
                      <a:schemeClr val="bg1"/>
                    </a:solidFill>
                    <a:cs typeface="Arial" pitchFamily="34" charset="0"/>
                  </a:endParaRPr>
                </a:p>
              </p:txBody>
            </p:sp>
          </p:grpSp>
          <p:grpSp>
            <p:nvGrpSpPr>
              <p:cNvPr id="73" name="그룹 72">
                <a:extLst>
                  <a:ext uri="{FF2B5EF4-FFF2-40B4-BE49-F238E27FC236}">
                    <a16:creationId xmlns:a16="http://schemas.microsoft.com/office/drawing/2014/main" xmlns="" id="{928A1979-126B-4AF6-9C5F-5A2D2D333E5C}"/>
                  </a:ext>
                </a:extLst>
              </p:cNvPr>
              <p:cNvGrpSpPr/>
              <p:nvPr/>
            </p:nvGrpSpPr>
            <p:grpSpPr>
              <a:xfrm>
                <a:off x="2159252" y="885415"/>
                <a:ext cx="2571331" cy="444066"/>
                <a:chOff x="2159252" y="885415"/>
                <a:chExt cx="2571331" cy="444066"/>
              </a:xfrm>
            </p:grpSpPr>
            <p:sp>
              <p:nvSpPr>
                <p:cNvPr id="74" name="Arrow: Pentagon 29">
                  <a:extLst>
                    <a:ext uri="{FF2B5EF4-FFF2-40B4-BE49-F238E27FC236}">
                      <a16:creationId xmlns:a16="http://schemas.microsoft.com/office/drawing/2014/main" xmlns="" id="{BDD9AFDE-B54A-400D-ABC7-2945FF843465}"/>
                    </a:ext>
                  </a:extLst>
                </p:cNvPr>
                <p:cNvSpPr/>
                <p:nvPr/>
              </p:nvSpPr>
              <p:spPr>
                <a:xfrm flipH="1">
                  <a:off x="2159252" y="885415"/>
                  <a:ext cx="2571331" cy="444066"/>
                </a:xfrm>
                <a:prstGeom prst="homePlate">
                  <a:avLst>
                    <a:gd name="adj" fmla="val 43906"/>
                  </a:avLst>
                </a:prstGeom>
                <a:solidFill>
                  <a:srgbClr val="00CCFF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75" name="TextBox 74">
                  <a:extLst>
                    <a:ext uri="{FF2B5EF4-FFF2-40B4-BE49-F238E27FC236}">
                      <a16:creationId xmlns:a16="http://schemas.microsoft.com/office/drawing/2014/main" xmlns="" id="{F497D918-6D06-4D2F-A255-E145A7249989}"/>
                    </a:ext>
                  </a:extLst>
                </p:cNvPr>
                <p:cNvSpPr txBox="1"/>
                <p:nvPr/>
              </p:nvSpPr>
              <p:spPr>
                <a:xfrm>
                  <a:off x="2416029" y="922032"/>
                  <a:ext cx="2162291" cy="36933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n-US" altLang="ko-KR" b="1" dirty="0">
                      <a:solidFill>
                        <a:schemeClr val="bg1"/>
                      </a:solidFill>
                      <a:latin typeface="맑은 고딕" panose="020B0503020000020004" pitchFamily="50" charset="-127"/>
                      <a:ea typeface="맑은 고딕" panose="020B0503020000020004" pitchFamily="50" charset="-127"/>
                      <a:cs typeface="Arial" pitchFamily="34" charset="0"/>
                    </a:rPr>
                    <a:t>Ⅱ. </a:t>
                  </a:r>
                  <a:r>
                    <a:rPr lang="ko-KR" altLang="en-US" b="1" dirty="0" err="1">
                      <a:solidFill>
                        <a:schemeClr val="bg1"/>
                      </a:solidFill>
                      <a:latin typeface="맑은 고딕" panose="020B0503020000020004" pitchFamily="50" charset="-127"/>
                      <a:ea typeface="맑은 고딕" panose="020B0503020000020004" pitchFamily="50" charset="-127"/>
                      <a:cs typeface="Arial" pitchFamily="34" charset="0"/>
                    </a:rPr>
                    <a:t>신고도움서비스</a:t>
                  </a:r>
                  <a:endParaRPr lang="ko-KR" altLang="en-US" b="1" dirty="0">
                    <a:solidFill>
                      <a:schemeClr val="bg1"/>
                    </a:solidFill>
                    <a:cs typeface="Arial" pitchFamily="34" charset="0"/>
                  </a:endParaRPr>
                </a:p>
              </p:txBody>
            </p:sp>
          </p:grpSp>
        </p:grpSp>
        <p:sp>
          <p:nvSpPr>
            <p:cNvPr id="71" name="TextBox 70">
              <a:extLst>
                <a:ext uri="{FF2B5EF4-FFF2-40B4-BE49-F238E27FC236}">
                  <a16:creationId xmlns:a16="http://schemas.microsoft.com/office/drawing/2014/main" xmlns="" id="{CD3125F5-F75F-4623-A6AB-C0A7FF638A60}"/>
                </a:ext>
              </a:extLst>
            </p:cNvPr>
            <p:cNvSpPr txBox="1"/>
            <p:nvPr/>
          </p:nvSpPr>
          <p:spPr>
            <a:xfrm>
              <a:off x="10194228" y="1407459"/>
              <a:ext cx="2004254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ko-KR" altLang="en-US" sz="1200" dirty="0" err="1">
                  <a:solidFill>
                    <a:schemeClr val="bg1"/>
                  </a:solidFill>
                  <a:latin typeface="에스코어 드림 6 Bold" panose="020B0703030302020204" pitchFamily="34" charset="-127"/>
                  <a:ea typeface="에스코어 드림 6 Bold" panose="020B0703030302020204" pitchFamily="34" charset="-127"/>
                </a:rPr>
                <a:t>신고도움서비스</a:t>
              </a:r>
              <a:r>
                <a:rPr lang="ko-KR" altLang="en-US" sz="1200" dirty="0">
                  <a:solidFill>
                    <a:schemeClr val="bg1"/>
                  </a:solidFill>
                  <a:latin typeface="에스코어 드림 6 Bold" panose="020B0703030302020204" pitchFamily="34" charset="-127"/>
                  <a:ea typeface="에스코어 드림 6 Bold" panose="020B0703030302020204" pitchFamily="34" charset="-127"/>
                </a:rPr>
                <a:t> 화면설명</a:t>
              </a:r>
              <a:endParaRPr lang="ko-KR" altLang="en-US" dirty="0">
                <a:solidFill>
                  <a:schemeClr val="bg1"/>
                </a:solidFill>
                <a:latin typeface="에스코어 드림 6 Bold" panose="020B0703030302020204" pitchFamily="34" charset="-127"/>
                <a:ea typeface="에스코어 드림 6 Bold" panose="020B0703030302020204" pitchFamily="34" charset="-127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2515211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그림 8">
            <a:extLst>
              <a:ext uri="{FF2B5EF4-FFF2-40B4-BE49-F238E27FC236}">
                <a16:creationId xmlns:a16="http://schemas.microsoft.com/office/drawing/2014/main" xmlns="" id="{3B1A5D79-5902-41C8-BAED-76B0149ED52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848" b="16848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3" name="사각형: 둥근 모서리 12">
            <a:extLst>
              <a:ext uri="{FF2B5EF4-FFF2-40B4-BE49-F238E27FC236}">
                <a16:creationId xmlns:a16="http://schemas.microsoft.com/office/drawing/2014/main" xmlns="" id="{B0AAEF71-D79C-4536-A1D5-3BE6B62106F3}"/>
              </a:ext>
            </a:extLst>
          </p:cNvPr>
          <p:cNvSpPr/>
          <p:nvPr/>
        </p:nvSpPr>
        <p:spPr>
          <a:xfrm>
            <a:off x="195654" y="631460"/>
            <a:ext cx="11788030" cy="5796236"/>
          </a:xfrm>
          <a:prstGeom prst="roundRect">
            <a:avLst>
              <a:gd name="adj" fmla="val 3684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dirty="0">
                <a:solidFill>
                  <a:srgbClr val="0A1834"/>
                </a:solidFill>
              </a:rPr>
              <a:t>									</a:t>
            </a:r>
            <a:endParaRPr lang="ko-KR" altLang="en-US" dirty="0">
              <a:solidFill>
                <a:srgbClr val="0A1834"/>
              </a:solidFill>
            </a:endParaRPr>
          </a:p>
        </p:txBody>
      </p:sp>
      <p:pic>
        <p:nvPicPr>
          <p:cNvPr id="4" name="그림 3">
            <a:extLst>
              <a:ext uri="{FF2B5EF4-FFF2-40B4-BE49-F238E27FC236}">
                <a16:creationId xmlns:a16="http://schemas.microsoft.com/office/drawing/2014/main" xmlns="" id="{C9BCA64D-037A-49F7-A300-3CB2DC9B6C0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212245" y="0"/>
            <a:ext cx="1785671" cy="552517"/>
          </a:xfrm>
          <a:prstGeom prst="rect">
            <a:avLst/>
          </a:prstGeom>
        </p:spPr>
      </p:pic>
      <p:pic>
        <p:nvPicPr>
          <p:cNvPr id="14" name="그림 13">
            <a:extLst>
              <a:ext uri="{FF2B5EF4-FFF2-40B4-BE49-F238E27FC236}">
                <a16:creationId xmlns:a16="http://schemas.microsoft.com/office/drawing/2014/main" xmlns="" id="{0D9592AB-2BA6-4E77-9EDF-C43A691759C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07896" y="6459624"/>
            <a:ext cx="1525434" cy="355996"/>
          </a:xfrm>
          <a:prstGeom prst="rect">
            <a:avLst/>
          </a:prstGeom>
        </p:spPr>
      </p:pic>
      <p:sp>
        <p:nvSpPr>
          <p:cNvPr id="37" name="TextBox 36">
            <a:extLst>
              <a:ext uri="{FF2B5EF4-FFF2-40B4-BE49-F238E27FC236}">
                <a16:creationId xmlns:a16="http://schemas.microsoft.com/office/drawing/2014/main" xmlns="" id="{3A8C9166-5D9C-4CD9-9582-0B9841FC481C}"/>
              </a:ext>
            </a:extLst>
          </p:cNvPr>
          <p:cNvSpPr txBox="1"/>
          <p:nvPr/>
        </p:nvSpPr>
        <p:spPr>
          <a:xfrm>
            <a:off x="10879671" y="1407459"/>
            <a:ext cx="150582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1200" dirty="0">
                <a:solidFill>
                  <a:schemeClr val="bg1"/>
                </a:solidFill>
                <a:latin typeface="에스코어 드림 6 Bold" panose="020B0703030302020204" pitchFamily="34" charset="-127"/>
                <a:ea typeface="에스코어 드림 6 Bold" panose="020B0703030302020204" pitchFamily="34" charset="-127"/>
              </a:rPr>
              <a:t>세정지원 방안</a:t>
            </a:r>
            <a:endParaRPr lang="ko-KR" altLang="en-US" dirty="0">
              <a:solidFill>
                <a:schemeClr val="bg1"/>
              </a:solidFill>
              <a:latin typeface="에스코어 드림 6 Bold" panose="020B0703030302020204" pitchFamily="34" charset="-127"/>
              <a:ea typeface="에스코어 드림 6 Bold" panose="020B0703030302020204" pitchFamily="34" charset="-127"/>
            </a:endParaRPr>
          </a:p>
        </p:txBody>
      </p:sp>
      <p:sp>
        <p:nvSpPr>
          <p:cNvPr id="73" name="TextBox 72">
            <a:extLst>
              <a:ext uri="{FF2B5EF4-FFF2-40B4-BE49-F238E27FC236}">
                <a16:creationId xmlns:a16="http://schemas.microsoft.com/office/drawing/2014/main" xmlns="" id="{338B6098-BAD8-48E1-A4D7-9DA3E1763D94}"/>
              </a:ext>
            </a:extLst>
          </p:cNvPr>
          <p:cNvSpPr txBox="1"/>
          <p:nvPr/>
        </p:nvSpPr>
        <p:spPr>
          <a:xfrm>
            <a:off x="1464665" y="5622680"/>
            <a:ext cx="9315371" cy="7031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Clr>
                <a:srgbClr val="C00000"/>
              </a:buClr>
              <a:buFont typeface="Wingdings" panose="05000000000000000000" pitchFamily="2" charset="2"/>
              <a:buChar char="ü"/>
            </a:pPr>
            <a:r>
              <a:rPr lang="ko-KR" altLang="en-US" dirty="0">
                <a:solidFill>
                  <a:srgbClr val="C00000"/>
                </a:solidFill>
                <a:latin typeface="나눔스퀘어 ExtraBold" panose="020B0600000101010101" pitchFamily="50" charset="-127"/>
                <a:ea typeface="나눔스퀘어 ExtraBold" panose="020B0600000101010101" pitchFamily="50" charset="-127"/>
              </a:rPr>
              <a:t>기업체질정보 </a:t>
            </a:r>
            <a:r>
              <a:rPr lang="ko-KR" altLang="en-US" dirty="0">
                <a:solidFill>
                  <a:srgbClr val="334457"/>
                </a:solidFill>
                <a:latin typeface="나눔스퀘어 ExtraBold" panose="020B0600000101010101" pitchFamily="50" charset="-127"/>
                <a:ea typeface="나눔스퀘어 ExtraBold" panose="020B0600000101010101" pitchFamily="50" charset="-127"/>
              </a:rPr>
              <a:t>제공</a:t>
            </a:r>
            <a:endParaRPr lang="en-US" altLang="ko-KR" dirty="0">
              <a:solidFill>
                <a:srgbClr val="334457"/>
              </a:solidFill>
              <a:latin typeface="나눔스퀘어 ExtraBold" panose="020B0600000101010101" pitchFamily="50" charset="-127"/>
              <a:ea typeface="나눔스퀘어 ExtraBold" panose="020B0600000101010101" pitchFamily="50" charset="-127"/>
            </a:endParaRPr>
          </a:p>
          <a:p>
            <a:pPr>
              <a:lnSpc>
                <a:spcPct val="150000"/>
              </a:lnSpc>
              <a:buClr>
                <a:srgbClr val="C00000"/>
              </a:buClr>
            </a:pPr>
            <a:r>
              <a:rPr lang="en-US" altLang="ko-KR" sz="1600" dirty="0">
                <a:solidFill>
                  <a:srgbClr val="334457"/>
                </a:solidFill>
                <a:latin typeface="나눔스퀘어 ExtraBold" panose="020B0600000101010101" pitchFamily="50" charset="-127"/>
                <a:ea typeface="나눔스퀘어 ExtraBold" panose="020B0600000101010101" pitchFamily="50" charset="-127"/>
              </a:rPr>
              <a:t>      </a:t>
            </a:r>
            <a:r>
              <a:rPr lang="ko-KR" altLang="en-US" sz="1600" dirty="0" err="1">
                <a:solidFill>
                  <a:srgbClr val="334457"/>
                </a:solidFill>
                <a:latin typeface="나눔스퀘어 ExtraBold" panose="020B0600000101010101" pitchFamily="50" charset="-127"/>
                <a:ea typeface="나눔스퀘어 ExtraBold" panose="020B0600000101010101" pitchFamily="50" charset="-127"/>
              </a:rPr>
              <a:t>소득률</a:t>
            </a:r>
            <a:r>
              <a:rPr lang="en-US" altLang="ko-KR" sz="1600" dirty="0">
                <a:solidFill>
                  <a:srgbClr val="334457"/>
                </a:solidFill>
                <a:latin typeface="나눔스퀘어 ExtraBold" panose="020B0600000101010101" pitchFamily="50" charset="-127"/>
                <a:ea typeface="나눔스퀘어 ExtraBold" panose="020B0600000101010101" pitchFamily="50" charset="-127"/>
              </a:rPr>
              <a:t>, </a:t>
            </a:r>
            <a:r>
              <a:rPr lang="ko-KR" altLang="en-US" sz="1600" dirty="0">
                <a:solidFill>
                  <a:srgbClr val="334457"/>
                </a:solidFill>
                <a:latin typeface="나눔스퀘어 ExtraBold" panose="020B0600000101010101" pitchFamily="50" charset="-127"/>
                <a:ea typeface="나눔스퀘어 ExtraBold" panose="020B0600000101010101" pitchFamily="50" charset="-127"/>
              </a:rPr>
              <a:t>영업이익률</a:t>
            </a:r>
            <a:r>
              <a:rPr lang="en-US" altLang="ko-KR" sz="1600" dirty="0">
                <a:solidFill>
                  <a:srgbClr val="334457"/>
                </a:solidFill>
                <a:latin typeface="나눔스퀘어 ExtraBold" panose="020B0600000101010101" pitchFamily="50" charset="-127"/>
                <a:ea typeface="나눔스퀘어 ExtraBold" panose="020B0600000101010101" pitchFamily="50" charset="-127"/>
              </a:rPr>
              <a:t>, </a:t>
            </a:r>
            <a:r>
              <a:rPr lang="ko-KR" altLang="en-US" sz="1600" dirty="0">
                <a:solidFill>
                  <a:srgbClr val="334457"/>
                </a:solidFill>
                <a:latin typeface="나눔스퀘어 ExtraBold" panose="020B0600000101010101" pitchFamily="50" charset="-127"/>
                <a:ea typeface="나눔스퀘어 ExtraBold" panose="020B0600000101010101" pitchFamily="50" charset="-127"/>
              </a:rPr>
              <a:t>주요경비율</a:t>
            </a:r>
            <a:r>
              <a:rPr lang="en-US" altLang="ko-KR" sz="1600" dirty="0">
                <a:solidFill>
                  <a:srgbClr val="334457"/>
                </a:solidFill>
                <a:latin typeface="나눔스퀘어 ExtraBold" panose="020B0600000101010101" pitchFamily="50" charset="-127"/>
                <a:ea typeface="나눔스퀘어 ExtraBold" panose="020B0600000101010101" pitchFamily="50" charset="-127"/>
              </a:rPr>
              <a:t>, </a:t>
            </a:r>
            <a:r>
              <a:rPr lang="ko-KR" altLang="en-US" sz="1600" dirty="0">
                <a:solidFill>
                  <a:srgbClr val="334457"/>
                </a:solidFill>
                <a:latin typeface="나눔스퀘어 ExtraBold" panose="020B0600000101010101" pitchFamily="50" charset="-127"/>
                <a:ea typeface="나눔스퀘어 ExtraBold" panose="020B0600000101010101" pitchFamily="50" charset="-127"/>
              </a:rPr>
              <a:t>원가율</a:t>
            </a:r>
            <a:r>
              <a:rPr lang="en-US" altLang="ko-KR" sz="1600" dirty="0">
                <a:solidFill>
                  <a:srgbClr val="334457"/>
                </a:solidFill>
                <a:latin typeface="나눔스퀘어 ExtraBold" panose="020B0600000101010101" pitchFamily="50" charset="-127"/>
                <a:ea typeface="나눔스퀘어 ExtraBold" panose="020B0600000101010101" pitchFamily="50" charset="-127"/>
              </a:rPr>
              <a:t> </a:t>
            </a:r>
            <a:r>
              <a:rPr lang="ko-KR" altLang="en-US" sz="1600" dirty="0">
                <a:solidFill>
                  <a:srgbClr val="334457"/>
                </a:solidFill>
                <a:latin typeface="나눔스퀘어 ExtraBold" panose="020B0600000101010101" pitchFamily="50" charset="-127"/>
                <a:ea typeface="나눔스퀘어 ExtraBold" panose="020B0600000101010101" pitchFamily="50" charset="-127"/>
              </a:rPr>
              <a:t>등 </a:t>
            </a:r>
            <a:r>
              <a:rPr lang="ko-KR" altLang="en-US" sz="1600" dirty="0">
                <a:solidFill>
                  <a:schemeClr val="accent5">
                    <a:lumMod val="75000"/>
                  </a:schemeClr>
                </a:solidFill>
                <a:latin typeface="나눔스퀘어 ExtraBold" panose="020B0600000101010101" pitchFamily="50" charset="-127"/>
                <a:ea typeface="나눔스퀘어 ExtraBold" panose="020B0600000101010101" pitchFamily="50" charset="-127"/>
              </a:rPr>
              <a:t>주요 경영지표</a:t>
            </a:r>
            <a:r>
              <a:rPr lang="ko-KR" altLang="en-US" sz="1600" dirty="0">
                <a:solidFill>
                  <a:srgbClr val="334457"/>
                </a:solidFill>
                <a:latin typeface="나눔스퀘어 ExtraBold" panose="020B0600000101010101" pitchFamily="50" charset="-127"/>
                <a:ea typeface="나눔스퀘어 ExtraBold" panose="020B0600000101010101" pitchFamily="50" charset="-127"/>
              </a:rPr>
              <a:t>를 </a:t>
            </a:r>
            <a:r>
              <a:rPr lang="ko-KR" altLang="en-US" sz="1600" dirty="0">
                <a:solidFill>
                  <a:schemeClr val="accent5">
                    <a:lumMod val="75000"/>
                  </a:schemeClr>
                </a:solidFill>
                <a:latin typeface="나눔스퀘어 ExtraBold" panose="020B0600000101010101" pitchFamily="50" charset="-127"/>
                <a:ea typeface="나눔스퀘어 ExtraBold" panose="020B0600000101010101" pitchFamily="50" charset="-127"/>
              </a:rPr>
              <a:t>동종업종 평균</a:t>
            </a:r>
            <a:r>
              <a:rPr lang="ko-KR" altLang="en-US" sz="1600" dirty="0">
                <a:solidFill>
                  <a:srgbClr val="334457"/>
                </a:solidFill>
                <a:latin typeface="나눔스퀘어 ExtraBold" panose="020B0600000101010101" pitchFamily="50" charset="-127"/>
                <a:ea typeface="나눔스퀘어 ExtraBold" panose="020B0600000101010101" pitchFamily="50" charset="-127"/>
              </a:rPr>
              <a:t>과 </a:t>
            </a:r>
            <a:r>
              <a:rPr lang="ko-KR" altLang="en-US" sz="1600" dirty="0">
                <a:solidFill>
                  <a:schemeClr val="accent5">
                    <a:lumMod val="75000"/>
                  </a:schemeClr>
                </a:solidFill>
                <a:latin typeface="나눔스퀘어 ExtraBold" panose="020B0600000101010101" pitchFamily="50" charset="-127"/>
                <a:ea typeface="나눔스퀘어 ExtraBold" panose="020B0600000101010101" pitchFamily="50" charset="-127"/>
              </a:rPr>
              <a:t>비교</a:t>
            </a:r>
            <a:r>
              <a:rPr lang="ko-KR" altLang="en-US" sz="1600" dirty="0">
                <a:solidFill>
                  <a:srgbClr val="334457"/>
                </a:solidFill>
                <a:latin typeface="나눔스퀘어 ExtraBold" panose="020B0600000101010101" pitchFamily="50" charset="-127"/>
                <a:ea typeface="나눔스퀘어 ExtraBold" panose="020B0600000101010101" pitchFamily="50" charset="-127"/>
              </a:rPr>
              <a:t>하여 방사형 차트로 제공</a:t>
            </a:r>
            <a:endParaRPr lang="en-US" altLang="ko-KR" sz="1600" dirty="0">
              <a:solidFill>
                <a:srgbClr val="334457"/>
              </a:solidFill>
              <a:latin typeface="나눔스퀘어 ExtraBold" panose="020B0600000101010101" pitchFamily="50" charset="-127"/>
              <a:ea typeface="나눔스퀘어 ExtraBold" panose="020B0600000101010101" pitchFamily="50" charset="-127"/>
            </a:endParaRPr>
          </a:p>
        </p:txBody>
      </p:sp>
      <p:pic>
        <p:nvPicPr>
          <p:cNvPr id="74" name="그림 73">
            <a:extLst>
              <a:ext uri="{FF2B5EF4-FFF2-40B4-BE49-F238E27FC236}">
                <a16:creationId xmlns:a16="http://schemas.microsoft.com/office/drawing/2014/main" xmlns="" id="{062F3129-B33B-44A5-862F-467BC7585C5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71203" y="2363308"/>
            <a:ext cx="8049593" cy="3093471"/>
          </a:xfrm>
          <a:prstGeom prst="rect">
            <a:avLst/>
          </a:prstGeom>
          <a:ln>
            <a:solidFill>
              <a:schemeClr val="bg1">
                <a:lumMod val="85000"/>
              </a:schemeClr>
            </a:solidFill>
          </a:ln>
        </p:spPr>
      </p:pic>
      <p:sp>
        <p:nvSpPr>
          <p:cNvPr id="75" name="직사각형 74">
            <a:extLst>
              <a:ext uri="{FF2B5EF4-FFF2-40B4-BE49-F238E27FC236}">
                <a16:creationId xmlns:a16="http://schemas.microsoft.com/office/drawing/2014/main" xmlns="" id="{00A8DE57-3288-4D79-8141-A06C71DCF4E8}"/>
              </a:ext>
            </a:extLst>
          </p:cNvPr>
          <p:cNvSpPr/>
          <p:nvPr/>
        </p:nvSpPr>
        <p:spPr>
          <a:xfrm>
            <a:off x="533564" y="1716610"/>
            <a:ext cx="1854013" cy="503666"/>
          </a:xfrm>
          <a:prstGeom prst="rect">
            <a:avLst/>
          </a:prstGeom>
          <a:noFill/>
          <a:ln w="76200">
            <a:solidFill>
              <a:srgbClr val="C0000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grpSp>
        <p:nvGrpSpPr>
          <p:cNvPr id="6" name="그룹 5">
            <a:extLst>
              <a:ext uri="{FF2B5EF4-FFF2-40B4-BE49-F238E27FC236}">
                <a16:creationId xmlns:a16="http://schemas.microsoft.com/office/drawing/2014/main" xmlns="" id="{E77AD8D3-7002-48D7-8DA2-716A50AA8AF5}"/>
              </a:ext>
            </a:extLst>
          </p:cNvPr>
          <p:cNvGrpSpPr/>
          <p:nvPr/>
        </p:nvGrpSpPr>
        <p:grpSpPr>
          <a:xfrm>
            <a:off x="316495" y="1794423"/>
            <a:ext cx="11563272" cy="4589366"/>
            <a:chOff x="316495" y="1794423"/>
            <a:chExt cx="11563272" cy="4589366"/>
          </a:xfrm>
        </p:grpSpPr>
        <p:grpSp>
          <p:nvGrpSpPr>
            <p:cNvPr id="50" name="그룹 49">
              <a:extLst>
                <a:ext uri="{FF2B5EF4-FFF2-40B4-BE49-F238E27FC236}">
                  <a16:creationId xmlns:a16="http://schemas.microsoft.com/office/drawing/2014/main" xmlns="" id="{F2DE2A99-BD60-459D-928F-66992547B04D}"/>
                </a:ext>
              </a:extLst>
            </p:cNvPr>
            <p:cNvGrpSpPr/>
            <p:nvPr/>
          </p:nvGrpSpPr>
          <p:grpSpPr>
            <a:xfrm>
              <a:off x="638531" y="1794423"/>
              <a:ext cx="10904780" cy="360000"/>
              <a:chOff x="638531" y="2975913"/>
              <a:chExt cx="10904780" cy="360000"/>
            </a:xfrm>
          </p:grpSpPr>
          <p:sp>
            <p:nvSpPr>
              <p:cNvPr id="52" name="직사각형 51">
                <a:extLst>
                  <a:ext uri="{FF2B5EF4-FFF2-40B4-BE49-F238E27FC236}">
                    <a16:creationId xmlns:a16="http://schemas.microsoft.com/office/drawing/2014/main" xmlns="" id="{67FAFC77-0751-413E-B2C3-C62C25EDD2BC}"/>
                  </a:ext>
                </a:extLst>
              </p:cNvPr>
              <p:cNvSpPr/>
              <p:nvPr/>
            </p:nvSpPr>
            <p:spPr>
              <a:xfrm>
                <a:off x="638531" y="2975913"/>
                <a:ext cx="1647982" cy="360000"/>
              </a:xfrm>
              <a:prstGeom prst="rect">
                <a:avLst/>
              </a:prstGeom>
              <a:solidFill>
                <a:srgbClr val="F9F9F9"/>
              </a:solidFill>
              <a:ln w="3175"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ko-KR" altLang="en-US" sz="1400" b="1" dirty="0">
                    <a:solidFill>
                      <a:schemeClr val="tx1"/>
                    </a:solidFill>
                    <a:latin typeface="나눔고딕" panose="020D0604000000000000" pitchFamily="50" charset="-127"/>
                    <a:ea typeface="나눔고딕" panose="020D0604000000000000" pitchFamily="50" charset="-127"/>
                  </a:rPr>
                  <a:t>주요안내</a:t>
                </a:r>
              </a:p>
            </p:txBody>
          </p:sp>
          <p:sp>
            <p:nvSpPr>
              <p:cNvPr id="57" name="직사각형 56">
                <a:extLst>
                  <a:ext uri="{FF2B5EF4-FFF2-40B4-BE49-F238E27FC236}">
                    <a16:creationId xmlns:a16="http://schemas.microsoft.com/office/drawing/2014/main" xmlns="" id="{5C92A9A8-87AC-4DF1-8D6C-CBE0A1A90715}"/>
                  </a:ext>
                </a:extLst>
              </p:cNvPr>
              <p:cNvSpPr/>
              <p:nvPr/>
            </p:nvSpPr>
            <p:spPr>
              <a:xfrm>
                <a:off x="2490076" y="2975913"/>
                <a:ext cx="1647982" cy="360000"/>
              </a:xfrm>
              <a:prstGeom prst="rect">
                <a:avLst/>
              </a:prstGeom>
              <a:solidFill>
                <a:srgbClr val="F9F9F9"/>
              </a:solidFill>
              <a:ln w="3175"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ko-KR" altLang="en-US" sz="1400" b="1" dirty="0">
                    <a:solidFill>
                      <a:schemeClr val="bg1">
                        <a:lumMod val="75000"/>
                      </a:schemeClr>
                    </a:solidFill>
                    <a:latin typeface="나눔고딕" panose="020D0604000000000000" pitchFamily="50" charset="-127"/>
                    <a:ea typeface="나눔고딕" panose="020D0604000000000000" pitchFamily="50" charset="-127"/>
                  </a:rPr>
                  <a:t>기업 분석자료</a:t>
                </a:r>
              </a:p>
            </p:txBody>
          </p:sp>
          <p:sp>
            <p:nvSpPr>
              <p:cNvPr id="58" name="직사각형 57">
                <a:extLst>
                  <a:ext uri="{FF2B5EF4-FFF2-40B4-BE49-F238E27FC236}">
                    <a16:creationId xmlns:a16="http://schemas.microsoft.com/office/drawing/2014/main" xmlns="" id="{064D560B-1677-4FE6-AB19-496AAAB5CF3D}"/>
                  </a:ext>
                </a:extLst>
              </p:cNvPr>
              <p:cNvSpPr/>
              <p:nvPr/>
            </p:nvSpPr>
            <p:spPr>
              <a:xfrm>
                <a:off x="4339501" y="2975913"/>
                <a:ext cx="1647982" cy="360000"/>
              </a:xfrm>
              <a:prstGeom prst="rect">
                <a:avLst/>
              </a:prstGeom>
              <a:solidFill>
                <a:srgbClr val="F9F9F9"/>
              </a:solidFill>
              <a:ln w="3175"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ko-KR" altLang="en-US" sz="1400" b="1" dirty="0">
                    <a:solidFill>
                      <a:schemeClr val="bg1">
                        <a:lumMod val="75000"/>
                      </a:schemeClr>
                    </a:solidFill>
                    <a:latin typeface="나눔고딕" panose="020D0604000000000000" pitchFamily="50" charset="-127"/>
                    <a:ea typeface="나눔고딕" panose="020D0604000000000000" pitchFamily="50" charset="-127"/>
                  </a:rPr>
                  <a:t>신고 참고자료</a:t>
                </a:r>
              </a:p>
            </p:txBody>
          </p:sp>
          <p:sp>
            <p:nvSpPr>
              <p:cNvPr id="69" name="직사각형 68">
                <a:extLst>
                  <a:ext uri="{FF2B5EF4-FFF2-40B4-BE49-F238E27FC236}">
                    <a16:creationId xmlns:a16="http://schemas.microsoft.com/office/drawing/2014/main" xmlns="" id="{04D0F6D3-5F49-48D5-BE5B-F17DA4362964}"/>
                  </a:ext>
                </a:extLst>
              </p:cNvPr>
              <p:cNvSpPr/>
              <p:nvPr/>
            </p:nvSpPr>
            <p:spPr>
              <a:xfrm>
                <a:off x="6207398" y="2975913"/>
                <a:ext cx="1647982" cy="360000"/>
              </a:xfrm>
              <a:prstGeom prst="rect">
                <a:avLst/>
              </a:prstGeom>
              <a:solidFill>
                <a:srgbClr val="F9F9F9"/>
              </a:solidFill>
              <a:ln w="3175"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ko-KR" altLang="en-US" sz="1400" b="1" dirty="0" err="1">
                    <a:solidFill>
                      <a:schemeClr val="bg1">
                        <a:lumMod val="75000"/>
                      </a:schemeClr>
                    </a:solidFill>
                    <a:latin typeface="나눔고딕" panose="020D0604000000000000" pitchFamily="50" charset="-127"/>
                    <a:ea typeface="나눔고딕" panose="020D0604000000000000" pitchFamily="50" charset="-127"/>
                  </a:rPr>
                  <a:t>신고시</a:t>
                </a:r>
                <a:r>
                  <a:rPr lang="ko-KR" altLang="en-US" sz="1400" b="1" dirty="0">
                    <a:solidFill>
                      <a:schemeClr val="bg1">
                        <a:lumMod val="75000"/>
                      </a:schemeClr>
                    </a:solidFill>
                    <a:latin typeface="나눔고딕" panose="020D0604000000000000" pitchFamily="50" charset="-127"/>
                    <a:ea typeface="나눔고딕" panose="020D0604000000000000" pitchFamily="50" charset="-127"/>
                  </a:rPr>
                  <a:t> 유의사항</a:t>
                </a:r>
              </a:p>
            </p:txBody>
          </p:sp>
          <p:sp>
            <p:nvSpPr>
              <p:cNvPr id="70" name="직사각형 69">
                <a:extLst>
                  <a:ext uri="{FF2B5EF4-FFF2-40B4-BE49-F238E27FC236}">
                    <a16:creationId xmlns:a16="http://schemas.microsoft.com/office/drawing/2014/main" xmlns="" id="{DAE1F50C-47A2-4D5B-A7BB-A8FEF8FBE7C8}"/>
                  </a:ext>
                </a:extLst>
              </p:cNvPr>
              <p:cNvSpPr/>
              <p:nvPr/>
            </p:nvSpPr>
            <p:spPr>
              <a:xfrm>
                <a:off x="8061063" y="2975913"/>
                <a:ext cx="1647982" cy="360000"/>
              </a:xfrm>
              <a:prstGeom prst="rect">
                <a:avLst/>
              </a:prstGeom>
              <a:solidFill>
                <a:srgbClr val="F9F9F9"/>
              </a:solidFill>
              <a:ln w="3175"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ko-KR" altLang="en-US" sz="1400" b="1" dirty="0">
                    <a:solidFill>
                      <a:schemeClr val="bg1">
                        <a:lumMod val="75000"/>
                      </a:schemeClr>
                    </a:solidFill>
                    <a:latin typeface="나눔고딕" panose="020D0604000000000000" pitchFamily="50" charset="-127"/>
                    <a:ea typeface="나눔고딕" panose="020D0604000000000000" pitchFamily="50" charset="-127"/>
                  </a:rPr>
                  <a:t>절세</a:t>
                </a:r>
                <a:r>
                  <a:rPr lang="en-US" altLang="ko-KR" sz="1400" b="1" dirty="0">
                    <a:solidFill>
                      <a:schemeClr val="bg1">
                        <a:lumMod val="75000"/>
                      </a:schemeClr>
                    </a:solidFill>
                    <a:latin typeface="나눔고딕" panose="020D0604000000000000" pitchFamily="50" charset="-127"/>
                    <a:ea typeface="나눔고딕" panose="020D0604000000000000" pitchFamily="50" charset="-127"/>
                  </a:rPr>
                  <a:t> </a:t>
                </a:r>
                <a:r>
                  <a:rPr lang="ko-KR" altLang="en-US" sz="1400" b="1" dirty="0">
                    <a:solidFill>
                      <a:schemeClr val="bg1">
                        <a:lumMod val="75000"/>
                      </a:schemeClr>
                    </a:solidFill>
                    <a:latin typeface="나눔고딕" panose="020D0604000000000000" pitchFamily="50" charset="-127"/>
                    <a:ea typeface="나눔고딕" panose="020D0604000000000000" pitchFamily="50" charset="-127"/>
                  </a:rPr>
                  <a:t>도움말</a:t>
                </a:r>
              </a:p>
            </p:txBody>
          </p:sp>
          <p:sp>
            <p:nvSpPr>
              <p:cNvPr id="71" name="직사각형 70">
                <a:extLst>
                  <a:ext uri="{FF2B5EF4-FFF2-40B4-BE49-F238E27FC236}">
                    <a16:creationId xmlns:a16="http://schemas.microsoft.com/office/drawing/2014/main" xmlns="" id="{E5978FB3-FDB1-4C92-A950-9DF2CB1D8855}"/>
                  </a:ext>
                </a:extLst>
              </p:cNvPr>
              <p:cNvSpPr/>
              <p:nvPr/>
            </p:nvSpPr>
            <p:spPr>
              <a:xfrm>
                <a:off x="9895329" y="2975913"/>
                <a:ext cx="1647982" cy="360000"/>
              </a:xfrm>
              <a:prstGeom prst="rect">
                <a:avLst/>
              </a:prstGeom>
              <a:solidFill>
                <a:srgbClr val="F9F9F9"/>
              </a:solidFill>
              <a:ln w="3175"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ko-KR" altLang="en-US" sz="1400" b="1" dirty="0">
                    <a:solidFill>
                      <a:schemeClr val="bg1">
                        <a:lumMod val="75000"/>
                      </a:schemeClr>
                    </a:solidFill>
                    <a:latin typeface="나눔고딕" panose="020D0604000000000000" pitchFamily="50" charset="-127"/>
                    <a:ea typeface="나눔고딕" panose="020D0604000000000000" pitchFamily="50" charset="-127"/>
                  </a:rPr>
                  <a:t>세법 도우미</a:t>
                </a:r>
              </a:p>
            </p:txBody>
          </p:sp>
        </p:grpSp>
        <p:sp>
          <p:nvSpPr>
            <p:cNvPr id="72" name="직사각형 71">
              <a:extLst>
                <a:ext uri="{FF2B5EF4-FFF2-40B4-BE49-F238E27FC236}">
                  <a16:creationId xmlns:a16="http://schemas.microsoft.com/office/drawing/2014/main" xmlns="" id="{628860FC-2002-4CC6-9287-681432353CF8}"/>
                </a:ext>
              </a:extLst>
            </p:cNvPr>
            <p:cNvSpPr/>
            <p:nvPr/>
          </p:nvSpPr>
          <p:spPr>
            <a:xfrm>
              <a:off x="316495" y="5563510"/>
              <a:ext cx="11563272" cy="820279"/>
            </a:xfrm>
            <a:prstGeom prst="rect">
              <a:avLst/>
            </a:prstGeom>
            <a:noFill/>
            <a:ln w="9525">
              <a:solidFill>
                <a:srgbClr val="334457"/>
              </a:solidFill>
              <a:prstDash val="sysDash"/>
            </a:ln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ko-KR" altLang="en-US" sz="1600" dirty="0">
                <a:solidFill>
                  <a:srgbClr val="334457"/>
                </a:solidFill>
                <a:latin typeface="나눔스퀘어 ExtraBold" panose="020B0600000101010101" pitchFamily="50" charset="-127"/>
                <a:ea typeface="나눔스퀘어 ExtraBold" panose="020B0600000101010101" pitchFamily="50" charset="-127"/>
              </a:endParaRPr>
            </a:p>
          </p:txBody>
        </p:sp>
        <p:grpSp>
          <p:nvGrpSpPr>
            <p:cNvPr id="76" name="그룹 75">
              <a:extLst>
                <a:ext uri="{FF2B5EF4-FFF2-40B4-BE49-F238E27FC236}">
                  <a16:creationId xmlns:a16="http://schemas.microsoft.com/office/drawing/2014/main" xmlns="" id="{B63302AA-A370-402C-9BCC-91ADB720CB29}"/>
                </a:ext>
              </a:extLst>
            </p:cNvPr>
            <p:cNvGrpSpPr/>
            <p:nvPr/>
          </p:nvGrpSpPr>
          <p:grpSpPr>
            <a:xfrm>
              <a:off x="666504" y="5656231"/>
              <a:ext cx="671697" cy="713020"/>
              <a:chOff x="455103" y="5507083"/>
              <a:chExt cx="914400" cy="914400"/>
            </a:xfrm>
          </p:grpSpPr>
          <p:pic>
            <p:nvPicPr>
              <p:cNvPr id="77" name="그래픽 10" descr="가로 막대형 차트">
                <a:extLst>
                  <a:ext uri="{FF2B5EF4-FFF2-40B4-BE49-F238E27FC236}">
                    <a16:creationId xmlns:a16="http://schemas.microsoft.com/office/drawing/2014/main" xmlns="" id="{77739823-3343-41F6-B49C-61652DE4BA8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xmlns="" r:embed="rId8"/>
                  </a:ext>
                </a:extLst>
              </a:blip>
              <a:stretch>
                <a:fillRect/>
              </a:stretch>
            </p:blipFill>
            <p:spPr>
              <a:xfrm>
                <a:off x="710088" y="5663297"/>
                <a:ext cx="524352" cy="292978"/>
              </a:xfrm>
              <a:prstGeom prst="rect">
                <a:avLst/>
              </a:prstGeom>
            </p:spPr>
          </p:pic>
          <p:pic>
            <p:nvPicPr>
              <p:cNvPr id="78" name="그래픽 42" descr="강의실">
                <a:extLst>
                  <a:ext uri="{FF2B5EF4-FFF2-40B4-BE49-F238E27FC236}">
                    <a16:creationId xmlns:a16="http://schemas.microsoft.com/office/drawing/2014/main" xmlns="" id="{D6A6CCB3-078B-4A04-82E2-63420C207FD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 cstate="print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xmlns="" r:embed="rId10"/>
                  </a:ext>
                </a:extLst>
              </a:blip>
              <a:srcRect/>
              <a:stretch>
                <a:fillRect/>
              </a:stretch>
            </p:blipFill>
            <p:spPr>
              <a:xfrm>
                <a:off x="455103" y="5507083"/>
                <a:ext cx="914400" cy="914400"/>
              </a:xfrm>
              <a:custGeom>
                <a:avLst/>
                <a:gdLst>
                  <a:gd name="connsiteX0" fmla="*/ 0 w 914400"/>
                  <a:gd name="connsiteY0" fmla="*/ 0 h 914400"/>
                  <a:gd name="connsiteX1" fmla="*/ 914400 w 914400"/>
                  <a:gd name="connsiteY1" fmla="*/ 0 h 914400"/>
                  <a:gd name="connsiteX2" fmla="*/ 914400 w 914400"/>
                  <a:gd name="connsiteY2" fmla="*/ 569867 h 914400"/>
                  <a:gd name="connsiteX3" fmla="*/ 302610 w 914400"/>
                  <a:gd name="connsiteY3" fmla="*/ 569867 h 914400"/>
                  <a:gd name="connsiteX4" fmla="*/ 302610 w 914400"/>
                  <a:gd name="connsiteY4" fmla="*/ 862845 h 914400"/>
                  <a:gd name="connsiteX5" fmla="*/ 914400 w 914400"/>
                  <a:gd name="connsiteY5" fmla="*/ 862845 h 914400"/>
                  <a:gd name="connsiteX6" fmla="*/ 914400 w 914400"/>
                  <a:gd name="connsiteY6" fmla="*/ 914400 h 914400"/>
                  <a:gd name="connsiteX7" fmla="*/ 0 w 914400"/>
                  <a:gd name="connsiteY7" fmla="*/ 914400 h 9144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914400" h="914400">
                    <a:moveTo>
                      <a:pt x="0" y="0"/>
                    </a:moveTo>
                    <a:lnTo>
                      <a:pt x="914400" y="0"/>
                    </a:lnTo>
                    <a:lnTo>
                      <a:pt x="914400" y="569867"/>
                    </a:lnTo>
                    <a:lnTo>
                      <a:pt x="302610" y="569867"/>
                    </a:lnTo>
                    <a:lnTo>
                      <a:pt x="302610" y="862845"/>
                    </a:lnTo>
                    <a:lnTo>
                      <a:pt x="914400" y="862845"/>
                    </a:lnTo>
                    <a:lnTo>
                      <a:pt x="914400" y="914400"/>
                    </a:lnTo>
                    <a:lnTo>
                      <a:pt x="0" y="914400"/>
                    </a:lnTo>
                    <a:close/>
                  </a:path>
                </a:pathLst>
              </a:custGeom>
            </p:spPr>
          </p:pic>
        </p:grpSp>
      </p:grpSp>
      <p:grpSp>
        <p:nvGrpSpPr>
          <p:cNvPr id="79" name="그룹 78">
            <a:extLst>
              <a:ext uri="{FF2B5EF4-FFF2-40B4-BE49-F238E27FC236}">
                <a16:creationId xmlns:a16="http://schemas.microsoft.com/office/drawing/2014/main" xmlns="" id="{8B560BB1-20F8-417C-9F14-C6AB5BB7A3E9}"/>
              </a:ext>
            </a:extLst>
          </p:cNvPr>
          <p:cNvGrpSpPr/>
          <p:nvPr/>
        </p:nvGrpSpPr>
        <p:grpSpPr>
          <a:xfrm>
            <a:off x="2159252" y="812975"/>
            <a:ext cx="10039230" cy="812760"/>
            <a:chOff x="2159252" y="871698"/>
            <a:chExt cx="10039230" cy="812760"/>
          </a:xfrm>
        </p:grpSpPr>
        <p:grpSp>
          <p:nvGrpSpPr>
            <p:cNvPr id="80" name="그룹 79">
              <a:extLst>
                <a:ext uri="{FF2B5EF4-FFF2-40B4-BE49-F238E27FC236}">
                  <a16:creationId xmlns:a16="http://schemas.microsoft.com/office/drawing/2014/main" xmlns="" id="{F11AF6BA-C012-4C15-ADE7-319A35B9B795}"/>
                </a:ext>
              </a:extLst>
            </p:cNvPr>
            <p:cNvGrpSpPr/>
            <p:nvPr/>
          </p:nvGrpSpPr>
          <p:grpSpPr>
            <a:xfrm>
              <a:off x="2159252" y="871698"/>
              <a:ext cx="9826567" cy="795757"/>
              <a:chOff x="2159252" y="871698"/>
              <a:chExt cx="9826567" cy="795757"/>
            </a:xfrm>
          </p:grpSpPr>
          <p:grpSp>
            <p:nvGrpSpPr>
              <p:cNvPr id="82" name="Group 27">
                <a:extLst>
                  <a:ext uri="{FF2B5EF4-FFF2-40B4-BE49-F238E27FC236}">
                    <a16:creationId xmlns:a16="http://schemas.microsoft.com/office/drawing/2014/main" xmlns="" id="{6860AD1B-AFBB-454C-85E4-95DB6CE39FBE}"/>
                  </a:ext>
                </a:extLst>
              </p:cNvPr>
              <p:cNvGrpSpPr/>
              <p:nvPr/>
            </p:nvGrpSpPr>
            <p:grpSpPr>
              <a:xfrm>
                <a:off x="3910467" y="871698"/>
                <a:ext cx="8075352" cy="795757"/>
                <a:chOff x="4605654" y="1824853"/>
                <a:chExt cx="6566322" cy="811606"/>
              </a:xfrm>
            </p:grpSpPr>
            <p:sp>
              <p:nvSpPr>
                <p:cNvPr id="86" name="Rectangle 28">
                  <a:extLst>
                    <a:ext uri="{FF2B5EF4-FFF2-40B4-BE49-F238E27FC236}">
                      <a16:creationId xmlns:a16="http://schemas.microsoft.com/office/drawing/2014/main" xmlns="" id="{C14A02B2-ED7D-4653-976E-3D463CFE6ED3}"/>
                    </a:ext>
                  </a:extLst>
                </p:cNvPr>
                <p:cNvSpPr/>
                <p:nvPr/>
              </p:nvSpPr>
              <p:spPr>
                <a:xfrm>
                  <a:off x="4780729" y="2174794"/>
                  <a:ext cx="6391247" cy="461665"/>
                </a:xfrm>
                <a:prstGeom prst="rect">
                  <a:avLst/>
                </a:prstGeom>
                <a:solidFill>
                  <a:srgbClr val="0099CC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r>
                    <a:rPr lang="ko-KR" altLang="en-US" sz="2000">
                      <a:latin typeface="에스코어 드림 6 Bold" panose="020B0703030302020204" pitchFamily="34" charset="-127"/>
                      <a:ea typeface="에스코어 드림 6 Bold" panose="020B0703030302020204" pitchFamily="34" charset="-127"/>
                    </a:rPr>
                    <a:t>           화면 구성</a:t>
                  </a:r>
                  <a:endParaRPr lang="en-US" sz="2000" dirty="0">
                    <a:latin typeface="에스코어 드림 6 Bold" panose="020B0703030302020204" pitchFamily="34" charset="-127"/>
                    <a:ea typeface="에스코어 드림 6 Bold" panose="020B0703030302020204" pitchFamily="34" charset="-127"/>
                  </a:endParaRPr>
                </a:p>
              </p:txBody>
            </p:sp>
            <p:sp>
              <p:nvSpPr>
                <p:cNvPr id="87" name="Parallelogram 31">
                  <a:extLst>
                    <a:ext uri="{FF2B5EF4-FFF2-40B4-BE49-F238E27FC236}">
                      <a16:creationId xmlns:a16="http://schemas.microsoft.com/office/drawing/2014/main" xmlns="" id="{83B26E31-76B3-40FC-9726-ED67ED594041}"/>
                    </a:ext>
                  </a:extLst>
                </p:cNvPr>
                <p:cNvSpPr/>
                <p:nvPr/>
              </p:nvSpPr>
              <p:spPr>
                <a:xfrm rot="5400000" flipH="1">
                  <a:off x="4636437" y="1996338"/>
                  <a:ext cx="777696" cy="489893"/>
                </a:xfrm>
                <a:prstGeom prst="parallelogram">
                  <a:avLst>
                    <a:gd name="adj" fmla="val 55606"/>
                  </a:avLst>
                </a:prstGeom>
                <a:solidFill>
                  <a:srgbClr val="00FFFF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8" name="Arrow: Pentagon 29">
                  <a:extLst>
                    <a:ext uri="{FF2B5EF4-FFF2-40B4-BE49-F238E27FC236}">
                      <a16:creationId xmlns:a16="http://schemas.microsoft.com/office/drawing/2014/main" xmlns="" id="{0F4D7DB0-C2FF-45CA-84D4-790B40D8175D}"/>
                    </a:ext>
                  </a:extLst>
                </p:cNvPr>
                <p:cNvSpPr/>
                <p:nvPr/>
              </p:nvSpPr>
              <p:spPr>
                <a:xfrm flipH="1">
                  <a:off x="4605654" y="1838843"/>
                  <a:ext cx="668642" cy="452912"/>
                </a:xfrm>
                <a:prstGeom prst="homePlate">
                  <a:avLst>
                    <a:gd name="adj" fmla="val 43906"/>
                  </a:avLst>
                </a:prstGeom>
                <a:solidFill>
                  <a:schemeClr val="accent4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89" name="TextBox 88">
                  <a:extLst>
                    <a:ext uri="{FF2B5EF4-FFF2-40B4-BE49-F238E27FC236}">
                      <a16:creationId xmlns:a16="http://schemas.microsoft.com/office/drawing/2014/main" xmlns="" id="{DC757DF6-89C8-471B-A4D9-8BC5E7B7A466}"/>
                    </a:ext>
                  </a:extLst>
                </p:cNvPr>
                <p:cNvSpPr txBox="1"/>
                <p:nvPr/>
              </p:nvSpPr>
              <p:spPr>
                <a:xfrm>
                  <a:off x="4758354" y="1824853"/>
                  <a:ext cx="489894" cy="47086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n-US" altLang="ko-KR" sz="2400" b="1" dirty="0">
                      <a:solidFill>
                        <a:schemeClr val="bg1"/>
                      </a:solidFill>
                      <a:latin typeface="맑은 고딕" panose="020B0503020000020004" pitchFamily="50" charset="-127"/>
                      <a:ea typeface="맑은 고딕" panose="020B0503020000020004" pitchFamily="50" charset="-127"/>
                      <a:cs typeface="Arial" pitchFamily="34" charset="0"/>
                    </a:rPr>
                    <a:t>Ⅰ</a:t>
                  </a:r>
                  <a:endParaRPr lang="ko-KR" altLang="en-US" sz="2400" b="1" dirty="0">
                    <a:solidFill>
                      <a:schemeClr val="bg1"/>
                    </a:solidFill>
                    <a:cs typeface="Arial" pitchFamily="34" charset="0"/>
                  </a:endParaRPr>
                </a:p>
              </p:txBody>
            </p:sp>
          </p:grpSp>
          <p:grpSp>
            <p:nvGrpSpPr>
              <p:cNvPr id="83" name="그룹 82">
                <a:extLst>
                  <a:ext uri="{FF2B5EF4-FFF2-40B4-BE49-F238E27FC236}">
                    <a16:creationId xmlns:a16="http://schemas.microsoft.com/office/drawing/2014/main" xmlns="" id="{3E33EC9A-3945-4B8A-BF12-D07B46AF2615}"/>
                  </a:ext>
                </a:extLst>
              </p:cNvPr>
              <p:cNvGrpSpPr/>
              <p:nvPr/>
            </p:nvGrpSpPr>
            <p:grpSpPr>
              <a:xfrm>
                <a:off x="2159252" y="885415"/>
                <a:ext cx="2571331" cy="444066"/>
                <a:chOff x="2159252" y="885415"/>
                <a:chExt cx="2571331" cy="444066"/>
              </a:xfrm>
            </p:grpSpPr>
            <p:sp>
              <p:nvSpPr>
                <p:cNvPr id="84" name="Arrow: Pentagon 29">
                  <a:extLst>
                    <a:ext uri="{FF2B5EF4-FFF2-40B4-BE49-F238E27FC236}">
                      <a16:creationId xmlns:a16="http://schemas.microsoft.com/office/drawing/2014/main" xmlns="" id="{FE6691BF-DB78-4786-958F-06BF48756ACB}"/>
                    </a:ext>
                  </a:extLst>
                </p:cNvPr>
                <p:cNvSpPr/>
                <p:nvPr/>
              </p:nvSpPr>
              <p:spPr>
                <a:xfrm flipH="1">
                  <a:off x="2159252" y="885415"/>
                  <a:ext cx="2571331" cy="444066"/>
                </a:xfrm>
                <a:prstGeom prst="homePlate">
                  <a:avLst>
                    <a:gd name="adj" fmla="val 43906"/>
                  </a:avLst>
                </a:prstGeom>
                <a:solidFill>
                  <a:srgbClr val="00CCFF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85" name="TextBox 84">
                  <a:extLst>
                    <a:ext uri="{FF2B5EF4-FFF2-40B4-BE49-F238E27FC236}">
                      <a16:creationId xmlns:a16="http://schemas.microsoft.com/office/drawing/2014/main" xmlns="" id="{B2F03029-1759-43EA-A6E0-767736B86758}"/>
                    </a:ext>
                  </a:extLst>
                </p:cNvPr>
                <p:cNvSpPr txBox="1"/>
                <p:nvPr/>
              </p:nvSpPr>
              <p:spPr>
                <a:xfrm>
                  <a:off x="2416029" y="922032"/>
                  <a:ext cx="2162291" cy="36933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n-US" altLang="ko-KR" b="1" dirty="0">
                      <a:solidFill>
                        <a:schemeClr val="bg1"/>
                      </a:solidFill>
                      <a:latin typeface="맑은 고딕" panose="020B0503020000020004" pitchFamily="50" charset="-127"/>
                      <a:ea typeface="맑은 고딕" panose="020B0503020000020004" pitchFamily="50" charset="-127"/>
                      <a:cs typeface="Arial" pitchFamily="34" charset="0"/>
                    </a:rPr>
                    <a:t>Ⅱ. </a:t>
                  </a:r>
                  <a:r>
                    <a:rPr lang="ko-KR" altLang="en-US" b="1" dirty="0" err="1">
                      <a:solidFill>
                        <a:schemeClr val="bg1"/>
                      </a:solidFill>
                      <a:latin typeface="맑은 고딕" panose="020B0503020000020004" pitchFamily="50" charset="-127"/>
                      <a:ea typeface="맑은 고딕" panose="020B0503020000020004" pitchFamily="50" charset="-127"/>
                      <a:cs typeface="Arial" pitchFamily="34" charset="0"/>
                    </a:rPr>
                    <a:t>신고도움서비스</a:t>
                  </a:r>
                  <a:endParaRPr lang="ko-KR" altLang="en-US" b="1" dirty="0">
                    <a:solidFill>
                      <a:schemeClr val="bg1"/>
                    </a:solidFill>
                    <a:cs typeface="Arial" pitchFamily="34" charset="0"/>
                  </a:endParaRPr>
                </a:p>
              </p:txBody>
            </p:sp>
          </p:grpSp>
        </p:grpSp>
        <p:sp>
          <p:nvSpPr>
            <p:cNvPr id="81" name="TextBox 80">
              <a:extLst>
                <a:ext uri="{FF2B5EF4-FFF2-40B4-BE49-F238E27FC236}">
                  <a16:creationId xmlns:a16="http://schemas.microsoft.com/office/drawing/2014/main" xmlns="" id="{EF84689C-CE95-4515-8C58-15A36E94960A}"/>
                </a:ext>
              </a:extLst>
            </p:cNvPr>
            <p:cNvSpPr txBox="1"/>
            <p:nvPr/>
          </p:nvSpPr>
          <p:spPr>
            <a:xfrm>
              <a:off x="10194228" y="1407459"/>
              <a:ext cx="2004254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ko-KR" altLang="en-US" sz="1200" dirty="0" err="1">
                  <a:solidFill>
                    <a:schemeClr val="bg1"/>
                  </a:solidFill>
                  <a:latin typeface="에스코어 드림 6 Bold" panose="020B0703030302020204" pitchFamily="34" charset="-127"/>
                  <a:ea typeface="에스코어 드림 6 Bold" panose="020B0703030302020204" pitchFamily="34" charset="-127"/>
                </a:rPr>
                <a:t>신고도움서비스</a:t>
              </a:r>
              <a:r>
                <a:rPr lang="ko-KR" altLang="en-US" sz="1200" dirty="0">
                  <a:solidFill>
                    <a:schemeClr val="bg1"/>
                  </a:solidFill>
                  <a:latin typeface="에스코어 드림 6 Bold" panose="020B0703030302020204" pitchFamily="34" charset="-127"/>
                  <a:ea typeface="에스코어 드림 6 Bold" panose="020B0703030302020204" pitchFamily="34" charset="-127"/>
                </a:rPr>
                <a:t> 화면설명</a:t>
              </a:r>
              <a:endParaRPr lang="ko-KR" altLang="en-US" dirty="0">
                <a:solidFill>
                  <a:schemeClr val="bg1"/>
                </a:solidFill>
                <a:latin typeface="에스코어 드림 6 Bold" panose="020B0703030302020204" pitchFamily="34" charset="-127"/>
                <a:ea typeface="에스코어 드림 6 Bold" panose="020B0703030302020204" pitchFamily="34" charset="-127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7520460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3" grpId="0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그림 8">
            <a:extLst>
              <a:ext uri="{FF2B5EF4-FFF2-40B4-BE49-F238E27FC236}">
                <a16:creationId xmlns:a16="http://schemas.microsoft.com/office/drawing/2014/main" xmlns="" id="{3B1A5D79-5902-41C8-BAED-76B0149ED52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848" b="16848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3" name="사각형: 둥근 모서리 12">
            <a:extLst>
              <a:ext uri="{FF2B5EF4-FFF2-40B4-BE49-F238E27FC236}">
                <a16:creationId xmlns:a16="http://schemas.microsoft.com/office/drawing/2014/main" xmlns="" id="{B0AAEF71-D79C-4536-A1D5-3BE6B62106F3}"/>
              </a:ext>
            </a:extLst>
          </p:cNvPr>
          <p:cNvSpPr/>
          <p:nvPr/>
        </p:nvSpPr>
        <p:spPr>
          <a:xfrm>
            <a:off x="195654" y="631460"/>
            <a:ext cx="11788030" cy="5796236"/>
          </a:xfrm>
          <a:prstGeom prst="roundRect">
            <a:avLst>
              <a:gd name="adj" fmla="val 3684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dirty="0">
                <a:solidFill>
                  <a:srgbClr val="0A1834"/>
                </a:solidFill>
              </a:rPr>
              <a:t>									</a:t>
            </a:r>
            <a:endParaRPr lang="ko-KR" altLang="en-US" dirty="0">
              <a:solidFill>
                <a:srgbClr val="0A1834"/>
              </a:solidFill>
            </a:endParaRPr>
          </a:p>
        </p:txBody>
      </p:sp>
      <p:pic>
        <p:nvPicPr>
          <p:cNvPr id="4" name="그림 3">
            <a:extLst>
              <a:ext uri="{FF2B5EF4-FFF2-40B4-BE49-F238E27FC236}">
                <a16:creationId xmlns:a16="http://schemas.microsoft.com/office/drawing/2014/main" xmlns="" id="{C9BCA64D-037A-49F7-A300-3CB2DC9B6C0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212245" y="0"/>
            <a:ext cx="1785671" cy="552517"/>
          </a:xfrm>
          <a:prstGeom prst="rect">
            <a:avLst/>
          </a:prstGeom>
        </p:spPr>
      </p:pic>
      <p:pic>
        <p:nvPicPr>
          <p:cNvPr id="14" name="그림 13">
            <a:extLst>
              <a:ext uri="{FF2B5EF4-FFF2-40B4-BE49-F238E27FC236}">
                <a16:creationId xmlns:a16="http://schemas.microsoft.com/office/drawing/2014/main" xmlns="" id="{0D9592AB-2BA6-4E77-9EDF-C43A691759C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07896" y="6459624"/>
            <a:ext cx="1525434" cy="355996"/>
          </a:xfrm>
          <a:prstGeom prst="rect">
            <a:avLst/>
          </a:prstGeom>
        </p:spPr>
      </p:pic>
      <p:sp>
        <p:nvSpPr>
          <p:cNvPr id="37" name="TextBox 36">
            <a:extLst>
              <a:ext uri="{FF2B5EF4-FFF2-40B4-BE49-F238E27FC236}">
                <a16:creationId xmlns:a16="http://schemas.microsoft.com/office/drawing/2014/main" xmlns="" id="{3A8C9166-5D9C-4CD9-9582-0B9841FC481C}"/>
              </a:ext>
            </a:extLst>
          </p:cNvPr>
          <p:cNvSpPr txBox="1"/>
          <p:nvPr/>
        </p:nvSpPr>
        <p:spPr>
          <a:xfrm>
            <a:off x="10879671" y="1407459"/>
            <a:ext cx="150582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1200" dirty="0">
                <a:solidFill>
                  <a:schemeClr val="bg1"/>
                </a:solidFill>
                <a:latin typeface="에스코어 드림 6 Bold" panose="020B0703030302020204" pitchFamily="34" charset="-127"/>
                <a:ea typeface="에스코어 드림 6 Bold" panose="020B0703030302020204" pitchFamily="34" charset="-127"/>
              </a:rPr>
              <a:t>세정지원 방안</a:t>
            </a:r>
            <a:endParaRPr lang="ko-KR" altLang="en-US" dirty="0">
              <a:solidFill>
                <a:schemeClr val="bg1"/>
              </a:solidFill>
              <a:latin typeface="에스코어 드림 6 Bold" panose="020B0703030302020204" pitchFamily="34" charset="-127"/>
              <a:ea typeface="에스코어 드림 6 Bold" panose="020B0703030302020204" pitchFamily="34" charset="-127"/>
            </a:endParaRPr>
          </a:p>
        </p:txBody>
      </p:sp>
      <p:sp>
        <p:nvSpPr>
          <p:cNvPr id="73" name="TextBox 72">
            <a:extLst>
              <a:ext uri="{FF2B5EF4-FFF2-40B4-BE49-F238E27FC236}">
                <a16:creationId xmlns:a16="http://schemas.microsoft.com/office/drawing/2014/main" xmlns="" id="{338B6098-BAD8-48E1-A4D7-9DA3E1763D94}"/>
              </a:ext>
            </a:extLst>
          </p:cNvPr>
          <p:cNvSpPr txBox="1"/>
          <p:nvPr/>
        </p:nvSpPr>
        <p:spPr>
          <a:xfrm>
            <a:off x="1464665" y="5622680"/>
            <a:ext cx="10527241" cy="74488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Clr>
                <a:srgbClr val="C00000"/>
              </a:buClr>
              <a:buFont typeface="Wingdings" panose="05000000000000000000" pitchFamily="2" charset="2"/>
              <a:buChar char="ü"/>
            </a:pPr>
            <a:r>
              <a:rPr lang="ko-KR" altLang="en-US" dirty="0">
                <a:solidFill>
                  <a:srgbClr val="C00000"/>
                </a:solidFill>
                <a:latin typeface="나눔스퀘어 ExtraBold" panose="020B0600000101010101" pitchFamily="50" charset="-127"/>
                <a:ea typeface="나눔스퀘어 ExtraBold" panose="020B0600000101010101" pitchFamily="50" charset="-127"/>
              </a:rPr>
              <a:t>주요 안내사항</a:t>
            </a:r>
            <a:endParaRPr lang="en-US" altLang="ko-KR" dirty="0">
              <a:solidFill>
                <a:srgbClr val="C00000"/>
              </a:solidFill>
              <a:latin typeface="나눔스퀘어 ExtraBold" panose="020B0600000101010101" pitchFamily="50" charset="-127"/>
              <a:ea typeface="나눔스퀘어 ExtraBold" panose="020B0600000101010101" pitchFamily="50" charset="-127"/>
            </a:endParaRPr>
          </a:p>
          <a:p>
            <a:pPr>
              <a:lnSpc>
                <a:spcPct val="150000"/>
              </a:lnSpc>
              <a:buClr>
                <a:srgbClr val="C00000"/>
              </a:buClr>
            </a:pPr>
            <a:r>
              <a:rPr lang="ko-KR" altLang="en-US" dirty="0">
                <a:solidFill>
                  <a:srgbClr val="334457"/>
                </a:solidFill>
                <a:latin typeface="나눔스퀘어 ExtraBold" panose="020B0600000101010101" pitchFamily="50" charset="-127"/>
                <a:ea typeface="나눔스퀘어 ExtraBold" panose="020B0600000101010101" pitchFamily="50" charset="-127"/>
              </a:rPr>
              <a:t>      다양한 도움자료 중 꼭 알아야 할 「</a:t>
            </a:r>
            <a:r>
              <a:rPr lang="ko-KR" altLang="en-US" dirty="0" err="1">
                <a:solidFill>
                  <a:schemeClr val="accent5">
                    <a:lumMod val="75000"/>
                  </a:schemeClr>
                </a:solidFill>
                <a:latin typeface="나눔스퀘어 ExtraBold" panose="020B0600000101010101" pitchFamily="50" charset="-127"/>
                <a:ea typeface="나눔스퀘어 ExtraBold" panose="020B0600000101010101" pitchFamily="50" charset="-127"/>
              </a:rPr>
              <a:t>신고시</a:t>
            </a:r>
            <a:r>
              <a:rPr lang="ko-KR" altLang="en-US" dirty="0">
                <a:solidFill>
                  <a:schemeClr val="accent5">
                    <a:lumMod val="75000"/>
                  </a:schemeClr>
                </a:solidFill>
                <a:latin typeface="나눔스퀘어 ExtraBold" panose="020B0600000101010101" pitchFamily="50" charset="-127"/>
                <a:ea typeface="나눔스퀘어 ExtraBold" panose="020B0600000101010101" pitchFamily="50" charset="-127"/>
              </a:rPr>
              <a:t> 유의사항</a:t>
            </a:r>
            <a:r>
              <a:rPr lang="ko-KR" altLang="en-US" dirty="0">
                <a:solidFill>
                  <a:srgbClr val="334457"/>
                </a:solidFill>
                <a:latin typeface="나눔스퀘어 ExtraBold" panose="020B0600000101010101" pitchFamily="50" charset="-127"/>
                <a:ea typeface="나눔스퀘어 ExtraBold" panose="020B0600000101010101" pitchFamily="50" charset="-127"/>
              </a:rPr>
              <a:t>」 </a:t>
            </a:r>
            <a:r>
              <a:rPr lang="en-US" altLang="ko-KR" dirty="0">
                <a:solidFill>
                  <a:srgbClr val="334457"/>
                </a:solidFill>
                <a:latin typeface="나눔스퀘어 ExtraBold" panose="020B0600000101010101" pitchFamily="50" charset="-127"/>
                <a:ea typeface="나눔스퀘어 ExtraBold" panose="020B0600000101010101" pitchFamily="50" charset="-127"/>
              </a:rPr>
              <a:t>, </a:t>
            </a:r>
            <a:r>
              <a:rPr lang="ko-KR" altLang="en-US" dirty="0">
                <a:solidFill>
                  <a:srgbClr val="334457"/>
                </a:solidFill>
                <a:latin typeface="나눔스퀘어 ExtraBold" panose="020B0600000101010101" pitchFamily="50" charset="-127"/>
                <a:ea typeface="나눔스퀘어 ExtraBold" panose="020B0600000101010101" pitchFamily="50" charset="-127"/>
              </a:rPr>
              <a:t>「</a:t>
            </a:r>
            <a:r>
              <a:rPr lang="ko-KR" altLang="en-US" dirty="0">
                <a:solidFill>
                  <a:schemeClr val="accent5">
                    <a:lumMod val="75000"/>
                  </a:schemeClr>
                </a:solidFill>
                <a:latin typeface="나눔스퀘어 ExtraBold" panose="020B0600000101010101" pitchFamily="50" charset="-127"/>
                <a:ea typeface="나눔스퀘어 ExtraBold" panose="020B0600000101010101" pitchFamily="50" charset="-127"/>
              </a:rPr>
              <a:t>절세 도움말</a:t>
            </a:r>
            <a:r>
              <a:rPr lang="ko-KR" altLang="en-US" dirty="0">
                <a:solidFill>
                  <a:srgbClr val="334457"/>
                </a:solidFill>
                <a:latin typeface="나눔스퀘어 ExtraBold" panose="020B0600000101010101" pitchFamily="50" charset="-127"/>
                <a:ea typeface="나눔스퀘어 ExtraBold" panose="020B0600000101010101" pitchFamily="50" charset="-127"/>
              </a:rPr>
              <a:t>」 의 주요 안내자료를 첫 화면에 </a:t>
            </a:r>
            <a:r>
              <a:rPr lang="ko-KR" altLang="en-US" dirty="0">
                <a:solidFill>
                  <a:schemeClr val="accent5">
                    <a:lumMod val="75000"/>
                  </a:schemeClr>
                </a:solidFill>
                <a:latin typeface="나눔스퀘어 ExtraBold" panose="020B0600000101010101" pitchFamily="50" charset="-127"/>
                <a:ea typeface="나눔스퀘어 ExtraBold" panose="020B0600000101010101" pitchFamily="50" charset="-127"/>
              </a:rPr>
              <a:t>우선 안내</a:t>
            </a:r>
            <a:endParaRPr lang="en-US" altLang="ko-KR" dirty="0">
              <a:solidFill>
                <a:srgbClr val="334457"/>
              </a:solidFill>
              <a:latin typeface="나눔스퀘어 ExtraBold" panose="020B0600000101010101" pitchFamily="50" charset="-127"/>
              <a:ea typeface="나눔스퀘어 ExtraBold" panose="020B0600000101010101" pitchFamily="50" charset="-127"/>
            </a:endParaRPr>
          </a:p>
        </p:txBody>
      </p:sp>
      <p:sp>
        <p:nvSpPr>
          <p:cNvPr id="75" name="직사각형 74">
            <a:extLst>
              <a:ext uri="{FF2B5EF4-FFF2-40B4-BE49-F238E27FC236}">
                <a16:creationId xmlns:a16="http://schemas.microsoft.com/office/drawing/2014/main" xmlns="" id="{00A8DE57-3288-4D79-8141-A06C71DCF4E8}"/>
              </a:ext>
            </a:extLst>
          </p:cNvPr>
          <p:cNvSpPr/>
          <p:nvPr/>
        </p:nvSpPr>
        <p:spPr>
          <a:xfrm>
            <a:off x="533564" y="1716610"/>
            <a:ext cx="1854013" cy="503666"/>
          </a:xfrm>
          <a:prstGeom prst="rect">
            <a:avLst/>
          </a:prstGeom>
          <a:noFill/>
          <a:ln w="76200">
            <a:solidFill>
              <a:srgbClr val="C0000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grpSp>
        <p:nvGrpSpPr>
          <p:cNvPr id="6" name="그룹 5">
            <a:extLst>
              <a:ext uri="{FF2B5EF4-FFF2-40B4-BE49-F238E27FC236}">
                <a16:creationId xmlns:a16="http://schemas.microsoft.com/office/drawing/2014/main" xmlns="" id="{E77AD8D3-7002-48D7-8DA2-716A50AA8AF5}"/>
              </a:ext>
            </a:extLst>
          </p:cNvPr>
          <p:cNvGrpSpPr/>
          <p:nvPr/>
        </p:nvGrpSpPr>
        <p:grpSpPr>
          <a:xfrm>
            <a:off x="316495" y="1794423"/>
            <a:ext cx="11563272" cy="4589366"/>
            <a:chOff x="316495" y="1794423"/>
            <a:chExt cx="11563272" cy="4589366"/>
          </a:xfrm>
        </p:grpSpPr>
        <p:grpSp>
          <p:nvGrpSpPr>
            <p:cNvPr id="50" name="그룹 49">
              <a:extLst>
                <a:ext uri="{FF2B5EF4-FFF2-40B4-BE49-F238E27FC236}">
                  <a16:creationId xmlns:a16="http://schemas.microsoft.com/office/drawing/2014/main" xmlns="" id="{F2DE2A99-BD60-459D-928F-66992547B04D}"/>
                </a:ext>
              </a:extLst>
            </p:cNvPr>
            <p:cNvGrpSpPr/>
            <p:nvPr/>
          </p:nvGrpSpPr>
          <p:grpSpPr>
            <a:xfrm>
              <a:off x="638531" y="1794423"/>
              <a:ext cx="10904780" cy="360000"/>
              <a:chOff x="638531" y="2975913"/>
              <a:chExt cx="10904780" cy="360000"/>
            </a:xfrm>
          </p:grpSpPr>
          <p:sp>
            <p:nvSpPr>
              <p:cNvPr id="52" name="직사각형 51">
                <a:extLst>
                  <a:ext uri="{FF2B5EF4-FFF2-40B4-BE49-F238E27FC236}">
                    <a16:creationId xmlns:a16="http://schemas.microsoft.com/office/drawing/2014/main" xmlns="" id="{67FAFC77-0751-413E-B2C3-C62C25EDD2BC}"/>
                  </a:ext>
                </a:extLst>
              </p:cNvPr>
              <p:cNvSpPr/>
              <p:nvPr/>
            </p:nvSpPr>
            <p:spPr>
              <a:xfrm>
                <a:off x="638531" y="2975913"/>
                <a:ext cx="1647982" cy="360000"/>
              </a:xfrm>
              <a:prstGeom prst="rect">
                <a:avLst/>
              </a:prstGeom>
              <a:solidFill>
                <a:srgbClr val="F9F9F9"/>
              </a:solidFill>
              <a:ln w="3175"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ko-KR" altLang="en-US" sz="1400" b="1" dirty="0">
                    <a:solidFill>
                      <a:schemeClr val="tx1"/>
                    </a:solidFill>
                    <a:latin typeface="나눔고딕" panose="020D0604000000000000" pitchFamily="50" charset="-127"/>
                    <a:ea typeface="나눔고딕" panose="020D0604000000000000" pitchFamily="50" charset="-127"/>
                  </a:rPr>
                  <a:t>주요안내</a:t>
                </a:r>
              </a:p>
            </p:txBody>
          </p:sp>
          <p:sp>
            <p:nvSpPr>
              <p:cNvPr id="57" name="직사각형 56">
                <a:extLst>
                  <a:ext uri="{FF2B5EF4-FFF2-40B4-BE49-F238E27FC236}">
                    <a16:creationId xmlns:a16="http://schemas.microsoft.com/office/drawing/2014/main" xmlns="" id="{5C92A9A8-87AC-4DF1-8D6C-CBE0A1A90715}"/>
                  </a:ext>
                </a:extLst>
              </p:cNvPr>
              <p:cNvSpPr/>
              <p:nvPr/>
            </p:nvSpPr>
            <p:spPr>
              <a:xfrm>
                <a:off x="2490076" y="2975913"/>
                <a:ext cx="1647982" cy="360000"/>
              </a:xfrm>
              <a:prstGeom prst="rect">
                <a:avLst/>
              </a:prstGeom>
              <a:solidFill>
                <a:srgbClr val="F9F9F9"/>
              </a:solidFill>
              <a:ln w="3175"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ko-KR" altLang="en-US" sz="1400" b="1" dirty="0">
                    <a:solidFill>
                      <a:schemeClr val="bg1">
                        <a:lumMod val="75000"/>
                      </a:schemeClr>
                    </a:solidFill>
                    <a:latin typeface="나눔고딕" panose="020D0604000000000000" pitchFamily="50" charset="-127"/>
                    <a:ea typeface="나눔고딕" panose="020D0604000000000000" pitchFamily="50" charset="-127"/>
                  </a:rPr>
                  <a:t>기업 분석자료</a:t>
                </a:r>
              </a:p>
            </p:txBody>
          </p:sp>
          <p:sp>
            <p:nvSpPr>
              <p:cNvPr id="58" name="직사각형 57">
                <a:extLst>
                  <a:ext uri="{FF2B5EF4-FFF2-40B4-BE49-F238E27FC236}">
                    <a16:creationId xmlns:a16="http://schemas.microsoft.com/office/drawing/2014/main" xmlns="" id="{064D560B-1677-4FE6-AB19-496AAAB5CF3D}"/>
                  </a:ext>
                </a:extLst>
              </p:cNvPr>
              <p:cNvSpPr/>
              <p:nvPr/>
            </p:nvSpPr>
            <p:spPr>
              <a:xfrm>
                <a:off x="4339501" y="2975913"/>
                <a:ext cx="1647982" cy="360000"/>
              </a:xfrm>
              <a:prstGeom prst="rect">
                <a:avLst/>
              </a:prstGeom>
              <a:solidFill>
                <a:srgbClr val="F9F9F9"/>
              </a:solidFill>
              <a:ln w="3175"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ko-KR" altLang="en-US" sz="1400" b="1" dirty="0">
                    <a:solidFill>
                      <a:schemeClr val="bg1">
                        <a:lumMod val="75000"/>
                      </a:schemeClr>
                    </a:solidFill>
                    <a:latin typeface="나눔고딕" panose="020D0604000000000000" pitchFamily="50" charset="-127"/>
                    <a:ea typeface="나눔고딕" panose="020D0604000000000000" pitchFamily="50" charset="-127"/>
                  </a:rPr>
                  <a:t>신고 참고자료</a:t>
                </a:r>
              </a:p>
            </p:txBody>
          </p:sp>
          <p:sp>
            <p:nvSpPr>
              <p:cNvPr id="69" name="직사각형 68">
                <a:extLst>
                  <a:ext uri="{FF2B5EF4-FFF2-40B4-BE49-F238E27FC236}">
                    <a16:creationId xmlns:a16="http://schemas.microsoft.com/office/drawing/2014/main" xmlns="" id="{04D0F6D3-5F49-48D5-BE5B-F17DA4362964}"/>
                  </a:ext>
                </a:extLst>
              </p:cNvPr>
              <p:cNvSpPr/>
              <p:nvPr/>
            </p:nvSpPr>
            <p:spPr>
              <a:xfrm>
                <a:off x="6207398" y="2975913"/>
                <a:ext cx="1647982" cy="360000"/>
              </a:xfrm>
              <a:prstGeom prst="rect">
                <a:avLst/>
              </a:prstGeom>
              <a:solidFill>
                <a:srgbClr val="F9F9F9"/>
              </a:solidFill>
              <a:ln w="3175"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ko-KR" altLang="en-US" sz="1400" b="1" dirty="0" err="1">
                    <a:solidFill>
                      <a:schemeClr val="bg1">
                        <a:lumMod val="75000"/>
                      </a:schemeClr>
                    </a:solidFill>
                    <a:latin typeface="나눔고딕" panose="020D0604000000000000" pitchFamily="50" charset="-127"/>
                    <a:ea typeface="나눔고딕" panose="020D0604000000000000" pitchFamily="50" charset="-127"/>
                  </a:rPr>
                  <a:t>신고시</a:t>
                </a:r>
                <a:r>
                  <a:rPr lang="ko-KR" altLang="en-US" sz="1400" b="1" dirty="0">
                    <a:solidFill>
                      <a:schemeClr val="bg1">
                        <a:lumMod val="75000"/>
                      </a:schemeClr>
                    </a:solidFill>
                    <a:latin typeface="나눔고딕" panose="020D0604000000000000" pitchFamily="50" charset="-127"/>
                    <a:ea typeface="나눔고딕" panose="020D0604000000000000" pitchFamily="50" charset="-127"/>
                  </a:rPr>
                  <a:t> 유의사항</a:t>
                </a:r>
              </a:p>
            </p:txBody>
          </p:sp>
          <p:sp>
            <p:nvSpPr>
              <p:cNvPr id="70" name="직사각형 69">
                <a:extLst>
                  <a:ext uri="{FF2B5EF4-FFF2-40B4-BE49-F238E27FC236}">
                    <a16:creationId xmlns:a16="http://schemas.microsoft.com/office/drawing/2014/main" xmlns="" id="{DAE1F50C-47A2-4D5B-A7BB-A8FEF8FBE7C8}"/>
                  </a:ext>
                </a:extLst>
              </p:cNvPr>
              <p:cNvSpPr/>
              <p:nvPr/>
            </p:nvSpPr>
            <p:spPr>
              <a:xfrm>
                <a:off x="8061063" y="2975913"/>
                <a:ext cx="1647982" cy="360000"/>
              </a:xfrm>
              <a:prstGeom prst="rect">
                <a:avLst/>
              </a:prstGeom>
              <a:solidFill>
                <a:srgbClr val="F9F9F9"/>
              </a:solidFill>
              <a:ln w="3175"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ko-KR" altLang="en-US" sz="1400" b="1" dirty="0">
                    <a:solidFill>
                      <a:schemeClr val="bg1">
                        <a:lumMod val="75000"/>
                      </a:schemeClr>
                    </a:solidFill>
                    <a:latin typeface="나눔고딕" panose="020D0604000000000000" pitchFamily="50" charset="-127"/>
                    <a:ea typeface="나눔고딕" panose="020D0604000000000000" pitchFamily="50" charset="-127"/>
                  </a:rPr>
                  <a:t>절세</a:t>
                </a:r>
                <a:r>
                  <a:rPr lang="en-US" altLang="ko-KR" sz="1400" b="1" dirty="0">
                    <a:solidFill>
                      <a:schemeClr val="bg1">
                        <a:lumMod val="75000"/>
                      </a:schemeClr>
                    </a:solidFill>
                    <a:latin typeface="나눔고딕" panose="020D0604000000000000" pitchFamily="50" charset="-127"/>
                    <a:ea typeface="나눔고딕" panose="020D0604000000000000" pitchFamily="50" charset="-127"/>
                  </a:rPr>
                  <a:t> </a:t>
                </a:r>
                <a:r>
                  <a:rPr lang="ko-KR" altLang="en-US" sz="1400" b="1" dirty="0">
                    <a:solidFill>
                      <a:schemeClr val="bg1">
                        <a:lumMod val="75000"/>
                      </a:schemeClr>
                    </a:solidFill>
                    <a:latin typeface="나눔고딕" panose="020D0604000000000000" pitchFamily="50" charset="-127"/>
                    <a:ea typeface="나눔고딕" panose="020D0604000000000000" pitchFamily="50" charset="-127"/>
                  </a:rPr>
                  <a:t>도움말</a:t>
                </a:r>
              </a:p>
            </p:txBody>
          </p:sp>
          <p:sp>
            <p:nvSpPr>
              <p:cNvPr id="71" name="직사각형 70">
                <a:extLst>
                  <a:ext uri="{FF2B5EF4-FFF2-40B4-BE49-F238E27FC236}">
                    <a16:creationId xmlns:a16="http://schemas.microsoft.com/office/drawing/2014/main" xmlns="" id="{E5978FB3-FDB1-4C92-A950-9DF2CB1D8855}"/>
                  </a:ext>
                </a:extLst>
              </p:cNvPr>
              <p:cNvSpPr/>
              <p:nvPr/>
            </p:nvSpPr>
            <p:spPr>
              <a:xfrm>
                <a:off x="9895329" y="2975913"/>
                <a:ext cx="1647982" cy="360000"/>
              </a:xfrm>
              <a:prstGeom prst="rect">
                <a:avLst/>
              </a:prstGeom>
              <a:solidFill>
                <a:srgbClr val="F9F9F9"/>
              </a:solidFill>
              <a:ln w="3175"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ko-KR" altLang="en-US" sz="1400" b="1" dirty="0">
                    <a:solidFill>
                      <a:schemeClr val="bg1">
                        <a:lumMod val="75000"/>
                      </a:schemeClr>
                    </a:solidFill>
                    <a:latin typeface="나눔고딕" panose="020D0604000000000000" pitchFamily="50" charset="-127"/>
                    <a:ea typeface="나눔고딕" panose="020D0604000000000000" pitchFamily="50" charset="-127"/>
                  </a:rPr>
                  <a:t>세법 도우미</a:t>
                </a:r>
              </a:p>
            </p:txBody>
          </p:sp>
        </p:grpSp>
        <p:sp>
          <p:nvSpPr>
            <p:cNvPr id="72" name="직사각형 71">
              <a:extLst>
                <a:ext uri="{FF2B5EF4-FFF2-40B4-BE49-F238E27FC236}">
                  <a16:creationId xmlns:a16="http://schemas.microsoft.com/office/drawing/2014/main" xmlns="" id="{628860FC-2002-4CC6-9287-681432353CF8}"/>
                </a:ext>
              </a:extLst>
            </p:cNvPr>
            <p:cNvSpPr/>
            <p:nvPr/>
          </p:nvSpPr>
          <p:spPr>
            <a:xfrm>
              <a:off x="316495" y="5563510"/>
              <a:ext cx="11563272" cy="820279"/>
            </a:xfrm>
            <a:prstGeom prst="rect">
              <a:avLst/>
            </a:prstGeom>
            <a:noFill/>
            <a:ln w="9525">
              <a:solidFill>
                <a:srgbClr val="334457"/>
              </a:solidFill>
              <a:prstDash val="sysDash"/>
            </a:ln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ko-KR" altLang="en-US" sz="1600" dirty="0">
                <a:solidFill>
                  <a:srgbClr val="334457"/>
                </a:solidFill>
                <a:latin typeface="나눔스퀘어 ExtraBold" panose="020B0600000101010101" pitchFamily="50" charset="-127"/>
                <a:ea typeface="나눔스퀘어 ExtraBold" panose="020B0600000101010101" pitchFamily="50" charset="-127"/>
              </a:endParaRPr>
            </a:p>
          </p:txBody>
        </p:sp>
        <p:grpSp>
          <p:nvGrpSpPr>
            <p:cNvPr id="76" name="그룹 75">
              <a:extLst>
                <a:ext uri="{FF2B5EF4-FFF2-40B4-BE49-F238E27FC236}">
                  <a16:creationId xmlns:a16="http://schemas.microsoft.com/office/drawing/2014/main" xmlns="" id="{B63302AA-A370-402C-9BCC-91ADB720CB29}"/>
                </a:ext>
              </a:extLst>
            </p:cNvPr>
            <p:cNvGrpSpPr/>
            <p:nvPr/>
          </p:nvGrpSpPr>
          <p:grpSpPr>
            <a:xfrm>
              <a:off x="666504" y="5656231"/>
              <a:ext cx="671697" cy="713020"/>
              <a:chOff x="455103" y="5507083"/>
              <a:chExt cx="914400" cy="914400"/>
            </a:xfrm>
          </p:grpSpPr>
          <p:pic>
            <p:nvPicPr>
              <p:cNvPr id="77" name="그래픽 10" descr="가로 막대형 차트">
                <a:extLst>
                  <a:ext uri="{FF2B5EF4-FFF2-40B4-BE49-F238E27FC236}">
                    <a16:creationId xmlns:a16="http://schemas.microsoft.com/office/drawing/2014/main" xmlns="" id="{77739823-3343-41F6-B49C-61652DE4BA8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xmlns="" r:embed="rId7"/>
                  </a:ext>
                </a:extLst>
              </a:blip>
              <a:stretch>
                <a:fillRect/>
              </a:stretch>
            </p:blipFill>
            <p:spPr>
              <a:xfrm>
                <a:off x="710088" y="5663297"/>
                <a:ext cx="524352" cy="292978"/>
              </a:xfrm>
              <a:prstGeom prst="rect">
                <a:avLst/>
              </a:prstGeom>
            </p:spPr>
          </p:pic>
          <p:pic>
            <p:nvPicPr>
              <p:cNvPr id="78" name="그래픽 42" descr="강의실">
                <a:extLst>
                  <a:ext uri="{FF2B5EF4-FFF2-40B4-BE49-F238E27FC236}">
                    <a16:creationId xmlns:a16="http://schemas.microsoft.com/office/drawing/2014/main" xmlns="" id="{D6A6CCB3-078B-4A04-82E2-63420C207FD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xmlns="" r:embed="rId9"/>
                  </a:ext>
                </a:extLst>
              </a:blip>
              <a:srcRect/>
              <a:stretch>
                <a:fillRect/>
              </a:stretch>
            </p:blipFill>
            <p:spPr>
              <a:xfrm>
                <a:off x="455103" y="5507083"/>
                <a:ext cx="914400" cy="914400"/>
              </a:xfrm>
              <a:custGeom>
                <a:avLst/>
                <a:gdLst>
                  <a:gd name="connsiteX0" fmla="*/ 0 w 914400"/>
                  <a:gd name="connsiteY0" fmla="*/ 0 h 914400"/>
                  <a:gd name="connsiteX1" fmla="*/ 914400 w 914400"/>
                  <a:gd name="connsiteY1" fmla="*/ 0 h 914400"/>
                  <a:gd name="connsiteX2" fmla="*/ 914400 w 914400"/>
                  <a:gd name="connsiteY2" fmla="*/ 569867 h 914400"/>
                  <a:gd name="connsiteX3" fmla="*/ 302610 w 914400"/>
                  <a:gd name="connsiteY3" fmla="*/ 569867 h 914400"/>
                  <a:gd name="connsiteX4" fmla="*/ 302610 w 914400"/>
                  <a:gd name="connsiteY4" fmla="*/ 862845 h 914400"/>
                  <a:gd name="connsiteX5" fmla="*/ 914400 w 914400"/>
                  <a:gd name="connsiteY5" fmla="*/ 862845 h 914400"/>
                  <a:gd name="connsiteX6" fmla="*/ 914400 w 914400"/>
                  <a:gd name="connsiteY6" fmla="*/ 914400 h 914400"/>
                  <a:gd name="connsiteX7" fmla="*/ 0 w 914400"/>
                  <a:gd name="connsiteY7" fmla="*/ 914400 h 9144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914400" h="914400">
                    <a:moveTo>
                      <a:pt x="0" y="0"/>
                    </a:moveTo>
                    <a:lnTo>
                      <a:pt x="914400" y="0"/>
                    </a:lnTo>
                    <a:lnTo>
                      <a:pt x="914400" y="569867"/>
                    </a:lnTo>
                    <a:lnTo>
                      <a:pt x="302610" y="569867"/>
                    </a:lnTo>
                    <a:lnTo>
                      <a:pt x="302610" y="862845"/>
                    </a:lnTo>
                    <a:lnTo>
                      <a:pt x="914400" y="862845"/>
                    </a:lnTo>
                    <a:lnTo>
                      <a:pt x="914400" y="914400"/>
                    </a:lnTo>
                    <a:lnTo>
                      <a:pt x="0" y="914400"/>
                    </a:lnTo>
                    <a:close/>
                  </a:path>
                </a:pathLst>
              </a:custGeom>
            </p:spPr>
          </p:pic>
        </p:grpSp>
      </p:grpSp>
      <p:grpSp>
        <p:nvGrpSpPr>
          <p:cNvPr id="79" name="그룹 78">
            <a:extLst>
              <a:ext uri="{FF2B5EF4-FFF2-40B4-BE49-F238E27FC236}">
                <a16:creationId xmlns:a16="http://schemas.microsoft.com/office/drawing/2014/main" xmlns="" id="{8B560BB1-20F8-417C-9F14-C6AB5BB7A3E9}"/>
              </a:ext>
            </a:extLst>
          </p:cNvPr>
          <p:cNvGrpSpPr/>
          <p:nvPr/>
        </p:nvGrpSpPr>
        <p:grpSpPr>
          <a:xfrm>
            <a:off x="2159252" y="812975"/>
            <a:ext cx="10039230" cy="812760"/>
            <a:chOff x="2159252" y="871698"/>
            <a:chExt cx="10039230" cy="812760"/>
          </a:xfrm>
        </p:grpSpPr>
        <p:grpSp>
          <p:nvGrpSpPr>
            <p:cNvPr id="80" name="그룹 79">
              <a:extLst>
                <a:ext uri="{FF2B5EF4-FFF2-40B4-BE49-F238E27FC236}">
                  <a16:creationId xmlns:a16="http://schemas.microsoft.com/office/drawing/2014/main" xmlns="" id="{F11AF6BA-C012-4C15-ADE7-319A35B9B795}"/>
                </a:ext>
              </a:extLst>
            </p:cNvPr>
            <p:cNvGrpSpPr/>
            <p:nvPr/>
          </p:nvGrpSpPr>
          <p:grpSpPr>
            <a:xfrm>
              <a:off x="2159252" y="871698"/>
              <a:ext cx="9826567" cy="795757"/>
              <a:chOff x="2159252" y="871698"/>
              <a:chExt cx="9826567" cy="795757"/>
            </a:xfrm>
          </p:grpSpPr>
          <p:grpSp>
            <p:nvGrpSpPr>
              <p:cNvPr id="82" name="Group 27">
                <a:extLst>
                  <a:ext uri="{FF2B5EF4-FFF2-40B4-BE49-F238E27FC236}">
                    <a16:creationId xmlns:a16="http://schemas.microsoft.com/office/drawing/2014/main" xmlns="" id="{6860AD1B-AFBB-454C-85E4-95DB6CE39FBE}"/>
                  </a:ext>
                </a:extLst>
              </p:cNvPr>
              <p:cNvGrpSpPr/>
              <p:nvPr/>
            </p:nvGrpSpPr>
            <p:grpSpPr>
              <a:xfrm>
                <a:off x="3910467" y="871698"/>
                <a:ext cx="8075352" cy="795757"/>
                <a:chOff x="4605654" y="1824853"/>
                <a:chExt cx="6566322" cy="811606"/>
              </a:xfrm>
            </p:grpSpPr>
            <p:sp>
              <p:nvSpPr>
                <p:cNvPr id="86" name="Rectangle 28">
                  <a:extLst>
                    <a:ext uri="{FF2B5EF4-FFF2-40B4-BE49-F238E27FC236}">
                      <a16:creationId xmlns:a16="http://schemas.microsoft.com/office/drawing/2014/main" xmlns="" id="{C14A02B2-ED7D-4653-976E-3D463CFE6ED3}"/>
                    </a:ext>
                  </a:extLst>
                </p:cNvPr>
                <p:cNvSpPr/>
                <p:nvPr/>
              </p:nvSpPr>
              <p:spPr>
                <a:xfrm>
                  <a:off x="4780729" y="2174794"/>
                  <a:ext cx="6391247" cy="461665"/>
                </a:xfrm>
                <a:prstGeom prst="rect">
                  <a:avLst/>
                </a:prstGeom>
                <a:solidFill>
                  <a:srgbClr val="0099CC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r>
                    <a:rPr lang="ko-KR" altLang="en-US" sz="2000">
                      <a:latin typeface="에스코어 드림 6 Bold" panose="020B0703030302020204" pitchFamily="34" charset="-127"/>
                      <a:ea typeface="에스코어 드림 6 Bold" panose="020B0703030302020204" pitchFamily="34" charset="-127"/>
                    </a:rPr>
                    <a:t>           화면 구성</a:t>
                  </a:r>
                  <a:endParaRPr lang="en-US" sz="2000" dirty="0">
                    <a:latin typeface="에스코어 드림 6 Bold" panose="020B0703030302020204" pitchFamily="34" charset="-127"/>
                    <a:ea typeface="에스코어 드림 6 Bold" panose="020B0703030302020204" pitchFamily="34" charset="-127"/>
                  </a:endParaRPr>
                </a:p>
              </p:txBody>
            </p:sp>
            <p:sp>
              <p:nvSpPr>
                <p:cNvPr id="87" name="Parallelogram 31">
                  <a:extLst>
                    <a:ext uri="{FF2B5EF4-FFF2-40B4-BE49-F238E27FC236}">
                      <a16:creationId xmlns:a16="http://schemas.microsoft.com/office/drawing/2014/main" xmlns="" id="{83B26E31-76B3-40FC-9726-ED67ED594041}"/>
                    </a:ext>
                  </a:extLst>
                </p:cNvPr>
                <p:cNvSpPr/>
                <p:nvPr/>
              </p:nvSpPr>
              <p:spPr>
                <a:xfrm rot="5400000" flipH="1">
                  <a:off x="4636437" y="1996338"/>
                  <a:ext cx="777696" cy="489893"/>
                </a:xfrm>
                <a:prstGeom prst="parallelogram">
                  <a:avLst>
                    <a:gd name="adj" fmla="val 55606"/>
                  </a:avLst>
                </a:prstGeom>
                <a:solidFill>
                  <a:srgbClr val="00FFFF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8" name="Arrow: Pentagon 29">
                  <a:extLst>
                    <a:ext uri="{FF2B5EF4-FFF2-40B4-BE49-F238E27FC236}">
                      <a16:creationId xmlns:a16="http://schemas.microsoft.com/office/drawing/2014/main" xmlns="" id="{0F4D7DB0-C2FF-45CA-84D4-790B40D8175D}"/>
                    </a:ext>
                  </a:extLst>
                </p:cNvPr>
                <p:cNvSpPr/>
                <p:nvPr/>
              </p:nvSpPr>
              <p:spPr>
                <a:xfrm flipH="1">
                  <a:off x="4605654" y="1838843"/>
                  <a:ext cx="668642" cy="452912"/>
                </a:xfrm>
                <a:prstGeom prst="homePlate">
                  <a:avLst>
                    <a:gd name="adj" fmla="val 43906"/>
                  </a:avLst>
                </a:prstGeom>
                <a:solidFill>
                  <a:schemeClr val="accent4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89" name="TextBox 88">
                  <a:extLst>
                    <a:ext uri="{FF2B5EF4-FFF2-40B4-BE49-F238E27FC236}">
                      <a16:creationId xmlns:a16="http://schemas.microsoft.com/office/drawing/2014/main" xmlns="" id="{DC757DF6-89C8-471B-A4D9-8BC5E7B7A466}"/>
                    </a:ext>
                  </a:extLst>
                </p:cNvPr>
                <p:cNvSpPr txBox="1"/>
                <p:nvPr/>
              </p:nvSpPr>
              <p:spPr>
                <a:xfrm>
                  <a:off x="4758354" y="1824853"/>
                  <a:ext cx="489894" cy="47086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n-US" altLang="ko-KR" sz="2400" b="1" dirty="0">
                      <a:solidFill>
                        <a:schemeClr val="bg1"/>
                      </a:solidFill>
                      <a:latin typeface="맑은 고딕" panose="020B0503020000020004" pitchFamily="50" charset="-127"/>
                      <a:ea typeface="맑은 고딕" panose="020B0503020000020004" pitchFamily="50" charset="-127"/>
                      <a:cs typeface="Arial" pitchFamily="34" charset="0"/>
                    </a:rPr>
                    <a:t>Ⅰ</a:t>
                  </a:r>
                  <a:endParaRPr lang="ko-KR" altLang="en-US" sz="2400" b="1" dirty="0">
                    <a:solidFill>
                      <a:schemeClr val="bg1"/>
                    </a:solidFill>
                    <a:cs typeface="Arial" pitchFamily="34" charset="0"/>
                  </a:endParaRPr>
                </a:p>
              </p:txBody>
            </p:sp>
          </p:grpSp>
          <p:grpSp>
            <p:nvGrpSpPr>
              <p:cNvPr id="83" name="그룹 82">
                <a:extLst>
                  <a:ext uri="{FF2B5EF4-FFF2-40B4-BE49-F238E27FC236}">
                    <a16:creationId xmlns:a16="http://schemas.microsoft.com/office/drawing/2014/main" xmlns="" id="{3E33EC9A-3945-4B8A-BF12-D07B46AF2615}"/>
                  </a:ext>
                </a:extLst>
              </p:cNvPr>
              <p:cNvGrpSpPr/>
              <p:nvPr/>
            </p:nvGrpSpPr>
            <p:grpSpPr>
              <a:xfrm>
                <a:off x="2159252" y="885415"/>
                <a:ext cx="2571331" cy="444066"/>
                <a:chOff x="2159252" y="885415"/>
                <a:chExt cx="2571331" cy="444066"/>
              </a:xfrm>
            </p:grpSpPr>
            <p:sp>
              <p:nvSpPr>
                <p:cNvPr id="84" name="Arrow: Pentagon 29">
                  <a:extLst>
                    <a:ext uri="{FF2B5EF4-FFF2-40B4-BE49-F238E27FC236}">
                      <a16:creationId xmlns:a16="http://schemas.microsoft.com/office/drawing/2014/main" xmlns="" id="{FE6691BF-DB78-4786-958F-06BF48756ACB}"/>
                    </a:ext>
                  </a:extLst>
                </p:cNvPr>
                <p:cNvSpPr/>
                <p:nvPr/>
              </p:nvSpPr>
              <p:spPr>
                <a:xfrm flipH="1">
                  <a:off x="2159252" y="885415"/>
                  <a:ext cx="2571331" cy="444066"/>
                </a:xfrm>
                <a:prstGeom prst="homePlate">
                  <a:avLst>
                    <a:gd name="adj" fmla="val 43906"/>
                  </a:avLst>
                </a:prstGeom>
                <a:solidFill>
                  <a:srgbClr val="00CCFF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85" name="TextBox 84">
                  <a:extLst>
                    <a:ext uri="{FF2B5EF4-FFF2-40B4-BE49-F238E27FC236}">
                      <a16:creationId xmlns:a16="http://schemas.microsoft.com/office/drawing/2014/main" xmlns="" id="{B2F03029-1759-43EA-A6E0-767736B86758}"/>
                    </a:ext>
                  </a:extLst>
                </p:cNvPr>
                <p:cNvSpPr txBox="1"/>
                <p:nvPr/>
              </p:nvSpPr>
              <p:spPr>
                <a:xfrm>
                  <a:off x="2416029" y="922032"/>
                  <a:ext cx="2162291" cy="36933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n-US" altLang="ko-KR" b="1" dirty="0">
                      <a:solidFill>
                        <a:schemeClr val="bg1"/>
                      </a:solidFill>
                      <a:latin typeface="맑은 고딕" panose="020B0503020000020004" pitchFamily="50" charset="-127"/>
                      <a:ea typeface="맑은 고딕" panose="020B0503020000020004" pitchFamily="50" charset="-127"/>
                      <a:cs typeface="Arial" pitchFamily="34" charset="0"/>
                    </a:rPr>
                    <a:t>Ⅱ. </a:t>
                  </a:r>
                  <a:r>
                    <a:rPr lang="ko-KR" altLang="en-US" b="1" dirty="0" err="1">
                      <a:solidFill>
                        <a:schemeClr val="bg1"/>
                      </a:solidFill>
                      <a:latin typeface="맑은 고딕" panose="020B0503020000020004" pitchFamily="50" charset="-127"/>
                      <a:ea typeface="맑은 고딕" panose="020B0503020000020004" pitchFamily="50" charset="-127"/>
                      <a:cs typeface="Arial" pitchFamily="34" charset="0"/>
                    </a:rPr>
                    <a:t>신고도움서비스</a:t>
                  </a:r>
                  <a:endParaRPr lang="ko-KR" altLang="en-US" b="1" dirty="0">
                    <a:solidFill>
                      <a:schemeClr val="bg1"/>
                    </a:solidFill>
                    <a:cs typeface="Arial" pitchFamily="34" charset="0"/>
                  </a:endParaRPr>
                </a:p>
              </p:txBody>
            </p:sp>
          </p:grpSp>
        </p:grpSp>
        <p:sp>
          <p:nvSpPr>
            <p:cNvPr id="81" name="TextBox 80">
              <a:extLst>
                <a:ext uri="{FF2B5EF4-FFF2-40B4-BE49-F238E27FC236}">
                  <a16:creationId xmlns:a16="http://schemas.microsoft.com/office/drawing/2014/main" xmlns="" id="{EF84689C-CE95-4515-8C58-15A36E94960A}"/>
                </a:ext>
              </a:extLst>
            </p:cNvPr>
            <p:cNvSpPr txBox="1"/>
            <p:nvPr/>
          </p:nvSpPr>
          <p:spPr>
            <a:xfrm>
              <a:off x="10194228" y="1407459"/>
              <a:ext cx="2004254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ko-KR" altLang="en-US" sz="1200" dirty="0" err="1">
                  <a:solidFill>
                    <a:schemeClr val="bg1"/>
                  </a:solidFill>
                  <a:latin typeface="에스코어 드림 6 Bold" panose="020B0703030302020204" pitchFamily="34" charset="-127"/>
                  <a:ea typeface="에스코어 드림 6 Bold" panose="020B0703030302020204" pitchFamily="34" charset="-127"/>
                </a:rPr>
                <a:t>신고도움서비스</a:t>
              </a:r>
              <a:r>
                <a:rPr lang="ko-KR" altLang="en-US" sz="1200" dirty="0">
                  <a:solidFill>
                    <a:schemeClr val="bg1"/>
                  </a:solidFill>
                  <a:latin typeface="에스코어 드림 6 Bold" panose="020B0703030302020204" pitchFamily="34" charset="-127"/>
                  <a:ea typeface="에스코어 드림 6 Bold" panose="020B0703030302020204" pitchFamily="34" charset="-127"/>
                </a:rPr>
                <a:t> 화면설명</a:t>
              </a:r>
              <a:endParaRPr lang="ko-KR" altLang="en-US" dirty="0">
                <a:solidFill>
                  <a:schemeClr val="bg1"/>
                </a:solidFill>
                <a:latin typeface="에스코어 드림 6 Bold" panose="020B0703030302020204" pitchFamily="34" charset="-127"/>
                <a:ea typeface="에스코어 드림 6 Bold" panose="020B0703030302020204" pitchFamily="34" charset="-127"/>
              </a:endParaRPr>
            </a:p>
          </p:txBody>
        </p:sp>
      </p:grpSp>
      <p:pic>
        <p:nvPicPr>
          <p:cNvPr id="33" name="그림 32">
            <a:extLst>
              <a:ext uri="{FF2B5EF4-FFF2-40B4-BE49-F238E27FC236}">
                <a16:creationId xmlns:a16="http://schemas.microsoft.com/office/drawing/2014/main" xmlns="" id="{2D7C6176-8B29-40FC-9B0C-13F060E5E5FA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1846" y="2360592"/>
            <a:ext cx="10470379" cy="3188467"/>
          </a:xfrm>
          <a:prstGeom prst="rect">
            <a:avLst/>
          </a:prstGeom>
          <a:ln>
            <a:solidFill>
              <a:schemeClr val="bg2"/>
            </a:solidFill>
          </a:ln>
        </p:spPr>
      </p:pic>
    </p:spTree>
    <p:extLst>
      <p:ext uri="{BB962C8B-B14F-4D97-AF65-F5344CB8AC3E}">
        <p14:creationId xmlns:p14="http://schemas.microsoft.com/office/powerpoint/2010/main" val="39857960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3" grpId="0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그림 8">
            <a:extLst>
              <a:ext uri="{FF2B5EF4-FFF2-40B4-BE49-F238E27FC236}">
                <a16:creationId xmlns:a16="http://schemas.microsoft.com/office/drawing/2014/main" xmlns="" id="{3B1A5D79-5902-41C8-BAED-76B0149ED52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848" b="16848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3" name="사각형: 둥근 모서리 12">
            <a:extLst>
              <a:ext uri="{FF2B5EF4-FFF2-40B4-BE49-F238E27FC236}">
                <a16:creationId xmlns:a16="http://schemas.microsoft.com/office/drawing/2014/main" xmlns="" id="{B0AAEF71-D79C-4536-A1D5-3BE6B62106F3}"/>
              </a:ext>
            </a:extLst>
          </p:cNvPr>
          <p:cNvSpPr/>
          <p:nvPr/>
        </p:nvSpPr>
        <p:spPr>
          <a:xfrm>
            <a:off x="195654" y="623071"/>
            <a:ext cx="11788030" cy="5796236"/>
          </a:xfrm>
          <a:prstGeom prst="roundRect">
            <a:avLst>
              <a:gd name="adj" fmla="val 3684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dirty="0">
                <a:solidFill>
                  <a:srgbClr val="0A1834"/>
                </a:solidFill>
              </a:rPr>
              <a:t>									</a:t>
            </a:r>
            <a:endParaRPr lang="ko-KR" altLang="en-US" dirty="0">
              <a:solidFill>
                <a:srgbClr val="0A1834"/>
              </a:solidFill>
            </a:endParaRPr>
          </a:p>
        </p:txBody>
      </p:sp>
      <p:pic>
        <p:nvPicPr>
          <p:cNvPr id="4" name="그림 3">
            <a:extLst>
              <a:ext uri="{FF2B5EF4-FFF2-40B4-BE49-F238E27FC236}">
                <a16:creationId xmlns:a16="http://schemas.microsoft.com/office/drawing/2014/main" xmlns="" id="{C9BCA64D-037A-49F7-A300-3CB2DC9B6C0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212245" y="0"/>
            <a:ext cx="1785671" cy="552517"/>
          </a:xfrm>
          <a:prstGeom prst="rect">
            <a:avLst/>
          </a:prstGeom>
        </p:spPr>
      </p:pic>
      <p:pic>
        <p:nvPicPr>
          <p:cNvPr id="14" name="그림 13">
            <a:extLst>
              <a:ext uri="{FF2B5EF4-FFF2-40B4-BE49-F238E27FC236}">
                <a16:creationId xmlns:a16="http://schemas.microsoft.com/office/drawing/2014/main" xmlns="" id="{0D9592AB-2BA6-4E77-9EDF-C43A691759C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07896" y="6459624"/>
            <a:ext cx="1525434" cy="355996"/>
          </a:xfrm>
          <a:prstGeom prst="rect">
            <a:avLst/>
          </a:prstGeom>
        </p:spPr>
      </p:pic>
      <p:sp>
        <p:nvSpPr>
          <p:cNvPr id="37" name="TextBox 36">
            <a:extLst>
              <a:ext uri="{FF2B5EF4-FFF2-40B4-BE49-F238E27FC236}">
                <a16:creationId xmlns:a16="http://schemas.microsoft.com/office/drawing/2014/main" xmlns="" id="{3A8C9166-5D9C-4CD9-9582-0B9841FC481C}"/>
              </a:ext>
            </a:extLst>
          </p:cNvPr>
          <p:cNvSpPr txBox="1"/>
          <p:nvPr/>
        </p:nvSpPr>
        <p:spPr>
          <a:xfrm>
            <a:off x="10879671" y="1407459"/>
            <a:ext cx="150582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1200" dirty="0">
                <a:solidFill>
                  <a:schemeClr val="bg1"/>
                </a:solidFill>
                <a:latin typeface="에스코어 드림 6 Bold" panose="020B0703030302020204" pitchFamily="34" charset="-127"/>
                <a:ea typeface="에스코어 드림 6 Bold" panose="020B0703030302020204" pitchFamily="34" charset="-127"/>
              </a:rPr>
              <a:t>세정지원 방안</a:t>
            </a:r>
            <a:endParaRPr lang="ko-KR" altLang="en-US" dirty="0">
              <a:solidFill>
                <a:schemeClr val="bg1"/>
              </a:solidFill>
              <a:latin typeface="에스코어 드림 6 Bold" panose="020B0703030302020204" pitchFamily="34" charset="-127"/>
              <a:ea typeface="에스코어 드림 6 Bold" panose="020B0703030302020204" pitchFamily="34" charset="-127"/>
            </a:endParaRPr>
          </a:p>
        </p:txBody>
      </p:sp>
      <p:sp>
        <p:nvSpPr>
          <p:cNvPr id="73" name="TextBox 72">
            <a:extLst>
              <a:ext uri="{FF2B5EF4-FFF2-40B4-BE49-F238E27FC236}">
                <a16:creationId xmlns:a16="http://schemas.microsoft.com/office/drawing/2014/main" xmlns="" id="{338B6098-BAD8-48E1-A4D7-9DA3E1763D94}"/>
              </a:ext>
            </a:extLst>
          </p:cNvPr>
          <p:cNvSpPr txBox="1"/>
          <p:nvPr/>
        </p:nvSpPr>
        <p:spPr>
          <a:xfrm>
            <a:off x="1464665" y="5622680"/>
            <a:ext cx="7244291" cy="74488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Clr>
                <a:srgbClr val="C00000"/>
              </a:buClr>
              <a:buFont typeface="Wingdings" panose="05000000000000000000" pitchFamily="2" charset="2"/>
              <a:buChar char="ü"/>
            </a:pPr>
            <a:r>
              <a:rPr lang="ko-KR" altLang="en-US" dirty="0">
                <a:solidFill>
                  <a:srgbClr val="C00000"/>
                </a:solidFill>
                <a:latin typeface="나눔스퀘어 ExtraBold" panose="020B0600000101010101" pitchFamily="50" charset="-127"/>
                <a:ea typeface="나눔스퀘어 ExtraBold" panose="020B0600000101010101" pitchFamily="50" charset="-127"/>
              </a:rPr>
              <a:t>주요 안내사항</a:t>
            </a:r>
            <a:endParaRPr lang="en-US" altLang="ko-KR" dirty="0">
              <a:solidFill>
                <a:srgbClr val="C00000"/>
              </a:solidFill>
              <a:latin typeface="나눔스퀘어 ExtraBold" panose="020B0600000101010101" pitchFamily="50" charset="-127"/>
              <a:ea typeface="나눔스퀘어 ExtraBold" panose="020B0600000101010101" pitchFamily="50" charset="-127"/>
            </a:endParaRPr>
          </a:p>
          <a:p>
            <a:pPr>
              <a:lnSpc>
                <a:spcPct val="150000"/>
              </a:lnSpc>
              <a:buClr>
                <a:srgbClr val="C00000"/>
              </a:buClr>
            </a:pPr>
            <a:r>
              <a:rPr lang="ko-KR" altLang="en-US" dirty="0">
                <a:solidFill>
                  <a:srgbClr val="334457"/>
                </a:solidFill>
                <a:latin typeface="나눔스퀘어 ExtraBold" panose="020B0600000101010101" pitchFamily="50" charset="-127"/>
                <a:ea typeface="나눔스퀘어 ExtraBold" panose="020B0600000101010101" pitchFamily="50" charset="-127"/>
              </a:rPr>
              <a:t>      </a:t>
            </a:r>
            <a:r>
              <a:rPr lang="en-US" altLang="ko-KR" dirty="0">
                <a:solidFill>
                  <a:srgbClr val="334457"/>
                </a:solidFill>
                <a:latin typeface="나눔스퀘어 ExtraBold" panose="020B0600000101010101" pitchFamily="50" charset="-127"/>
                <a:ea typeface="나눔스퀘어 ExtraBold" panose="020B0600000101010101" pitchFamily="50" charset="-127"/>
              </a:rPr>
              <a:t> </a:t>
            </a:r>
            <a:r>
              <a:rPr lang="ko-KR" altLang="en-US" dirty="0">
                <a:solidFill>
                  <a:srgbClr val="334457"/>
                </a:solidFill>
                <a:latin typeface="나눔스퀘어 ExtraBold" panose="020B0600000101010101" pitchFamily="50" charset="-127"/>
                <a:ea typeface="나눔스퀘어 ExtraBold" panose="020B0600000101010101" pitchFamily="50" charset="-127"/>
              </a:rPr>
              <a:t>「</a:t>
            </a:r>
            <a:r>
              <a:rPr lang="ko-KR" altLang="en-US" dirty="0">
                <a:solidFill>
                  <a:schemeClr val="accent5">
                    <a:lumMod val="75000"/>
                  </a:schemeClr>
                </a:solidFill>
                <a:latin typeface="나눔스퀘어 ExtraBold" panose="020B0600000101010101" pitchFamily="50" charset="-127"/>
                <a:ea typeface="나눔스퀘어 ExtraBold" panose="020B0600000101010101" pitchFamily="50" charset="-127"/>
              </a:rPr>
              <a:t>절세 도움말</a:t>
            </a:r>
            <a:r>
              <a:rPr lang="ko-KR" altLang="en-US" dirty="0">
                <a:solidFill>
                  <a:srgbClr val="334457"/>
                </a:solidFill>
                <a:latin typeface="나눔스퀘어 ExtraBold" panose="020B0600000101010101" pitchFamily="50" charset="-127"/>
                <a:ea typeface="나눔스퀘어 ExtraBold" panose="020B0600000101010101" pitchFamily="50" charset="-127"/>
              </a:rPr>
              <a:t>」 중 해당 법인에 적용 확률이 높은 」 「</a:t>
            </a:r>
            <a:r>
              <a:rPr lang="ko-KR" altLang="en-US" dirty="0" err="1">
                <a:solidFill>
                  <a:srgbClr val="FF0000"/>
                </a:solidFill>
                <a:latin typeface="나눔스퀘어 ExtraBold" panose="020B0600000101010101" pitchFamily="50" charset="-127"/>
                <a:ea typeface="나눔스퀘어 ExtraBold" panose="020B0600000101010101" pitchFamily="50" charset="-127"/>
              </a:rPr>
              <a:t>핵심절세도움말</a:t>
            </a:r>
            <a:r>
              <a:rPr lang="ko-KR" altLang="en-US" dirty="0">
                <a:solidFill>
                  <a:srgbClr val="334457"/>
                </a:solidFill>
                <a:latin typeface="나눔스퀘어 ExtraBold" panose="020B0600000101010101" pitchFamily="50" charset="-127"/>
                <a:ea typeface="나눔스퀘어 ExtraBold" panose="020B0600000101010101" pitchFamily="50" charset="-127"/>
              </a:rPr>
              <a:t>」 안내</a:t>
            </a:r>
            <a:endParaRPr lang="en-US" altLang="ko-KR" dirty="0">
              <a:solidFill>
                <a:srgbClr val="334457"/>
              </a:solidFill>
              <a:latin typeface="나눔스퀘어 ExtraBold" panose="020B0600000101010101" pitchFamily="50" charset="-127"/>
              <a:ea typeface="나눔스퀘어 ExtraBold" panose="020B0600000101010101" pitchFamily="50" charset="-127"/>
            </a:endParaRPr>
          </a:p>
        </p:txBody>
      </p:sp>
      <p:sp>
        <p:nvSpPr>
          <p:cNvPr id="75" name="직사각형 74">
            <a:extLst>
              <a:ext uri="{FF2B5EF4-FFF2-40B4-BE49-F238E27FC236}">
                <a16:creationId xmlns:a16="http://schemas.microsoft.com/office/drawing/2014/main" xmlns="" id="{00A8DE57-3288-4D79-8141-A06C71DCF4E8}"/>
              </a:ext>
            </a:extLst>
          </p:cNvPr>
          <p:cNvSpPr/>
          <p:nvPr/>
        </p:nvSpPr>
        <p:spPr>
          <a:xfrm>
            <a:off x="533564" y="1716610"/>
            <a:ext cx="1854013" cy="503666"/>
          </a:xfrm>
          <a:prstGeom prst="rect">
            <a:avLst/>
          </a:prstGeom>
          <a:noFill/>
          <a:ln w="76200">
            <a:solidFill>
              <a:srgbClr val="C0000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grpSp>
        <p:nvGrpSpPr>
          <p:cNvPr id="6" name="그룹 5">
            <a:extLst>
              <a:ext uri="{FF2B5EF4-FFF2-40B4-BE49-F238E27FC236}">
                <a16:creationId xmlns:a16="http://schemas.microsoft.com/office/drawing/2014/main" xmlns="" id="{E77AD8D3-7002-48D7-8DA2-716A50AA8AF5}"/>
              </a:ext>
            </a:extLst>
          </p:cNvPr>
          <p:cNvGrpSpPr/>
          <p:nvPr/>
        </p:nvGrpSpPr>
        <p:grpSpPr>
          <a:xfrm>
            <a:off x="316495" y="1794423"/>
            <a:ext cx="11563272" cy="4589366"/>
            <a:chOff x="316495" y="1794423"/>
            <a:chExt cx="11563272" cy="4589366"/>
          </a:xfrm>
        </p:grpSpPr>
        <p:grpSp>
          <p:nvGrpSpPr>
            <p:cNvPr id="50" name="그룹 49">
              <a:extLst>
                <a:ext uri="{FF2B5EF4-FFF2-40B4-BE49-F238E27FC236}">
                  <a16:creationId xmlns:a16="http://schemas.microsoft.com/office/drawing/2014/main" xmlns="" id="{F2DE2A99-BD60-459D-928F-66992547B04D}"/>
                </a:ext>
              </a:extLst>
            </p:cNvPr>
            <p:cNvGrpSpPr/>
            <p:nvPr/>
          </p:nvGrpSpPr>
          <p:grpSpPr>
            <a:xfrm>
              <a:off x="638531" y="1794423"/>
              <a:ext cx="10904780" cy="360000"/>
              <a:chOff x="638531" y="2975913"/>
              <a:chExt cx="10904780" cy="360000"/>
            </a:xfrm>
          </p:grpSpPr>
          <p:sp>
            <p:nvSpPr>
              <p:cNvPr id="52" name="직사각형 51">
                <a:extLst>
                  <a:ext uri="{FF2B5EF4-FFF2-40B4-BE49-F238E27FC236}">
                    <a16:creationId xmlns:a16="http://schemas.microsoft.com/office/drawing/2014/main" xmlns="" id="{67FAFC77-0751-413E-B2C3-C62C25EDD2BC}"/>
                  </a:ext>
                </a:extLst>
              </p:cNvPr>
              <p:cNvSpPr/>
              <p:nvPr/>
            </p:nvSpPr>
            <p:spPr>
              <a:xfrm>
                <a:off x="638531" y="2975913"/>
                <a:ext cx="1647982" cy="360000"/>
              </a:xfrm>
              <a:prstGeom prst="rect">
                <a:avLst/>
              </a:prstGeom>
              <a:solidFill>
                <a:srgbClr val="F9F9F9"/>
              </a:solidFill>
              <a:ln w="3175"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ko-KR" altLang="en-US" sz="1400" b="1" dirty="0">
                    <a:solidFill>
                      <a:schemeClr val="tx1"/>
                    </a:solidFill>
                    <a:latin typeface="나눔고딕" panose="020D0604000000000000" pitchFamily="50" charset="-127"/>
                    <a:ea typeface="나눔고딕" panose="020D0604000000000000" pitchFamily="50" charset="-127"/>
                  </a:rPr>
                  <a:t>주요안내</a:t>
                </a:r>
              </a:p>
            </p:txBody>
          </p:sp>
          <p:sp>
            <p:nvSpPr>
              <p:cNvPr id="57" name="직사각형 56">
                <a:extLst>
                  <a:ext uri="{FF2B5EF4-FFF2-40B4-BE49-F238E27FC236}">
                    <a16:creationId xmlns:a16="http://schemas.microsoft.com/office/drawing/2014/main" xmlns="" id="{5C92A9A8-87AC-4DF1-8D6C-CBE0A1A90715}"/>
                  </a:ext>
                </a:extLst>
              </p:cNvPr>
              <p:cNvSpPr/>
              <p:nvPr/>
            </p:nvSpPr>
            <p:spPr>
              <a:xfrm>
                <a:off x="2490076" y="2975913"/>
                <a:ext cx="1647982" cy="360000"/>
              </a:xfrm>
              <a:prstGeom prst="rect">
                <a:avLst/>
              </a:prstGeom>
              <a:solidFill>
                <a:srgbClr val="F9F9F9"/>
              </a:solidFill>
              <a:ln w="3175"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ko-KR" altLang="en-US" sz="1400" b="1" dirty="0">
                    <a:solidFill>
                      <a:schemeClr val="bg1">
                        <a:lumMod val="75000"/>
                      </a:schemeClr>
                    </a:solidFill>
                    <a:latin typeface="나눔고딕" panose="020D0604000000000000" pitchFamily="50" charset="-127"/>
                    <a:ea typeface="나눔고딕" panose="020D0604000000000000" pitchFamily="50" charset="-127"/>
                  </a:rPr>
                  <a:t>기업 분석자료</a:t>
                </a:r>
              </a:p>
            </p:txBody>
          </p:sp>
          <p:sp>
            <p:nvSpPr>
              <p:cNvPr id="58" name="직사각형 57">
                <a:extLst>
                  <a:ext uri="{FF2B5EF4-FFF2-40B4-BE49-F238E27FC236}">
                    <a16:creationId xmlns:a16="http://schemas.microsoft.com/office/drawing/2014/main" xmlns="" id="{064D560B-1677-4FE6-AB19-496AAAB5CF3D}"/>
                  </a:ext>
                </a:extLst>
              </p:cNvPr>
              <p:cNvSpPr/>
              <p:nvPr/>
            </p:nvSpPr>
            <p:spPr>
              <a:xfrm>
                <a:off x="4339501" y="2975913"/>
                <a:ext cx="1647982" cy="360000"/>
              </a:xfrm>
              <a:prstGeom prst="rect">
                <a:avLst/>
              </a:prstGeom>
              <a:solidFill>
                <a:srgbClr val="F9F9F9"/>
              </a:solidFill>
              <a:ln w="3175"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ko-KR" altLang="en-US" sz="1400" b="1" dirty="0">
                    <a:solidFill>
                      <a:schemeClr val="bg1">
                        <a:lumMod val="75000"/>
                      </a:schemeClr>
                    </a:solidFill>
                    <a:latin typeface="나눔고딕" panose="020D0604000000000000" pitchFamily="50" charset="-127"/>
                    <a:ea typeface="나눔고딕" panose="020D0604000000000000" pitchFamily="50" charset="-127"/>
                  </a:rPr>
                  <a:t>신고 참고자료</a:t>
                </a:r>
              </a:p>
            </p:txBody>
          </p:sp>
          <p:sp>
            <p:nvSpPr>
              <p:cNvPr id="69" name="직사각형 68">
                <a:extLst>
                  <a:ext uri="{FF2B5EF4-FFF2-40B4-BE49-F238E27FC236}">
                    <a16:creationId xmlns:a16="http://schemas.microsoft.com/office/drawing/2014/main" xmlns="" id="{04D0F6D3-5F49-48D5-BE5B-F17DA4362964}"/>
                  </a:ext>
                </a:extLst>
              </p:cNvPr>
              <p:cNvSpPr/>
              <p:nvPr/>
            </p:nvSpPr>
            <p:spPr>
              <a:xfrm>
                <a:off x="6207398" y="2975913"/>
                <a:ext cx="1647982" cy="360000"/>
              </a:xfrm>
              <a:prstGeom prst="rect">
                <a:avLst/>
              </a:prstGeom>
              <a:solidFill>
                <a:srgbClr val="F9F9F9"/>
              </a:solidFill>
              <a:ln w="3175"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ko-KR" altLang="en-US" sz="1400" b="1" dirty="0" err="1">
                    <a:solidFill>
                      <a:schemeClr val="bg1">
                        <a:lumMod val="75000"/>
                      </a:schemeClr>
                    </a:solidFill>
                    <a:latin typeface="나눔고딕" panose="020D0604000000000000" pitchFamily="50" charset="-127"/>
                    <a:ea typeface="나눔고딕" panose="020D0604000000000000" pitchFamily="50" charset="-127"/>
                  </a:rPr>
                  <a:t>신고시</a:t>
                </a:r>
                <a:r>
                  <a:rPr lang="ko-KR" altLang="en-US" sz="1400" b="1" dirty="0">
                    <a:solidFill>
                      <a:schemeClr val="bg1">
                        <a:lumMod val="75000"/>
                      </a:schemeClr>
                    </a:solidFill>
                    <a:latin typeface="나눔고딕" panose="020D0604000000000000" pitchFamily="50" charset="-127"/>
                    <a:ea typeface="나눔고딕" panose="020D0604000000000000" pitchFamily="50" charset="-127"/>
                  </a:rPr>
                  <a:t> 유의사항</a:t>
                </a:r>
              </a:p>
            </p:txBody>
          </p:sp>
          <p:sp>
            <p:nvSpPr>
              <p:cNvPr id="70" name="직사각형 69">
                <a:extLst>
                  <a:ext uri="{FF2B5EF4-FFF2-40B4-BE49-F238E27FC236}">
                    <a16:creationId xmlns:a16="http://schemas.microsoft.com/office/drawing/2014/main" xmlns="" id="{DAE1F50C-47A2-4D5B-A7BB-A8FEF8FBE7C8}"/>
                  </a:ext>
                </a:extLst>
              </p:cNvPr>
              <p:cNvSpPr/>
              <p:nvPr/>
            </p:nvSpPr>
            <p:spPr>
              <a:xfrm>
                <a:off x="8061063" y="2975913"/>
                <a:ext cx="1647982" cy="360000"/>
              </a:xfrm>
              <a:prstGeom prst="rect">
                <a:avLst/>
              </a:prstGeom>
              <a:solidFill>
                <a:srgbClr val="F9F9F9"/>
              </a:solidFill>
              <a:ln w="3175"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ko-KR" altLang="en-US" sz="1400" b="1" dirty="0">
                    <a:solidFill>
                      <a:schemeClr val="bg1">
                        <a:lumMod val="75000"/>
                      </a:schemeClr>
                    </a:solidFill>
                    <a:latin typeface="나눔고딕" panose="020D0604000000000000" pitchFamily="50" charset="-127"/>
                    <a:ea typeface="나눔고딕" panose="020D0604000000000000" pitchFamily="50" charset="-127"/>
                  </a:rPr>
                  <a:t>절세</a:t>
                </a:r>
                <a:r>
                  <a:rPr lang="en-US" altLang="ko-KR" sz="1400" b="1" dirty="0">
                    <a:solidFill>
                      <a:schemeClr val="bg1">
                        <a:lumMod val="75000"/>
                      </a:schemeClr>
                    </a:solidFill>
                    <a:latin typeface="나눔고딕" panose="020D0604000000000000" pitchFamily="50" charset="-127"/>
                    <a:ea typeface="나눔고딕" panose="020D0604000000000000" pitchFamily="50" charset="-127"/>
                  </a:rPr>
                  <a:t> </a:t>
                </a:r>
                <a:r>
                  <a:rPr lang="ko-KR" altLang="en-US" sz="1400" b="1" dirty="0">
                    <a:solidFill>
                      <a:schemeClr val="bg1">
                        <a:lumMod val="75000"/>
                      </a:schemeClr>
                    </a:solidFill>
                    <a:latin typeface="나눔고딕" panose="020D0604000000000000" pitchFamily="50" charset="-127"/>
                    <a:ea typeface="나눔고딕" panose="020D0604000000000000" pitchFamily="50" charset="-127"/>
                  </a:rPr>
                  <a:t>도움말</a:t>
                </a:r>
              </a:p>
            </p:txBody>
          </p:sp>
          <p:sp>
            <p:nvSpPr>
              <p:cNvPr id="71" name="직사각형 70">
                <a:extLst>
                  <a:ext uri="{FF2B5EF4-FFF2-40B4-BE49-F238E27FC236}">
                    <a16:creationId xmlns:a16="http://schemas.microsoft.com/office/drawing/2014/main" xmlns="" id="{E5978FB3-FDB1-4C92-A950-9DF2CB1D8855}"/>
                  </a:ext>
                </a:extLst>
              </p:cNvPr>
              <p:cNvSpPr/>
              <p:nvPr/>
            </p:nvSpPr>
            <p:spPr>
              <a:xfrm>
                <a:off x="9895329" y="2975913"/>
                <a:ext cx="1647982" cy="360000"/>
              </a:xfrm>
              <a:prstGeom prst="rect">
                <a:avLst/>
              </a:prstGeom>
              <a:solidFill>
                <a:srgbClr val="F9F9F9"/>
              </a:solidFill>
              <a:ln w="3175"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ko-KR" altLang="en-US" sz="1400" b="1" dirty="0">
                    <a:solidFill>
                      <a:schemeClr val="bg1">
                        <a:lumMod val="75000"/>
                      </a:schemeClr>
                    </a:solidFill>
                    <a:latin typeface="나눔고딕" panose="020D0604000000000000" pitchFamily="50" charset="-127"/>
                    <a:ea typeface="나눔고딕" panose="020D0604000000000000" pitchFamily="50" charset="-127"/>
                  </a:rPr>
                  <a:t>세법 도우미</a:t>
                </a:r>
              </a:p>
            </p:txBody>
          </p:sp>
        </p:grpSp>
        <p:sp>
          <p:nvSpPr>
            <p:cNvPr id="72" name="직사각형 71">
              <a:extLst>
                <a:ext uri="{FF2B5EF4-FFF2-40B4-BE49-F238E27FC236}">
                  <a16:creationId xmlns:a16="http://schemas.microsoft.com/office/drawing/2014/main" xmlns="" id="{628860FC-2002-4CC6-9287-681432353CF8}"/>
                </a:ext>
              </a:extLst>
            </p:cNvPr>
            <p:cNvSpPr/>
            <p:nvPr/>
          </p:nvSpPr>
          <p:spPr>
            <a:xfrm>
              <a:off x="316495" y="5563510"/>
              <a:ext cx="11563272" cy="820279"/>
            </a:xfrm>
            <a:prstGeom prst="rect">
              <a:avLst/>
            </a:prstGeom>
            <a:noFill/>
            <a:ln w="9525">
              <a:solidFill>
                <a:srgbClr val="334457"/>
              </a:solidFill>
              <a:prstDash val="sysDash"/>
            </a:ln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ko-KR" altLang="en-US" sz="1600" dirty="0">
                <a:solidFill>
                  <a:srgbClr val="334457"/>
                </a:solidFill>
                <a:latin typeface="나눔스퀘어 ExtraBold" panose="020B0600000101010101" pitchFamily="50" charset="-127"/>
                <a:ea typeface="나눔스퀘어 ExtraBold" panose="020B0600000101010101" pitchFamily="50" charset="-127"/>
              </a:endParaRPr>
            </a:p>
          </p:txBody>
        </p:sp>
        <p:grpSp>
          <p:nvGrpSpPr>
            <p:cNvPr id="76" name="그룹 75">
              <a:extLst>
                <a:ext uri="{FF2B5EF4-FFF2-40B4-BE49-F238E27FC236}">
                  <a16:creationId xmlns:a16="http://schemas.microsoft.com/office/drawing/2014/main" xmlns="" id="{B63302AA-A370-402C-9BCC-91ADB720CB29}"/>
                </a:ext>
              </a:extLst>
            </p:cNvPr>
            <p:cNvGrpSpPr/>
            <p:nvPr/>
          </p:nvGrpSpPr>
          <p:grpSpPr>
            <a:xfrm>
              <a:off x="666504" y="5656231"/>
              <a:ext cx="671697" cy="713020"/>
              <a:chOff x="455103" y="5507083"/>
              <a:chExt cx="914400" cy="914400"/>
            </a:xfrm>
          </p:grpSpPr>
          <p:pic>
            <p:nvPicPr>
              <p:cNvPr id="77" name="그래픽 10" descr="가로 막대형 차트">
                <a:extLst>
                  <a:ext uri="{FF2B5EF4-FFF2-40B4-BE49-F238E27FC236}">
                    <a16:creationId xmlns:a16="http://schemas.microsoft.com/office/drawing/2014/main" xmlns="" id="{77739823-3343-41F6-B49C-61652DE4BA8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xmlns="" r:embed="rId7"/>
                  </a:ext>
                </a:extLst>
              </a:blip>
              <a:stretch>
                <a:fillRect/>
              </a:stretch>
            </p:blipFill>
            <p:spPr>
              <a:xfrm>
                <a:off x="710088" y="5663297"/>
                <a:ext cx="524352" cy="292978"/>
              </a:xfrm>
              <a:prstGeom prst="rect">
                <a:avLst/>
              </a:prstGeom>
            </p:spPr>
          </p:pic>
          <p:pic>
            <p:nvPicPr>
              <p:cNvPr id="78" name="그래픽 42" descr="강의실">
                <a:extLst>
                  <a:ext uri="{FF2B5EF4-FFF2-40B4-BE49-F238E27FC236}">
                    <a16:creationId xmlns:a16="http://schemas.microsoft.com/office/drawing/2014/main" xmlns="" id="{D6A6CCB3-078B-4A04-82E2-63420C207FD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xmlns="" r:embed="rId9"/>
                  </a:ext>
                </a:extLst>
              </a:blip>
              <a:srcRect/>
              <a:stretch>
                <a:fillRect/>
              </a:stretch>
            </p:blipFill>
            <p:spPr>
              <a:xfrm>
                <a:off x="455103" y="5507083"/>
                <a:ext cx="914400" cy="914400"/>
              </a:xfrm>
              <a:custGeom>
                <a:avLst/>
                <a:gdLst>
                  <a:gd name="connsiteX0" fmla="*/ 0 w 914400"/>
                  <a:gd name="connsiteY0" fmla="*/ 0 h 914400"/>
                  <a:gd name="connsiteX1" fmla="*/ 914400 w 914400"/>
                  <a:gd name="connsiteY1" fmla="*/ 0 h 914400"/>
                  <a:gd name="connsiteX2" fmla="*/ 914400 w 914400"/>
                  <a:gd name="connsiteY2" fmla="*/ 569867 h 914400"/>
                  <a:gd name="connsiteX3" fmla="*/ 302610 w 914400"/>
                  <a:gd name="connsiteY3" fmla="*/ 569867 h 914400"/>
                  <a:gd name="connsiteX4" fmla="*/ 302610 w 914400"/>
                  <a:gd name="connsiteY4" fmla="*/ 862845 h 914400"/>
                  <a:gd name="connsiteX5" fmla="*/ 914400 w 914400"/>
                  <a:gd name="connsiteY5" fmla="*/ 862845 h 914400"/>
                  <a:gd name="connsiteX6" fmla="*/ 914400 w 914400"/>
                  <a:gd name="connsiteY6" fmla="*/ 914400 h 914400"/>
                  <a:gd name="connsiteX7" fmla="*/ 0 w 914400"/>
                  <a:gd name="connsiteY7" fmla="*/ 914400 h 9144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914400" h="914400">
                    <a:moveTo>
                      <a:pt x="0" y="0"/>
                    </a:moveTo>
                    <a:lnTo>
                      <a:pt x="914400" y="0"/>
                    </a:lnTo>
                    <a:lnTo>
                      <a:pt x="914400" y="569867"/>
                    </a:lnTo>
                    <a:lnTo>
                      <a:pt x="302610" y="569867"/>
                    </a:lnTo>
                    <a:lnTo>
                      <a:pt x="302610" y="862845"/>
                    </a:lnTo>
                    <a:lnTo>
                      <a:pt x="914400" y="862845"/>
                    </a:lnTo>
                    <a:lnTo>
                      <a:pt x="914400" y="914400"/>
                    </a:lnTo>
                    <a:lnTo>
                      <a:pt x="0" y="914400"/>
                    </a:lnTo>
                    <a:close/>
                  </a:path>
                </a:pathLst>
              </a:custGeom>
            </p:spPr>
          </p:pic>
        </p:grpSp>
      </p:grpSp>
      <p:grpSp>
        <p:nvGrpSpPr>
          <p:cNvPr id="79" name="그룹 78">
            <a:extLst>
              <a:ext uri="{FF2B5EF4-FFF2-40B4-BE49-F238E27FC236}">
                <a16:creationId xmlns:a16="http://schemas.microsoft.com/office/drawing/2014/main" xmlns="" id="{8B560BB1-20F8-417C-9F14-C6AB5BB7A3E9}"/>
              </a:ext>
            </a:extLst>
          </p:cNvPr>
          <p:cNvGrpSpPr/>
          <p:nvPr/>
        </p:nvGrpSpPr>
        <p:grpSpPr>
          <a:xfrm>
            <a:off x="2159252" y="812975"/>
            <a:ext cx="10039230" cy="812760"/>
            <a:chOff x="2159252" y="871698"/>
            <a:chExt cx="10039230" cy="812760"/>
          </a:xfrm>
        </p:grpSpPr>
        <p:grpSp>
          <p:nvGrpSpPr>
            <p:cNvPr id="80" name="그룹 79">
              <a:extLst>
                <a:ext uri="{FF2B5EF4-FFF2-40B4-BE49-F238E27FC236}">
                  <a16:creationId xmlns:a16="http://schemas.microsoft.com/office/drawing/2014/main" xmlns="" id="{F11AF6BA-C012-4C15-ADE7-319A35B9B795}"/>
                </a:ext>
              </a:extLst>
            </p:cNvPr>
            <p:cNvGrpSpPr/>
            <p:nvPr/>
          </p:nvGrpSpPr>
          <p:grpSpPr>
            <a:xfrm>
              <a:off x="2159252" y="871698"/>
              <a:ext cx="9826567" cy="795757"/>
              <a:chOff x="2159252" y="871698"/>
              <a:chExt cx="9826567" cy="795757"/>
            </a:xfrm>
          </p:grpSpPr>
          <p:grpSp>
            <p:nvGrpSpPr>
              <p:cNvPr id="82" name="Group 27">
                <a:extLst>
                  <a:ext uri="{FF2B5EF4-FFF2-40B4-BE49-F238E27FC236}">
                    <a16:creationId xmlns:a16="http://schemas.microsoft.com/office/drawing/2014/main" xmlns="" id="{6860AD1B-AFBB-454C-85E4-95DB6CE39FBE}"/>
                  </a:ext>
                </a:extLst>
              </p:cNvPr>
              <p:cNvGrpSpPr/>
              <p:nvPr/>
            </p:nvGrpSpPr>
            <p:grpSpPr>
              <a:xfrm>
                <a:off x="3910467" y="871698"/>
                <a:ext cx="8075352" cy="795757"/>
                <a:chOff x="4605654" y="1824853"/>
                <a:chExt cx="6566322" cy="811606"/>
              </a:xfrm>
            </p:grpSpPr>
            <p:sp>
              <p:nvSpPr>
                <p:cNvPr id="86" name="Rectangle 28">
                  <a:extLst>
                    <a:ext uri="{FF2B5EF4-FFF2-40B4-BE49-F238E27FC236}">
                      <a16:creationId xmlns:a16="http://schemas.microsoft.com/office/drawing/2014/main" xmlns="" id="{C14A02B2-ED7D-4653-976E-3D463CFE6ED3}"/>
                    </a:ext>
                  </a:extLst>
                </p:cNvPr>
                <p:cNvSpPr/>
                <p:nvPr/>
              </p:nvSpPr>
              <p:spPr>
                <a:xfrm>
                  <a:off x="4780729" y="2174794"/>
                  <a:ext cx="6391247" cy="461665"/>
                </a:xfrm>
                <a:prstGeom prst="rect">
                  <a:avLst/>
                </a:prstGeom>
                <a:solidFill>
                  <a:srgbClr val="0099CC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r>
                    <a:rPr lang="ko-KR" altLang="en-US" sz="2000">
                      <a:latin typeface="에스코어 드림 6 Bold" panose="020B0703030302020204" pitchFamily="34" charset="-127"/>
                      <a:ea typeface="에스코어 드림 6 Bold" panose="020B0703030302020204" pitchFamily="34" charset="-127"/>
                    </a:rPr>
                    <a:t>           화면 구성</a:t>
                  </a:r>
                  <a:endParaRPr lang="en-US" sz="2000" dirty="0">
                    <a:latin typeface="에스코어 드림 6 Bold" panose="020B0703030302020204" pitchFamily="34" charset="-127"/>
                    <a:ea typeface="에스코어 드림 6 Bold" panose="020B0703030302020204" pitchFamily="34" charset="-127"/>
                  </a:endParaRPr>
                </a:p>
              </p:txBody>
            </p:sp>
            <p:sp>
              <p:nvSpPr>
                <p:cNvPr id="87" name="Parallelogram 31">
                  <a:extLst>
                    <a:ext uri="{FF2B5EF4-FFF2-40B4-BE49-F238E27FC236}">
                      <a16:creationId xmlns:a16="http://schemas.microsoft.com/office/drawing/2014/main" xmlns="" id="{83B26E31-76B3-40FC-9726-ED67ED594041}"/>
                    </a:ext>
                  </a:extLst>
                </p:cNvPr>
                <p:cNvSpPr/>
                <p:nvPr/>
              </p:nvSpPr>
              <p:spPr>
                <a:xfrm rot="5400000" flipH="1">
                  <a:off x="4636437" y="1996338"/>
                  <a:ext cx="777696" cy="489893"/>
                </a:xfrm>
                <a:prstGeom prst="parallelogram">
                  <a:avLst>
                    <a:gd name="adj" fmla="val 55606"/>
                  </a:avLst>
                </a:prstGeom>
                <a:solidFill>
                  <a:srgbClr val="00FFFF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8" name="Arrow: Pentagon 29">
                  <a:extLst>
                    <a:ext uri="{FF2B5EF4-FFF2-40B4-BE49-F238E27FC236}">
                      <a16:creationId xmlns:a16="http://schemas.microsoft.com/office/drawing/2014/main" xmlns="" id="{0F4D7DB0-C2FF-45CA-84D4-790B40D8175D}"/>
                    </a:ext>
                  </a:extLst>
                </p:cNvPr>
                <p:cNvSpPr/>
                <p:nvPr/>
              </p:nvSpPr>
              <p:spPr>
                <a:xfrm flipH="1">
                  <a:off x="4605654" y="1838843"/>
                  <a:ext cx="668642" cy="452912"/>
                </a:xfrm>
                <a:prstGeom prst="homePlate">
                  <a:avLst>
                    <a:gd name="adj" fmla="val 43906"/>
                  </a:avLst>
                </a:prstGeom>
                <a:solidFill>
                  <a:schemeClr val="accent4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89" name="TextBox 88">
                  <a:extLst>
                    <a:ext uri="{FF2B5EF4-FFF2-40B4-BE49-F238E27FC236}">
                      <a16:creationId xmlns:a16="http://schemas.microsoft.com/office/drawing/2014/main" xmlns="" id="{DC757DF6-89C8-471B-A4D9-8BC5E7B7A466}"/>
                    </a:ext>
                  </a:extLst>
                </p:cNvPr>
                <p:cNvSpPr txBox="1"/>
                <p:nvPr/>
              </p:nvSpPr>
              <p:spPr>
                <a:xfrm>
                  <a:off x="4758354" y="1824853"/>
                  <a:ext cx="489894" cy="47086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n-US" altLang="ko-KR" sz="2400" b="1" dirty="0">
                      <a:solidFill>
                        <a:schemeClr val="bg1"/>
                      </a:solidFill>
                      <a:latin typeface="맑은 고딕" panose="020B0503020000020004" pitchFamily="50" charset="-127"/>
                      <a:ea typeface="맑은 고딕" panose="020B0503020000020004" pitchFamily="50" charset="-127"/>
                      <a:cs typeface="Arial" pitchFamily="34" charset="0"/>
                    </a:rPr>
                    <a:t>Ⅰ</a:t>
                  </a:r>
                  <a:endParaRPr lang="ko-KR" altLang="en-US" sz="2400" b="1" dirty="0">
                    <a:solidFill>
                      <a:schemeClr val="bg1"/>
                    </a:solidFill>
                    <a:cs typeface="Arial" pitchFamily="34" charset="0"/>
                  </a:endParaRPr>
                </a:p>
              </p:txBody>
            </p:sp>
          </p:grpSp>
          <p:grpSp>
            <p:nvGrpSpPr>
              <p:cNvPr id="83" name="그룹 82">
                <a:extLst>
                  <a:ext uri="{FF2B5EF4-FFF2-40B4-BE49-F238E27FC236}">
                    <a16:creationId xmlns:a16="http://schemas.microsoft.com/office/drawing/2014/main" xmlns="" id="{3E33EC9A-3945-4B8A-BF12-D07B46AF2615}"/>
                  </a:ext>
                </a:extLst>
              </p:cNvPr>
              <p:cNvGrpSpPr/>
              <p:nvPr/>
            </p:nvGrpSpPr>
            <p:grpSpPr>
              <a:xfrm>
                <a:off x="2159252" y="885415"/>
                <a:ext cx="2571331" cy="444066"/>
                <a:chOff x="2159252" y="885415"/>
                <a:chExt cx="2571331" cy="444066"/>
              </a:xfrm>
            </p:grpSpPr>
            <p:sp>
              <p:nvSpPr>
                <p:cNvPr id="84" name="Arrow: Pentagon 29">
                  <a:extLst>
                    <a:ext uri="{FF2B5EF4-FFF2-40B4-BE49-F238E27FC236}">
                      <a16:creationId xmlns:a16="http://schemas.microsoft.com/office/drawing/2014/main" xmlns="" id="{FE6691BF-DB78-4786-958F-06BF48756ACB}"/>
                    </a:ext>
                  </a:extLst>
                </p:cNvPr>
                <p:cNvSpPr/>
                <p:nvPr/>
              </p:nvSpPr>
              <p:spPr>
                <a:xfrm flipH="1">
                  <a:off x="2159252" y="885415"/>
                  <a:ext cx="2571331" cy="444066"/>
                </a:xfrm>
                <a:prstGeom prst="homePlate">
                  <a:avLst>
                    <a:gd name="adj" fmla="val 43906"/>
                  </a:avLst>
                </a:prstGeom>
                <a:solidFill>
                  <a:srgbClr val="00CCFF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85" name="TextBox 84">
                  <a:extLst>
                    <a:ext uri="{FF2B5EF4-FFF2-40B4-BE49-F238E27FC236}">
                      <a16:creationId xmlns:a16="http://schemas.microsoft.com/office/drawing/2014/main" xmlns="" id="{B2F03029-1759-43EA-A6E0-767736B86758}"/>
                    </a:ext>
                  </a:extLst>
                </p:cNvPr>
                <p:cNvSpPr txBox="1"/>
                <p:nvPr/>
              </p:nvSpPr>
              <p:spPr>
                <a:xfrm>
                  <a:off x="2416029" y="922032"/>
                  <a:ext cx="2162291" cy="36933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n-US" altLang="ko-KR" b="1" dirty="0">
                      <a:solidFill>
                        <a:schemeClr val="bg1"/>
                      </a:solidFill>
                      <a:latin typeface="맑은 고딕" panose="020B0503020000020004" pitchFamily="50" charset="-127"/>
                      <a:ea typeface="맑은 고딕" panose="020B0503020000020004" pitchFamily="50" charset="-127"/>
                      <a:cs typeface="Arial" pitchFamily="34" charset="0"/>
                    </a:rPr>
                    <a:t>Ⅱ. </a:t>
                  </a:r>
                  <a:r>
                    <a:rPr lang="ko-KR" altLang="en-US" b="1" dirty="0" err="1">
                      <a:solidFill>
                        <a:schemeClr val="bg1"/>
                      </a:solidFill>
                      <a:latin typeface="맑은 고딕" panose="020B0503020000020004" pitchFamily="50" charset="-127"/>
                      <a:ea typeface="맑은 고딕" panose="020B0503020000020004" pitchFamily="50" charset="-127"/>
                      <a:cs typeface="Arial" pitchFamily="34" charset="0"/>
                    </a:rPr>
                    <a:t>신고도움서비스</a:t>
                  </a:r>
                  <a:endParaRPr lang="ko-KR" altLang="en-US" b="1" dirty="0">
                    <a:solidFill>
                      <a:schemeClr val="bg1"/>
                    </a:solidFill>
                    <a:cs typeface="Arial" pitchFamily="34" charset="0"/>
                  </a:endParaRPr>
                </a:p>
              </p:txBody>
            </p:sp>
          </p:grpSp>
        </p:grpSp>
        <p:sp>
          <p:nvSpPr>
            <p:cNvPr id="81" name="TextBox 80">
              <a:extLst>
                <a:ext uri="{FF2B5EF4-FFF2-40B4-BE49-F238E27FC236}">
                  <a16:creationId xmlns:a16="http://schemas.microsoft.com/office/drawing/2014/main" xmlns="" id="{EF84689C-CE95-4515-8C58-15A36E94960A}"/>
                </a:ext>
              </a:extLst>
            </p:cNvPr>
            <p:cNvSpPr txBox="1"/>
            <p:nvPr/>
          </p:nvSpPr>
          <p:spPr>
            <a:xfrm>
              <a:off x="10194228" y="1407459"/>
              <a:ext cx="2004254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ko-KR" altLang="en-US" sz="1200" dirty="0" err="1">
                  <a:solidFill>
                    <a:schemeClr val="bg1"/>
                  </a:solidFill>
                  <a:latin typeface="에스코어 드림 6 Bold" panose="020B0703030302020204" pitchFamily="34" charset="-127"/>
                  <a:ea typeface="에스코어 드림 6 Bold" panose="020B0703030302020204" pitchFamily="34" charset="-127"/>
                </a:rPr>
                <a:t>신고도움서비스</a:t>
              </a:r>
              <a:r>
                <a:rPr lang="ko-KR" altLang="en-US" sz="1200" dirty="0">
                  <a:solidFill>
                    <a:schemeClr val="bg1"/>
                  </a:solidFill>
                  <a:latin typeface="에스코어 드림 6 Bold" panose="020B0703030302020204" pitchFamily="34" charset="-127"/>
                  <a:ea typeface="에스코어 드림 6 Bold" panose="020B0703030302020204" pitchFamily="34" charset="-127"/>
                </a:rPr>
                <a:t> 화면설명</a:t>
              </a:r>
              <a:endParaRPr lang="ko-KR" altLang="en-US" dirty="0">
                <a:solidFill>
                  <a:schemeClr val="bg1"/>
                </a:solidFill>
                <a:latin typeface="에스코어 드림 6 Bold" panose="020B0703030302020204" pitchFamily="34" charset="-127"/>
                <a:ea typeface="에스코어 드림 6 Bold" panose="020B0703030302020204" pitchFamily="34" charset="-127"/>
              </a:endParaRPr>
            </a:p>
          </p:txBody>
        </p:sp>
      </p:grpSp>
      <p:pic>
        <p:nvPicPr>
          <p:cNvPr id="34" name="그림 33">
            <a:extLst>
              <a:ext uri="{FF2B5EF4-FFF2-40B4-BE49-F238E27FC236}">
                <a16:creationId xmlns:a16="http://schemas.microsoft.com/office/drawing/2014/main" xmlns="" id="{3CFE3B9D-5400-4E18-83FB-40C0365FFB59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4442" y="2565487"/>
            <a:ext cx="10809326" cy="2667094"/>
          </a:xfrm>
          <a:prstGeom prst="rect">
            <a:avLst/>
          </a:prstGeom>
          <a:ln>
            <a:solidFill>
              <a:schemeClr val="bg1">
                <a:lumMod val="85000"/>
              </a:schemeClr>
            </a:solidFill>
          </a:ln>
        </p:spPr>
      </p:pic>
      <p:sp>
        <p:nvSpPr>
          <p:cNvPr id="2" name="TextBox 1"/>
          <p:cNvSpPr txBox="1"/>
          <p:nvPr/>
        </p:nvSpPr>
        <p:spPr>
          <a:xfrm>
            <a:off x="3482167" y="3748447"/>
            <a:ext cx="7640050" cy="127503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ko-KR" altLang="en-US" dirty="0"/>
          </a:p>
        </p:txBody>
      </p:sp>
      <p:sp>
        <p:nvSpPr>
          <p:cNvPr id="35" name="TextBox 34"/>
          <p:cNvSpPr txBox="1"/>
          <p:nvPr/>
        </p:nvSpPr>
        <p:spPr>
          <a:xfrm>
            <a:off x="5421851" y="3460489"/>
            <a:ext cx="409204" cy="121399"/>
          </a:xfrm>
          <a:prstGeom prst="rect">
            <a:avLst/>
          </a:prstGeom>
          <a:solidFill>
            <a:schemeClr val="bg1"/>
          </a:solidFill>
        </p:spPr>
        <p:txBody>
          <a:bodyPr wrap="square" lIns="0" tIns="0" rIns="0" bIns="0" rtlCol="0">
            <a:noAutofit/>
          </a:bodyPr>
          <a:lstStyle/>
          <a:p>
            <a:pPr algn="ctr"/>
            <a:r>
              <a:rPr lang="en-US" altLang="ko-KR" sz="900" dirty="0" smtClean="0">
                <a:latin typeface="나눔바른고딕" panose="020B0603020101020101" pitchFamily="50" charset="-127"/>
                <a:ea typeface="나눔바른고딕" panose="020B0603020101020101" pitchFamily="50" charset="-127"/>
                <a:cs typeface="함초롬바탕" panose="02030504000101010101" pitchFamily="18" charset="-127"/>
              </a:rPr>
              <a:t>30</a:t>
            </a:r>
            <a:r>
              <a:rPr lang="ko-KR" altLang="en-US" sz="900" dirty="0" err="1" smtClean="0">
                <a:latin typeface="나눔바른고딕" panose="020B0603020101020101" pitchFamily="50" charset="-127"/>
                <a:ea typeface="나눔바른고딕" panose="020B0603020101020101" pitchFamily="50" charset="-127"/>
                <a:cs typeface="함초롬바탕" panose="02030504000101010101" pitchFamily="18" charset="-127"/>
              </a:rPr>
              <a:t>억원</a:t>
            </a:r>
            <a:endParaRPr lang="en-US" altLang="ko-KR" sz="900" dirty="0" smtClean="0">
              <a:latin typeface="나눔바른고딕" panose="020B0603020101020101" pitchFamily="50" charset="-127"/>
              <a:ea typeface="나눔바른고딕" panose="020B0603020101020101" pitchFamily="50" charset="-127"/>
              <a:cs typeface="함초롬바탕" panose="0203050400010101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6624195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3" grpId="0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그림 8">
            <a:extLst>
              <a:ext uri="{FF2B5EF4-FFF2-40B4-BE49-F238E27FC236}">
                <a16:creationId xmlns:a16="http://schemas.microsoft.com/office/drawing/2014/main" xmlns="" id="{3B1A5D79-5902-41C8-BAED-76B0149ED52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848" b="16848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3" name="사각형: 둥근 모서리 12">
            <a:extLst>
              <a:ext uri="{FF2B5EF4-FFF2-40B4-BE49-F238E27FC236}">
                <a16:creationId xmlns:a16="http://schemas.microsoft.com/office/drawing/2014/main" xmlns="" id="{B0AAEF71-D79C-4536-A1D5-3BE6B62106F3}"/>
              </a:ext>
            </a:extLst>
          </p:cNvPr>
          <p:cNvSpPr/>
          <p:nvPr/>
        </p:nvSpPr>
        <p:spPr>
          <a:xfrm>
            <a:off x="195654" y="623071"/>
            <a:ext cx="11788030" cy="5796236"/>
          </a:xfrm>
          <a:prstGeom prst="roundRect">
            <a:avLst>
              <a:gd name="adj" fmla="val 3684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dirty="0">
                <a:solidFill>
                  <a:srgbClr val="0A1834"/>
                </a:solidFill>
              </a:rPr>
              <a:t>									</a:t>
            </a:r>
            <a:endParaRPr lang="ko-KR" altLang="en-US" dirty="0">
              <a:solidFill>
                <a:srgbClr val="0A1834"/>
              </a:solidFill>
            </a:endParaRPr>
          </a:p>
        </p:txBody>
      </p:sp>
      <p:pic>
        <p:nvPicPr>
          <p:cNvPr id="4" name="그림 3">
            <a:extLst>
              <a:ext uri="{FF2B5EF4-FFF2-40B4-BE49-F238E27FC236}">
                <a16:creationId xmlns:a16="http://schemas.microsoft.com/office/drawing/2014/main" xmlns="" id="{C9BCA64D-037A-49F7-A300-3CB2DC9B6C0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212245" y="0"/>
            <a:ext cx="1785671" cy="552517"/>
          </a:xfrm>
          <a:prstGeom prst="rect">
            <a:avLst/>
          </a:prstGeom>
        </p:spPr>
      </p:pic>
      <p:pic>
        <p:nvPicPr>
          <p:cNvPr id="14" name="그림 13">
            <a:extLst>
              <a:ext uri="{FF2B5EF4-FFF2-40B4-BE49-F238E27FC236}">
                <a16:creationId xmlns:a16="http://schemas.microsoft.com/office/drawing/2014/main" xmlns="" id="{0D9592AB-2BA6-4E77-9EDF-C43A691759C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07896" y="6459624"/>
            <a:ext cx="1525434" cy="355996"/>
          </a:xfrm>
          <a:prstGeom prst="rect">
            <a:avLst/>
          </a:prstGeom>
        </p:spPr>
      </p:pic>
      <p:sp>
        <p:nvSpPr>
          <p:cNvPr id="37" name="TextBox 36">
            <a:extLst>
              <a:ext uri="{FF2B5EF4-FFF2-40B4-BE49-F238E27FC236}">
                <a16:creationId xmlns:a16="http://schemas.microsoft.com/office/drawing/2014/main" xmlns="" id="{3A8C9166-5D9C-4CD9-9582-0B9841FC481C}"/>
              </a:ext>
            </a:extLst>
          </p:cNvPr>
          <p:cNvSpPr txBox="1"/>
          <p:nvPr/>
        </p:nvSpPr>
        <p:spPr>
          <a:xfrm>
            <a:off x="10879671" y="1407459"/>
            <a:ext cx="150582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1200" dirty="0">
                <a:solidFill>
                  <a:schemeClr val="bg1"/>
                </a:solidFill>
                <a:latin typeface="에스코어 드림 6 Bold" panose="020B0703030302020204" pitchFamily="34" charset="-127"/>
                <a:ea typeface="에스코어 드림 6 Bold" panose="020B0703030302020204" pitchFamily="34" charset="-127"/>
              </a:rPr>
              <a:t>세정지원 방안</a:t>
            </a:r>
            <a:endParaRPr lang="ko-KR" altLang="en-US" dirty="0">
              <a:solidFill>
                <a:schemeClr val="bg1"/>
              </a:solidFill>
              <a:latin typeface="에스코어 드림 6 Bold" panose="020B0703030302020204" pitchFamily="34" charset="-127"/>
              <a:ea typeface="에스코어 드림 6 Bold" panose="020B0703030302020204" pitchFamily="34" charset="-127"/>
            </a:endParaRPr>
          </a:p>
        </p:txBody>
      </p:sp>
      <p:sp>
        <p:nvSpPr>
          <p:cNvPr id="73" name="TextBox 72">
            <a:extLst>
              <a:ext uri="{FF2B5EF4-FFF2-40B4-BE49-F238E27FC236}">
                <a16:creationId xmlns:a16="http://schemas.microsoft.com/office/drawing/2014/main" xmlns="" id="{338B6098-BAD8-48E1-A4D7-9DA3E1763D94}"/>
              </a:ext>
            </a:extLst>
          </p:cNvPr>
          <p:cNvSpPr txBox="1"/>
          <p:nvPr/>
        </p:nvSpPr>
        <p:spPr>
          <a:xfrm>
            <a:off x="1464665" y="5622680"/>
            <a:ext cx="7303602" cy="74488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Clr>
                <a:srgbClr val="C00000"/>
              </a:buClr>
              <a:buFont typeface="Wingdings" panose="05000000000000000000" pitchFamily="2" charset="2"/>
              <a:buChar char="ü"/>
            </a:pPr>
            <a:r>
              <a:rPr lang="ko-KR" altLang="en-US" dirty="0">
                <a:solidFill>
                  <a:srgbClr val="C00000"/>
                </a:solidFill>
                <a:latin typeface="나눔스퀘어 ExtraBold" panose="020B0600000101010101" pitchFamily="50" charset="-127"/>
                <a:ea typeface="나눔스퀘어 ExtraBold" panose="020B0600000101010101" pitchFamily="50" charset="-127"/>
              </a:rPr>
              <a:t>이전 신고 내역</a:t>
            </a:r>
            <a:r>
              <a:rPr lang="ko-KR" altLang="en-US" dirty="0">
                <a:solidFill>
                  <a:srgbClr val="334457"/>
                </a:solidFill>
                <a:latin typeface="나눔스퀘어 ExtraBold" panose="020B0600000101010101" pitchFamily="50" charset="-127"/>
                <a:ea typeface="나눔스퀘어 ExtraBold" panose="020B0600000101010101" pitchFamily="50" charset="-127"/>
              </a:rPr>
              <a:t>을</a:t>
            </a:r>
            <a:r>
              <a:rPr lang="ko-KR" altLang="en-US" dirty="0">
                <a:solidFill>
                  <a:srgbClr val="C00000"/>
                </a:solidFill>
                <a:latin typeface="나눔스퀘어 ExtraBold" panose="020B0600000101010101" pitchFamily="50" charset="-127"/>
                <a:ea typeface="나눔스퀘어 ExtraBold" panose="020B0600000101010101" pitchFamily="50" charset="-127"/>
              </a:rPr>
              <a:t> 분석</a:t>
            </a:r>
            <a:r>
              <a:rPr lang="ko-KR" altLang="en-US" dirty="0">
                <a:solidFill>
                  <a:srgbClr val="334457"/>
                </a:solidFill>
                <a:latin typeface="나눔스퀘어 ExtraBold" panose="020B0600000101010101" pitchFamily="50" charset="-127"/>
                <a:ea typeface="나눔스퀘어 ExtraBold" panose="020B0600000101010101" pitchFamily="50" charset="-127"/>
              </a:rPr>
              <a:t>한</a:t>
            </a:r>
            <a:r>
              <a:rPr lang="ko-KR" altLang="en-US" dirty="0">
                <a:solidFill>
                  <a:srgbClr val="C00000"/>
                </a:solidFill>
                <a:latin typeface="나눔스퀘어 ExtraBold" panose="020B0600000101010101" pitchFamily="50" charset="-127"/>
                <a:ea typeface="나눔스퀘어 ExtraBold" panose="020B0600000101010101" pitchFamily="50" charset="-127"/>
              </a:rPr>
              <a:t> 자료 </a:t>
            </a:r>
            <a:r>
              <a:rPr lang="ko-KR" altLang="en-US" dirty="0">
                <a:solidFill>
                  <a:srgbClr val="334457"/>
                </a:solidFill>
                <a:latin typeface="나눔스퀘어 ExtraBold" panose="020B0600000101010101" pitchFamily="50" charset="-127"/>
                <a:ea typeface="나눔스퀘어 ExtraBold" panose="020B0600000101010101" pitchFamily="50" charset="-127"/>
              </a:rPr>
              <a:t>제공</a:t>
            </a:r>
            <a:endParaRPr lang="en-US" altLang="ko-KR" dirty="0">
              <a:solidFill>
                <a:srgbClr val="334457"/>
              </a:solidFill>
              <a:latin typeface="나눔스퀘어 ExtraBold" panose="020B0600000101010101" pitchFamily="50" charset="-127"/>
              <a:ea typeface="나눔스퀘어 ExtraBold" panose="020B0600000101010101" pitchFamily="50" charset="-127"/>
            </a:endParaRPr>
          </a:p>
          <a:p>
            <a:pPr>
              <a:lnSpc>
                <a:spcPct val="150000"/>
              </a:lnSpc>
              <a:buClr>
                <a:srgbClr val="C00000"/>
              </a:buClr>
            </a:pPr>
            <a:r>
              <a:rPr lang="ko-KR" altLang="en-US" dirty="0">
                <a:solidFill>
                  <a:srgbClr val="334457"/>
                </a:solidFill>
                <a:latin typeface="나눔스퀘어 ExtraBold" panose="020B0600000101010101" pitchFamily="50" charset="-127"/>
                <a:ea typeface="나눔스퀘어 ExtraBold" panose="020B0600000101010101" pitchFamily="50" charset="-127"/>
              </a:rPr>
              <a:t>      전년도에 신고한 법인기본사항</a:t>
            </a:r>
            <a:r>
              <a:rPr lang="en-US" altLang="ko-KR" dirty="0">
                <a:solidFill>
                  <a:srgbClr val="334457"/>
                </a:solidFill>
                <a:latin typeface="나눔스퀘어 ExtraBold" panose="020B0600000101010101" pitchFamily="50" charset="-127"/>
                <a:ea typeface="나눔스퀘어 ExtraBold" panose="020B0600000101010101" pitchFamily="50" charset="-127"/>
              </a:rPr>
              <a:t>, </a:t>
            </a:r>
            <a:r>
              <a:rPr lang="ko-KR" altLang="en-US" dirty="0">
                <a:solidFill>
                  <a:srgbClr val="334457"/>
                </a:solidFill>
                <a:latin typeface="나눔스퀘어 ExtraBold" panose="020B0600000101010101" pitchFamily="50" charset="-127"/>
                <a:ea typeface="나눔스퀘어 ExtraBold" panose="020B0600000101010101" pitchFamily="50" charset="-127"/>
              </a:rPr>
              <a:t>과거 </a:t>
            </a:r>
            <a:r>
              <a:rPr lang="en-US" altLang="ko-KR" dirty="0">
                <a:solidFill>
                  <a:srgbClr val="334457"/>
                </a:solidFill>
                <a:latin typeface="나눔스퀘어 ExtraBold" panose="020B0600000101010101" pitchFamily="50" charset="-127"/>
                <a:ea typeface="나눔스퀘어 ExtraBold" panose="020B0600000101010101" pitchFamily="50" charset="-127"/>
              </a:rPr>
              <a:t>3</a:t>
            </a:r>
            <a:r>
              <a:rPr lang="ko-KR" altLang="en-US" dirty="0">
                <a:solidFill>
                  <a:srgbClr val="334457"/>
                </a:solidFill>
                <a:latin typeface="나눔스퀘어 ExtraBold" panose="020B0600000101010101" pitchFamily="50" charset="-127"/>
                <a:ea typeface="나눔스퀘어 ExtraBold" panose="020B0600000101010101" pitchFamily="50" charset="-127"/>
              </a:rPr>
              <a:t>개 연도에 정기신고한 내역을 제공</a:t>
            </a:r>
            <a:endParaRPr lang="en-US" altLang="ko-KR" dirty="0">
              <a:solidFill>
                <a:srgbClr val="334457"/>
              </a:solidFill>
              <a:latin typeface="나눔스퀘어 ExtraBold" panose="020B0600000101010101" pitchFamily="50" charset="-127"/>
              <a:ea typeface="나눔스퀘어 ExtraBold" panose="020B0600000101010101" pitchFamily="50" charset="-127"/>
            </a:endParaRPr>
          </a:p>
        </p:txBody>
      </p:sp>
      <p:sp>
        <p:nvSpPr>
          <p:cNvPr id="75" name="직사각형 74">
            <a:extLst>
              <a:ext uri="{FF2B5EF4-FFF2-40B4-BE49-F238E27FC236}">
                <a16:creationId xmlns:a16="http://schemas.microsoft.com/office/drawing/2014/main" xmlns="" id="{00A8DE57-3288-4D79-8141-A06C71DCF4E8}"/>
              </a:ext>
            </a:extLst>
          </p:cNvPr>
          <p:cNvSpPr/>
          <p:nvPr/>
        </p:nvSpPr>
        <p:spPr>
          <a:xfrm>
            <a:off x="2379144" y="1716610"/>
            <a:ext cx="1854013" cy="503666"/>
          </a:xfrm>
          <a:prstGeom prst="rect">
            <a:avLst/>
          </a:prstGeom>
          <a:noFill/>
          <a:ln w="76200">
            <a:solidFill>
              <a:srgbClr val="C0000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grpSp>
        <p:nvGrpSpPr>
          <p:cNvPr id="6" name="그룹 5">
            <a:extLst>
              <a:ext uri="{FF2B5EF4-FFF2-40B4-BE49-F238E27FC236}">
                <a16:creationId xmlns:a16="http://schemas.microsoft.com/office/drawing/2014/main" xmlns="" id="{E77AD8D3-7002-48D7-8DA2-716A50AA8AF5}"/>
              </a:ext>
            </a:extLst>
          </p:cNvPr>
          <p:cNvGrpSpPr/>
          <p:nvPr/>
        </p:nvGrpSpPr>
        <p:grpSpPr>
          <a:xfrm>
            <a:off x="316495" y="1794423"/>
            <a:ext cx="11563272" cy="4589366"/>
            <a:chOff x="316495" y="1794423"/>
            <a:chExt cx="11563272" cy="4589366"/>
          </a:xfrm>
        </p:grpSpPr>
        <p:grpSp>
          <p:nvGrpSpPr>
            <p:cNvPr id="50" name="그룹 49">
              <a:extLst>
                <a:ext uri="{FF2B5EF4-FFF2-40B4-BE49-F238E27FC236}">
                  <a16:creationId xmlns:a16="http://schemas.microsoft.com/office/drawing/2014/main" xmlns="" id="{F2DE2A99-BD60-459D-928F-66992547B04D}"/>
                </a:ext>
              </a:extLst>
            </p:cNvPr>
            <p:cNvGrpSpPr/>
            <p:nvPr/>
          </p:nvGrpSpPr>
          <p:grpSpPr>
            <a:xfrm>
              <a:off x="638531" y="1794423"/>
              <a:ext cx="10904780" cy="360000"/>
              <a:chOff x="638531" y="2975913"/>
              <a:chExt cx="10904780" cy="360000"/>
            </a:xfrm>
          </p:grpSpPr>
          <p:sp>
            <p:nvSpPr>
              <p:cNvPr id="52" name="직사각형 51">
                <a:extLst>
                  <a:ext uri="{FF2B5EF4-FFF2-40B4-BE49-F238E27FC236}">
                    <a16:creationId xmlns:a16="http://schemas.microsoft.com/office/drawing/2014/main" xmlns="" id="{67FAFC77-0751-413E-B2C3-C62C25EDD2BC}"/>
                  </a:ext>
                </a:extLst>
              </p:cNvPr>
              <p:cNvSpPr/>
              <p:nvPr/>
            </p:nvSpPr>
            <p:spPr>
              <a:xfrm>
                <a:off x="638531" y="2975913"/>
                <a:ext cx="1647982" cy="360000"/>
              </a:xfrm>
              <a:prstGeom prst="rect">
                <a:avLst/>
              </a:prstGeom>
              <a:solidFill>
                <a:srgbClr val="F9F9F9"/>
              </a:solidFill>
              <a:ln w="3175"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ko-KR" altLang="en-US" sz="1400" b="1" dirty="0">
                    <a:solidFill>
                      <a:schemeClr val="bg1">
                        <a:lumMod val="75000"/>
                      </a:schemeClr>
                    </a:solidFill>
                    <a:latin typeface="나눔고딕" panose="020D0604000000000000" pitchFamily="50" charset="-127"/>
                    <a:ea typeface="나눔고딕" panose="020D0604000000000000" pitchFamily="50" charset="-127"/>
                  </a:rPr>
                  <a:t>주요안내</a:t>
                </a:r>
              </a:p>
            </p:txBody>
          </p:sp>
          <p:sp>
            <p:nvSpPr>
              <p:cNvPr id="57" name="직사각형 56">
                <a:extLst>
                  <a:ext uri="{FF2B5EF4-FFF2-40B4-BE49-F238E27FC236}">
                    <a16:creationId xmlns:a16="http://schemas.microsoft.com/office/drawing/2014/main" xmlns="" id="{5C92A9A8-87AC-4DF1-8D6C-CBE0A1A90715}"/>
                  </a:ext>
                </a:extLst>
              </p:cNvPr>
              <p:cNvSpPr/>
              <p:nvPr/>
            </p:nvSpPr>
            <p:spPr>
              <a:xfrm>
                <a:off x="2490076" y="2975913"/>
                <a:ext cx="1647982" cy="360000"/>
              </a:xfrm>
              <a:prstGeom prst="rect">
                <a:avLst/>
              </a:prstGeom>
              <a:solidFill>
                <a:srgbClr val="F9F9F9"/>
              </a:solidFill>
              <a:ln w="3175"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ko-KR" altLang="en-US" sz="1400" b="1" dirty="0">
                    <a:solidFill>
                      <a:schemeClr val="tx1"/>
                    </a:solidFill>
                    <a:latin typeface="나눔고딕" panose="020D0604000000000000" pitchFamily="50" charset="-127"/>
                    <a:ea typeface="나눔고딕" panose="020D0604000000000000" pitchFamily="50" charset="-127"/>
                  </a:rPr>
                  <a:t>기업 분석자료</a:t>
                </a:r>
              </a:p>
            </p:txBody>
          </p:sp>
          <p:sp>
            <p:nvSpPr>
              <p:cNvPr id="58" name="직사각형 57">
                <a:extLst>
                  <a:ext uri="{FF2B5EF4-FFF2-40B4-BE49-F238E27FC236}">
                    <a16:creationId xmlns:a16="http://schemas.microsoft.com/office/drawing/2014/main" xmlns="" id="{064D560B-1677-4FE6-AB19-496AAAB5CF3D}"/>
                  </a:ext>
                </a:extLst>
              </p:cNvPr>
              <p:cNvSpPr/>
              <p:nvPr/>
            </p:nvSpPr>
            <p:spPr>
              <a:xfrm>
                <a:off x="4339501" y="2975913"/>
                <a:ext cx="1647982" cy="360000"/>
              </a:xfrm>
              <a:prstGeom prst="rect">
                <a:avLst/>
              </a:prstGeom>
              <a:solidFill>
                <a:srgbClr val="F9F9F9"/>
              </a:solidFill>
              <a:ln w="3175"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ko-KR" altLang="en-US" sz="1400" b="1" dirty="0">
                    <a:solidFill>
                      <a:schemeClr val="bg1">
                        <a:lumMod val="75000"/>
                      </a:schemeClr>
                    </a:solidFill>
                    <a:latin typeface="나눔고딕" panose="020D0604000000000000" pitchFamily="50" charset="-127"/>
                    <a:ea typeface="나눔고딕" panose="020D0604000000000000" pitchFamily="50" charset="-127"/>
                  </a:rPr>
                  <a:t>신고 참고자료</a:t>
                </a:r>
              </a:p>
            </p:txBody>
          </p:sp>
          <p:sp>
            <p:nvSpPr>
              <p:cNvPr id="69" name="직사각형 68">
                <a:extLst>
                  <a:ext uri="{FF2B5EF4-FFF2-40B4-BE49-F238E27FC236}">
                    <a16:creationId xmlns:a16="http://schemas.microsoft.com/office/drawing/2014/main" xmlns="" id="{04D0F6D3-5F49-48D5-BE5B-F17DA4362964}"/>
                  </a:ext>
                </a:extLst>
              </p:cNvPr>
              <p:cNvSpPr/>
              <p:nvPr/>
            </p:nvSpPr>
            <p:spPr>
              <a:xfrm>
                <a:off x="6207398" y="2975913"/>
                <a:ext cx="1647982" cy="360000"/>
              </a:xfrm>
              <a:prstGeom prst="rect">
                <a:avLst/>
              </a:prstGeom>
              <a:solidFill>
                <a:srgbClr val="F9F9F9"/>
              </a:solidFill>
              <a:ln w="3175"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ko-KR" altLang="en-US" sz="1400" b="1" dirty="0" err="1">
                    <a:solidFill>
                      <a:schemeClr val="bg1">
                        <a:lumMod val="75000"/>
                      </a:schemeClr>
                    </a:solidFill>
                    <a:latin typeface="나눔고딕" panose="020D0604000000000000" pitchFamily="50" charset="-127"/>
                    <a:ea typeface="나눔고딕" panose="020D0604000000000000" pitchFamily="50" charset="-127"/>
                  </a:rPr>
                  <a:t>신고시</a:t>
                </a:r>
                <a:r>
                  <a:rPr lang="ko-KR" altLang="en-US" sz="1400" b="1" dirty="0">
                    <a:solidFill>
                      <a:schemeClr val="bg1">
                        <a:lumMod val="75000"/>
                      </a:schemeClr>
                    </a:solidFill>
                    <a:latin typeface="나눔고딕" panose="020D0604000000000000" pitchFamily="50" charset="-127"/>
                    <a:ea typeface="나눔고딕" panose="020D0604000000000000" pitchFamily="50" charset="-127"/>
                  </a:rPr>
                  <a:t> 유의사항</a:t>
                </a:r>
              </a:p>
            </p:txBody>
          </p:sp>
          <p:sp>
            <p:nvSpPr>
              <p:cNvPr id="70" name="직사각형 69">
                <a:extLst>
                  <a:ext uri="{FF2B5EF4-FFF2-40B4-BE49-F238E27FC236}">
                    <a16:creationId xmlns:a16="http://schemas.microsoft.com/office/drawing/2014/main" xmlns="" id="{DAE1F50C-47A2-4D5B-A7BB-A8FEF8FBE7C8}"/>
                  </a:ext>
                </a:extLst>
              </p:cNvPr>
              <p:cNvSpPr/>
              <p:nvPr/>
            </p:nvSpPr>
            <p:spPr>
              <a:xfrm>
                <a:off x="8061063" y="2975913"/>
                <a:ext cx="1647982" cy="360000"/>
              </a:xfrm>
              <a:prstGeom prst="rect">
                <a:avLst/>
              </a:prstGeom>
              <a:solidFill>
                <a:srgbClr val="F9F9F9"/>
              </a:solidFill>
              <a:ln w="3175"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ko-KR" altLang="en-US" sz="1400" b="1" dirty="0">
                    <a:solidFill>
                      <a:schemeClr val="bg1">
                        <a:lumMod val="75000"/>
                      </a:schemeClr>
                    </a:solidFill>
                    <a:latin typeface="나눔고딕" panose="020D0604000000000000" pitchFamily="50" charset="-127"/>
                    <a:ea typeface="나눔고딕" panose="020D0604000000000000" pitchFamily="50" charset="-127"/>
                  </a:rPr>
                  <a:t>절세</a:t>
                </a:r>
                <a:r>
                  <a:rPr lang="en-US" altLang="ko-KR" sz="1400" b="1" dirty="0">
                    <a:solidFill>
                      <a:schemeClr val="bg1">
                        <a:lumMod val="75000"/>
                      </a:schemeClr>
                    </a:solidFill>
                    <a:latin typeface="나눔고딕" panose="020D0604000000000000" pitchFamily="50" charset="-127"/>
                    <a:ea typeface="나눔고딕" panose="020D0604000000000000" pitchFamily="50" charset="-127"/>
                  </a:rPr>
                  <a:t> </a:t>
                </a:r>
                <a:r>
                  <a:rPr lang="ko-KR" altLang="en-US" sz="1400" b="1" dirty="0">
                    <a:solidFill>
                      <a:schemeClr val="bg1">
                        <a:lumMod val="75000"/>
                      </a:schemeClr>
                    </a:solidFill>
                    <a:latin typeface="나눔고딕" panose="020D0604000000000000" pitchFamily="50" charset="-127"/>
                    <a:ea typeface="나눔고딕" panose="020D0604000000000000" pitchFamily="50" charset="-127"/>
                  </a:rPr>
                  <a:t>도움말</a:t>
                </a:r>
              </a:p>
            </p:txBody>
          </p:sp>
          <p:sp>
            <p:nvSpPr>
              <p:cNvPr id="71" name="직사각형 70">
                <a:extLst>
                  <a:ext uri="{FF2B5EF4-FFF2-40B4-BE49-F238E27FC236}">
                    <a16:creationId xmlns:a16="http://schemas.microsoft.com/office/drawing/2014/main" xmlns="" id="{E5978FB3-FDB1-4C92-A950-9DF2CB1D8855}"/>
                  </a:ext>
                </a:extLst>
              </p:cNvPr>
              <p:cNvSpPr/>
              <p:nvPr/>
            </p:nvSpPr>
            <p:spPr>
              <a:xfrm>
                <a:off x="9895329" y="2975913"/>
                <a:ext cx="1647982" cy="360000"/>
              </a:xfrm>
              <a:prstGeom prst="rect">
                <a:avLst/>
              </a:prstGeom>
              <a:solidFill>
                <a:srgbClr val="F9F9F9"/>
              </a:solidFill>
              <a:ln w="3175"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ko-KR" altLang="en-US" sz="1400" b="1" dirty="0">
                    <a:solidFill>
                      <a:schemeClr val="bg1">
                        <a:lumMod val="75000"/>
                      </a:schemeClr>
                    </a:solidFill>
                    <a:latin typeface="나눔고딕" panose="020D0604000000000000" pitchFamily="50" charset="-127"/>
                    <a:ea typeface="나눔고딕" panose="020D0604000000000000" pitchFamily="50" charset="-127"/>
                  </a:rPr>
                  <a:t>세법 도우미</a:t>
                </a:r>
              </a:p>
            </p:txBody>
          </p:sp>
        </p:grpSp>
        <p:sp>
          <p:nvSpPr>
            <p:cNvPr id="72" name="직사각형 71">
              <a:extLst>
                <a:ext uri="{FF2B5EF4-FFF2-40B4-BE49-F238E27FC236}">
                  <a16:creationId xmlns:a16="http://schemas.microsoft.com/office/drawing/2014/main" xmlns="" id="{628860FC-2002-4CC6-9287-681432353CF8}"/>
                </a:ext>
              </a:extLst>
            </p:cNvPr>
            <p:cNvSpPr/>
            <p:nvPr/>
          </p:nvSpPr>
          <p:spPr>
            <a:xfrm>
              <a:off x="316495" y="5563510"/>
              <a:ext cx="11563272" cy="820279"/>
            </a:xfrm>
            <a:prstGeom prst="rect">
              <a:avLst/>
            </a:prstGeom>
            <a:noFill/>
            <a:ln w="9525">
              <a:solidFill>
                <a:srgbClr val="334457"/>
              </a:solidFill>
              <a:prstDash val="sysDash"/>
            </a:ln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ko-KR" altLang="en-US" sz="1600" dirty="0">
                <a:solidFill>
                  <a:srgbClr val="334457"/>
                </a:solidFill>
                <a:latin typeface="나눔스퀘어 ExtraBold" panose="020B0600000101010101" pitchFamily="50" charset="-127"/>
                <a:ea typeface="나눔스퀘어 ExtraBold" panose="020B0600000101010101" pitchFamily="50" charset="-127"/>
              </a:endParaRPr>
            </a:p>
          </p:txBody>
        </p:sp>
        <p:grpSp>
          <p:nvGrpSpPr>
            <p:cNvPr id="76" name="그룹 75">
              <a:extLst>
                <a:ext uri="{FF2B5EF4-FFF2-40B4-BE49-F238E27FC236}">
                  <a16:creationId xmlns:a16="http://schemas.microsoft.com/office/drawing/2014/main" xmlns="" id="{B63302AA-A370-402C-9BCC-91ADB720CB29}"/>
                </a:ext>
              </a:extLst>
            </p:cNvPr>
            <p:cNvGrpSpPr/>
            <p:nvPr/>
          </p:nvGrpSpPr>
          <p:grpSpPr>
            <a:xfrm>
              <a:off x="666504" y="5656231"/>
              <a:ext cx="671697" cy="713020"/>
              <a:chOff x="455103" y="5507083"/>
              <a:chExt cx="914400" cy="914400"/>
            </a:xfrm>
          </p:grpSpPr>
          <p:pic>
            <p:nvPicPr>
              <p:cNvPr id="77" name="그래픽 10" descr="가로 막대형 차트">
                <a:extLst>
                  <a:ext uri="{FF2B5EF4-FFF2-40B4-BE49-F238E27FC236}">
                    <a16:creationId xmlns:a16="http://schemas.microsoft.com/office/drawing/2014/main" xmlns="" id="{77739823-3343-41F6-B49C-61652DE4BA8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xmlns="" r:embed="rId7"/>
                  </a:ext>
                </a:extLst>
              </a:blip>
              <a:stretch>
                <a:fillRect/>
              </a:stretch>
            </p:blipFill>
            <p:spPr>
              <a:xfrm>
                <a:off x="710088" y="5663297"/>
                <a:ext cx="524352" cy="292978"/>
              </a:xfrm>
              <a:prstGeom prst="rect">
                <a:avLst/>
              </a:prstGeom>
            </p:spPr>
          </p:pic>
          <p:pic>
            <p:nvPicPr>
              <p:cNvPr id="78" name="그래픽 42" descr="강의실">
                <a:extLst>
                  <a:ext uri="{FF2B5EF4-FFF2-40B4-BE49-F238E27FC236}">
                    <a16:creationId xmlns:a16="http://schemas.microsoft.com/office/drawing/2014/main" xmlns="" id="{D6A6CCB3-078B-4A04-82E2-63420C207FD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xmlns="" r:embed="rId9"/>
                  </a:ext>
                </a:extLst>
              </a:blip>
              <a:srcRect/>
              <a:stretch>
                <a:fillRect/>
              </a:stretch>
            </p:blipFill>
            <p:spPr>
              <a:xfrm>
                <a:off x="455103" y="5507083"/>
                <a:ext cx="914400" cy="914400"/>
              </a:xfrm>
              <a:custGeom>
                <a:avLst/>
                <a:gdLst>
                  <a:gd name="connsiteX0" fmla="*/ 0 w 914400"/>
                  <a:gd name="connsiteY0" fmla="*/ 0 h 914400"/>
                  <a:gd name="connsiteX1" fmla="*/ 914400 w 914400"/>
                  <a:gd name="connsiteY1" fmla="*/ 0 h 914400"/>
                  <a:gd name="connsiteX2" fmla="*/ 914400 w 914400"/>
                  <a:gd name="connsiteY2" fmla="*/ 569867 h 914400"/>
                  <a:gd name="connsiteX3" fmla="*/ 302610 w 914400"/>
                  <a:gd name="connsiteY3" fmla="*/ 569867 h 914400"/>
                  <a:gd name="connsiteX4" fmla="*/ 302610 w 914400"/>
                  <a:gd name="connsiteY4" fmla="*/ 862845 h 914400"/>
                  <a:gd name="connsiteX5" fmla="*/ 914400 w 914400"/>
                  <a:gd name="connsiteY5" fmla="*/ 862845 h 914400"/>
                  <a:gd name="connsiteX6" fmla="*/ 914400 w 914400"/>
                  <a:gd name="connsiteY6" fmla="*/ 914400 h 914400"/>
                  <a:gd name="connsiteX7" fmla="*/ 0 w 914400"/>
                  <a:gd name="connsiteY7" fmla="*/ 914400 h 9144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914400" h="914400">
                    <a:moveTo>
                      <a:pt x="0" y="0"/>
                    </a:moveTo>
                    <a:lnTo>
                      <a:pt x="914400" y="0"/>
                    </a:lnTo>
                    <a:lnTo>
                      <a:pt x="914400" y="569867"/>
                    </a:lnTo>
                    <a:lnTo>
                      <a:pt x="302610" y="569867"/>
                    </a:lnTo>
                    <a:lnTo>
                      <a:pt x="302610" y="862845"/>
                    </a:lnTo>
                    <a:lnTo>
                      <a:pt x="914400" y="862845"/>
                    </a:lnTo>
                    <a:lnTo>
                      <a:pt x="914400" y="914400"/>
                    </a:lnTo>
                    <a:lnTo>
                      <a:pt x="0" y="914400"/>
                    </a:lnTo>
                    <a:close/>
                  </a:path>
                </a:pathLst>
              </a:custGeom>
            </p:spPr>
          </p:pic>
        </p:grpSp>
      </p:grpSp>
      <p:grpSp>
        <p:nvGrpSpPr>
          <p:cNvPr id="79" name="그룹 78">
            <a:extLst>
              <a:ext uri="{FF2B5EF4-FFF2-40B4-BE49-F238E27FC236}">
                <a16:creationId xmlns:a16="http://schemas.microsoft.com/office/drawing/2014/main" xmlns="" id="{8B560BB1-20F8-417C-9F14-C6AB5BB7A3E9}"/>
              </a:ext>
            </a:extLst>
          </p:cNvPr>
          <p:cNvGrpSpPr/>
          <p:nvPr/>
        </p:nvGrpSpPr>
        <p:grpSpPr>
          <a:xfrm>
            <a:off x="2159252" y="812975"/>
            <a:ext cx="10039230" cy="812760"/>
            <a:chOff x="2159252" y="871698"/>
            <a:chExt cx="10039230" cy="812760"/>
          </a:xfrm>
        </p:grpSpPr>
        <p:grpSp>
          <p:nvGrpSpPr>
            <p:cNvPr id="80" name="그룹 79">
              <a:extLst>
                <a:ext uri="{FF2B5EF4-FFF2-40B4-BE49-F238E27FC236}">
                  <a16:creationId xmlns:a16="http://schemas.microsoft.com/office/drawing/2014/main" xmlns="" id="{F11AF6BA-C012-4C15-ADE7-319A35B9B795}"/>
                </a:ext>
              </a:extLst>
            </p:cNvPr>
            <p:cNvGrpSpPr/>
            <p:nvPr/>
          </p:nvGrpSpPr>
          <p:grpSpPr>
            <a:xfrm>
              <a:off x="2159252" y="871698"/>
              <a:ext cx="9826567" cy="795757"/>
              <a:chOff x="2159252" y="871698"/>
              <a:chExt cx="9826567" cy="795757"/>
            </a:xfrm>
          </p:grpSpPr>
          <p:grpSp>
            <p:nvGrpSpPr>
              <p:cNvPr id="82" name="Group 27">
                <a:extLst>
                  <a:ext uri="{FF2B5EF4-FFF2-40B4-BE49-F238E27FC236}">
                    <a16:creationId xmlns:a16="http://schemas.microsoft.com/office/drawing/2014/main" xmlns="" id="{6860AD1B-AFBB-454C-85E4-95DB6CE39FBE}"/>
                  </a:ext>
                </a:extLst>
              </p:cNvPr>
              <p:cNvGrpSpPr/>
              <p:nvPr/>
            </p:nvGrpSpPr>
            <p:grpSpPr>
              <a:xfrm>
                <a:off x="3910467" y="871698"/>
                <a:ext cx="8075352" cy="795757"/>
                <a:chOff x="4605654" y="1824853"/>
                <a:chExt cx="6566322" cy="811606"/>
              </a:xfrm>
            </p:grpSpPr>
            <p:sp>
              <p:nvSpPr>
                <p:cNvPr id="86" name="Rectangle 28">
                  <a:extLst>
                    <a:ext uri="{FF2B5EF4-FFF2-40B4-BE49-F238E27FC236}">
                      <a16:creationId xmlns:a16="http://schemas.microsoft.com/office/drawing/2014/main" xmlns="" id="{C14A02B2-ED7D-4653-976E-3D463CFE6ED3}"/>
                    </a:ext>
                  </a:extLst>
                </p:cNvPr>
                <p:cNvSpPr/>
                <p:nvPr/>
              </p:nvSpPr>
              <p:spPr>
                <a:xfrm>
                  <a:off x="4780729" y="2174794"/>
                  <a:ext cx="6391247" cy="461665"/>
                </a:xfrm>
                <a:prstGeom prst="rect">
                  <a:avLst/>
                </a:prstGeom>
                <a:solidFill>
                  <a:srgbClr val="0099CC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r>
                    <a:rPr lang="ko-KR" altLang="en-US" sz="2000">
                      <a:latin typeface="에스코어 드림 6 Bold" panose="020B0703030302020204" pitchFamily="34" charset="-127"/>
                      <a:ea typeface="에스코어 드림 6 Bold" panose="020B0703030302020204" pitchFamily="34" charset="-127"/>
                    </a:rPr>
                    <a:t>           화면 구성</a:t>
                  </a:r>
                  <a:endParaRPr lang="en-US" sz="2000" dirty="0">
                    <a:latin typeface="에스코어 드림 6 Bold" panose="020B0703030302020204" pitchFamily="34" charset="-127"/>
                    <a:ea typeface="에스코어 드림 6 Bold" panose="020B0703030302020204" pitchFamily="34" charset="-127"/>
                  </a:endParaRPr>
                </a:p>
              </p:txBody>
            </p:sp>
            <p:sp>
              <p:nvSpPr>
                <p:cNvPr id="87" name="Parallelogram 31">
                  <a:extLst>
                    <a:ext uri="{FF2B5EF4-FFF2-40B4-BE49-F238E27FC236}">
                      <a16:creationId xmlns:a16="http://schemas.microsoft.com/office/drawing/2014/main" xmlns="" id="{83B26E31-76B3-40FC-9726-ED67ED594041}"/>
                    </a:ext>
                  </a:extLst>
                </p:cNvPr>
                <p:cNvSpPr/>
                <p:nvPr/>
              </p:nvSpPr>
              <p:spPr>
                <a:xfrm rot="5400000" flipH="1">
                  <a:off x="4636437" y="1996338"/>
                  <a:ext cx="777696" cy="489893"/>
                </a:xfrm>
                <a:prstGeom prst="parallelogram">
                  <a:avLst>
                    <a:gd name="adj" fmla="val 55606"/>
                  </a:avLst>
                </a:prstGeom>
                <a:solidFill>
                  <a:srgbClr val="00FFFF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8" name="Arrow: Pentagon 29">
                  <a:extLst>
                    <a:ext uri="{FF2B5EF4-FFF2-40B4-BE49-F238E27FC236}">
                      <a16:creationId xmlns:a16="http://schemas.microsoft.com/office/drawing/2014/main" xmlns="" id="{0F4D7DB0-C2FF-45CA-84D4-790B40D8175D}"/>
                    </a:ext>
                  </a:extLst>
                </p:cNvPr>
                <p:cNvSpPr/>
                <p:nvPr/>
              </p:nvSpPr>
              <p:spPr>
                <a:xfrm flipH="1">
                  <a:off x="4605654" y="1838843"/>
                  <a:ext cx="668642" cy="452912"/>
                </a:xfrm>
                <a:prstGeom prst="homePlate">
                  <a:avLst>
                    <a:gd name="adj" fmla="val 43906"/>
                  </a:avLst>
                </a:prstGeom>
                <a:solidFill>
                  <a:schemeClr val="accent4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89" name="TextBox 88">
                  <a:extLst>
                    <a:ext uri="{FF2B5EF4-FFF2-40B4-BE49-F238E27FC236}">
                      <a16:creationId xmlns:a16="http://schemas.microsoft.com/office/drawing/2014/main" xmlns="" id="{DC757DF6-89C8-471B-A4D9-8BC5E7B7A466}"/>
                    </a:ext>
                  </a:extLst>
                </p:cNvPr>
                <p:cNvSpPr txBox="1"/>
                <p:nvPr/>
              </p:nvSpPr>
              <p:spPr>
                <a:xfrm>
                  <a:off x="4758354" y="1824853"/>
                  <a:ext cx="489894" cy="47086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n-US" altLang="ko-KR" sz="2400" b="1" dirty="0">
                      <a:solidFill>
                        <a:schemeClr val="bg1"/>
                      </a:solidFill>
                      <a:latin typeface="맑은 고딕" panose="020B0503020000020004" pitchFamily="50" charset="-127"/>
                      <a:ea typeface="맑은 고딕" panose="020B0503020000020004" pitchFamily="50" charset="-127"/>
                      <a:cs typeface="Arial" pitchFamily="34" charset="0"/>
                    </a:rPr>
                    <a:t>Ⅰ</a:t>
                  </a:r>
                  <a:endParaRPr lang="ko-KR" altLang="en-US" sz="2400" b="1" dirty="0">
                    <a:solidFill>
                      <a:schemeClr val="bg1"/>
                    </a:solidFill>
                    <a:cs typeface="Arial" pitchFamily="34" charset="0"/>
                  </a:endParaRPr>
                </a:p>
              </p:txBody>
            </p:sp>
          </p:grpSp>
          <p:grpSp>
            <p:nvGrpSpPr>
              <p:cNvPr id="83" name="그룹 82">
                <a:extLst>
                  <a:ext uri="{FF2B5EF4-FFF2-40B4-BE49-F238E27FC236}">
                    <a16:creationId xmlns:a16="http://schemas.microsoft.com/office/drawing/2014/main" xmlns="" id="{3E33EC9A-3945-4B8A-BF12-D07B46AF2615}"/>
                  </a:ext>
                </a:extLst>
              </p:cNvPr>
              <p:cNvGrpSpPr/>
              <p:nvPr/>
            </p:nvGrpSpPr>
            <p:grpSpPr>
              <a:xfrm>
                <a:off x="2159252" y="885415"/>
                <a:ext cx="2571331" cy="444066"/>
                <a:chOff x="2159252" y="885415"/>
                <a:chExt cx="2571331" cy="444066"/>
              </a:xfrm>
            </p:grpSpPr>
            <p:sp>
              <p:nvSpPr>
                <p:cNvPr id="84" name="Arrow: Pentagon 29">
                  <a:extLst>
                    <a:ext uri="{FF2B5EF4-FFF2-40B4-BE49-F238E27FC236}">
                      <a16:creationId xmlns:a16="http://schemas.microsoft.com/office/drawing/2014/main" xmlns="" id="{FE6691BF-DB78-4786-958F-06BF48756ACB}"/>
                    </a:ext>
                  </a:extLst>
                </p:cNvPr>
                <p:cNvSpPr/>
                <p:nvPr/>
              </p:nvSpPr>
              <p:spPr>
                <a:xfrm flipH="1">
                  <a:off x="2159252" y="885415"/>
                  <a:ext cx="2571331" cy="444066"/>
                </a:xfrm>
                <a:prstGeom prst="homePlate">
                  <a:avLst>
                    <a:gd name="adj" fmla="val 43906"/>
                  </a:avLst>
                </a:prstGeom>
                <a:solidFill>
                  <a:srgbClr val="00CCFF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85" name="TextBox 84">
                  <a:extLst>
                    <a:ext uri="{FF2B5EF4-FFF2-40B4-BE49-F238E27FC236}">
                      <a16:creationId xmlns:a16="http://schemas.microsoft.com/office/drawing/2014/main" xmlns="" id="{B2F03029-1759-43EA-A6E0-767736B86758}"/>
                    </a:ext>
                  </a:extLst>
                </p:cNvPr>
                <p:cNvSpPr txBox="1"/>
                <p:nvPr/>
              </p:nvSpPr>
              <p:spPr>
                <a:xfrm>
                  <a:off x="2416029" y="922032"/>
                  <a:ext cx="2162291" cy="36933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n-US" altLang="ko-KR" b="1" dirty="0">
                      <a:solidFill>
                        <a:schemeClr val="bg1"/>
                      </a:solidFill>
                      <a:latin typeface="맑은 고딕" panose="020B0503020000020004" pitchFamily="50" charset="-127"/>
                      <a:ea typeface="맑은 고딕" panose="020B0503020000020004" pitchFamily="50" charset="-127"/>
                      <a:cs typeface="Arial" pitchFamily="34" charset="0"/>
                    </a:rPr>
                    <a:t>Ⅱ. </a:t>
                  </a:r>
                  <a:r>
                    <a:rPr lang="ko-KR" altLang="en-US" b="1" dirty="0" err="1">
                      <a:solidFill>
                        <a:schemeClr val="bg1"/>
                      </a:solidFill>
                      <a:latin typeface="맑은 고딕" panose="020B0503020000020004" pitchFamily="50" charset="-127"/>
                      <a:ea typeface="맑은 고딕" panose="020B0503020000020004" pitchFamily="50" charset="-127"/>
                      <a:cs typeface="Arial" pitchFamily="34" charset="0"/>
                    </a:rPr>
                    <a:t>신고도움서비스</a:t>
                  </a:r>
                  <a:endParaRPr lang="ko-KR" altLang="en-US" b="1" dirty="0">
                    <a:solidFill>
                      <a:schemeClr val="bg1"/>
                    </a:solidFill>
                    <a:cs typeface="Arial" pitchFamily="34" charset="0"/>
                  </a:endParaRPr>
                </a:p>
              </p:txBody>
            </p:sp>
          </p:grpSp>
        </p:grpSp>
        <p:sp>
          <p:nvSpPr>
            <p:cNvPr id="81" name="TextBox 80">
              <a:extLst>
                <a:ext uri="{FF2B5EF4-FFF2-40B4-BE49-F238E27FC236}">
                  <a16:creationId xmlns:a16="http://schemas.microsoft.com/office/drawing/2014/main" xmlns="" id="{EF84689C-CE95-4515-8C58-15A36E94960A}"/>
                </a:ext>
              </a:extLst>
            </p:cNvPr>
            <p:cNvSpPr txBox="1"/>
            <p:nvPr/>
          </p:nvSpPr>
          <p:spPr>
            <a:xfrm>
              <a:off x="10194228" y="1407459"/>
              <a:ext cx="2004254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ko-KR" altLang="en-US" sz="1200" dirty="0" err="1">
                  <a:solidFill>
                    <a:schemeClr val="bg1"/>
                  </a:solidFill>
                  <a:latin typeface="에스코어 드림 6 Bold" panose="020B0703030302020204" pitchFamily="34" charset="-127"/>
                  <a:ea typeface="에스코어 드림 6 Bold" panose="020B0703030302020204" pitchFamily="34" charset="-127"/>
                </a:rPr>
                <a:t>신고도움서비스</a:t>
              </a:r>
              <a:r>
                <a:rPr lang="ko-KR" altLang="en-US" sz="1200" dirty="0">
                  <a:solidFill>
                    <a:schemeClr val="bg1"/>
                  </a:solidFill>
                  <a:latin typeface="에스코어 드림 6 Bold" panose="020B0703030302020204" pitchFamily="34" charset="-127"/>
                  <a:ea typeface="에스코어 드림 6 Bold" panose="020B0703030302020204" pitchFamily="34" charset="-127"/>
                </a:rPr>
                <a:t> 화면설명</a:t>
              </a:r>
              <a:endParaRPr lang="ko-KR" altLang="en-US" dirty="0">
                <a:solidFill>
                  <a:schemeClr val="bg1"/>
                </a:solidFill>
                <a:latin typeface="에스코어 드림 6 Bold" panose="020B0703030302020204" pitchFamily="34" charset="-127"/>
                <a:ea typeface="에스코어 드림 6 Bold" panose="020B0703030302020204" pitchFamily="34" charset="-127"/>
              </a:endParaRPr>
            </a:p>
          </p:txBody>
        </p:sp>
      </p:grpSp>
      <p:graphicFrame>
        <p:nvGraphicFramePr>
          <p:cNvPr id="33" name="표 32">
            <a:extLst>
              <a:ext uri="{FF2B5EF4-FFF2-40B4-BE49-F238E27FC236}">
                <a16:creationId xmlns:a16="http://schemas.microsoft.com/office/drawing/2014/main" xmlns="" id="{9C9F1FC9-0D77-4D77-91A7-936A79081DF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70290284"/>
              </p:ext>
            </p:extLst>
          </p:nvPr>
        </p:nvGraphicFramePr>
        <p:xfrm>
          <a:off x="979074" y="2590875"/>
          <a:ext cx="10343748" cy="13324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824373">
                  <a:extLst>
                    <a:ext uri="{9D8B030D-6E8A-4147-A177-3AD203B41FA5}">
                      <a16:colId xmlns:a16="http://schemas.microsoft.com/office/drawing/2014/main" xmlns="" val="2251962320"/>
                    </a:ext>
                  </a:extLst>
                </a:gridCol>
                <a:gridCol w="2313127">
                  <a:extLst>
                    <a:ext uri="{9D8B030D-6E8A-4147-A177-3AD203B41FA5}">
                      <a16:colId xmlns:a16="http://schemas.microsoft.com/office/drawing/2014/main" xmlns="" val="2258475876"/>
                    </a:ext>
                  </a:extLst>
                </a:gridCol>
                <a:gridCol w="1639653">
                  <a:extLst>
                    <a:ext uri="{9D8B030D-6E8A-4147-A177-3AD203B41FA5}">
                      <a16:colId xmlns:a16="http://schemas.microsoft.com/office/drawing/2014/main" xmlns="" val="1543336779"/>
                    </a:ext>
                  </a:extLst>
                </a:gridCol>
                <a:gridCol w="2699213">
                  <a:extLst>
                    <a:ext uri="{9D8B030D-6E8A-4147-A177-3AD203B41FA5}">
                      <a16:colId xmlns:a16="http://schemas.microsoft.com/office/drawing/2014/main" xmlns="" val="261145526"/>
                    </a:ext>
                  </a:extLst>
                </a:gridCol>
                <a:gridCol w="1867382">
                  <a:extLst>
                    <a:ext uri="{9D8B030D-6E8A-4147-A177-3AD203B41FA5}">
                      <a16:colId xmlns:a16="http://schemas.microsoft.com/office/drawing/2014/main" xmlns="" val="2829202084"/>
                    </a:ext>
                  </a:extLst>
                </a:gridCol>
              </a:tblGrid>
              <a:tr h="264677">
                <a:tc>
                  <a:txBody>
                    <a:bodyPr/>
                    <a:lstStyle/>
                    <a:p>
                      <a:pPr algn="ctr"/>
                      <a:r>
                        <a:rPr lang="ko-KR" altLang="en-US" sz="120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나눔스퀘어 ExtraBold" panose="020B0600000101010101" pitchFamily="50" charset="-127"/>
                          <a:ea typeface="나눔스퀘어 ExtraBold" panose="020B0600000101010101" pitchFamily="50" charset="-127"/>
                        </a:rPr>
                        <a:t>법   인   명</a:t>
                      </a:r>
                    </a:p>
                  </a:txBody>
                  <a:tcPr marL="88751" marR="88751" marT="41804" marB="41804" anchor="ctr">
                    <a:lnL w="12700" cmpd="sng">
                      <a:noFill/>
                    </a:lnL>
                    <a:lnR w="635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200" b="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㈜ </a:t>
                      </a:r>
                      <a:r>
                        <a:rPr lang="en-US" altLang="ko-KR" sz="1200" b="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2023</a:t>
                      </a:r>
                      <a:r>
                        <a:rPr lang="ko-KR" altLang="en-US" sz="1200" b="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국세</a:t>
                      </a:r>
                    </a:p>
                  </a:txBody>
                  <a:tcPr marL="88751" marR="88751" marT="41804" marB="41804" anchor="ctr">
                    <a:lnL w="635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20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나눔스퀘어 ExtraBold" panose="020B0600000101010101" pitchFamily="50" charset="-127"/>
                          <a:ea typeface="나눔스퀘어 ExtraBold" panose="020B0600000101010101" pitchFamily="50" charset="-127"/>
                        </a:rPr>
                        <a:t>대   표   자</a:t>
                      </a:r>
                    </a:p>
                  </a:txBody>
                  <a:tcPr marL="88751" marR="88751" marT="41804" marB="41804" anchor="ctr">
                    <a:lnL w="635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200" b="0" dirty="0" err="1">
                          <a:solidFill>
                            <a:schemeClr val="bg2">
                              <a:lumMod val="25000"/>
                            </a:schemeClr>
                          </a:solidFill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김성실</a:t>
                      </a:r>
                      <a:endParaRPr lang="ko-KR" altLang="en-US" sz="1200" b="0" dirty="0">
                        <a:solidFill>
                          <a:schemeClr val="bg2">
                            <a:lumMod val="25000"/>
                          </a:schemeClr>
                        </a:solidFill>
                        <a:latin typeface="나눔고딕" panose="020D0604000000000000" pitchFamily="50" charset="-127"/>
                        <a:ea typeface="나눔고딕" panose="020D0604000000000000" pitchFamily="50" charset="-127"/>
                      </a:endParaRPr>
                    </a:p>
                  </a:txBody>
                  <a:tcPr marL="88751" marR="88751" marT="41804" marB="41804" anchor="ctr">
                    <a:lnL w="635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rowSpan="5">
                  <a:txBody>
                    <a:bodyPr/>
                    <a:lstStyle/>
                    <a:p>
                      <a:pPr algn="ctr" latinLnBrk="1"/>
                      <a:r>
                        <a:rPr lang="ko-KR" altLang="en-US" sz="120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나눔스퀘어 ExtraBold" panose="020B0600000101010101" pitchFamily="50" charset="-127"/>
                          <a:ea typeface="나눔스퀘어 ExtraBold" panose="020B0600000101010101" pitchFamily="50" charset="-127"/>
                        </a:rPr>
                        <a:t>중소영리법인</a:t>
                      </a:r>
                    </a:p>
                  </a:txBody>
                  <a:tcPr marL="90535" marR="90535" marT="45267" marB="45267" anchor="ctr">
                    <a:lnL w="635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530916221"/>
                  </a:ext>
                </a:extLst>
              </a:tr>
              <a:tr h="264677">
                <a:tc>
                  <a:txBody>
                    <a:bodyPr/>
                    <a:lstStyle/>
                    <a:p>
                      <a:pPr algn="ctr"/>
                      <a:r>
                        <a:rPr lang="ko-KR" altLang="en-US" sz="120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나눔스퀘어 ExtraBold" panose="020B0600000101010101" pitchFamily="50" charset="-127"/>
                          <a:ea typeface="나눔스퀘어 ExtraBold" panose="020B0600000101010101" pitchFamily="50" charset="-127"/>
                        </a:rPr>
                        <a:t>법 인 구 분</a:t>
                      </a:r>
                    </a:p>
                  </a:txBody>
                  <a:tcPr marL="88751" marR="88751" marT="41804" marB="41804" anchor="ctr">
                    <a:lnL w="12700" cmpd="sng">
                      <a:noFill/>
                    </a:lnL>
                    <a:lnR w="635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20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내국법인</a:t>
                      </a:r>
                    </a:p>
                  </a:txBody>
                  <a:tcPr marL="88751" marR="88751" marT="41804" marB="41804" anchor="ctr">
                    <a:lnL w="635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rowSpan="2">
                  <a:txBody>
                    <a:bodyPr/>
                    <a:lstStyle/>
                    <a:p>
                      <a:pPr algn="ctr" latinLnBrk="1"/>
                      <a:r>
                        <a:rPr lang="ko-KR" altLang="en-US" sz="120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나눔스퀘어 ExtraBold" panose="020B0600000101010101" pitchFamily="50" charset="-127"/>
                          <a:ea typeface="나눔스퀘어 ExtraBold" panose="020B0600000101010101" pitchFamily="50" charset="-127"/>
                        </a:rPr>
                        <a:t>사 업 연 도</a:t>
                      </a:r>
                    </a:p>
                  </a:txBody>
                  <a:tcPr marL="90535" marR="90535" marT="45267" marB="45267" anchor="ctr">
                    <a:lnL w="635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latinLnBrk="1"/>
                      <a:r>
                        <a:rPr lang="en-US" altLang="ko-KR" sz="120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2022.01.01.</a:t>
                      </a:r>
                    </a:p>
                    <a:p>
                      <a:pPr algn="ctr" latinLnBrk="1"/>
                      <a:r>
                        <a:rPr lang="en-US" altLang="ko-KR" sz="120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~ 2022.12.31.</a:t>
                      </a:r>
                      <a:endParaRPr lang="ko-KR" altLang="en-US" sz="1200" dirty="0">
                        <a:solidFill>
                          <a:schemeClr val="bg2">
                            <a:lumMod val="25000"/>
                          </a:schemeClr>
                        </a:solidFill>
                        <a:latin typeface="나눔고딕" panose="020D0604000000000000" pitchFamily="50" charset="-127"/>
                        <a:ea typeface="나눔고딕" panose="020D0604000000000000" pitchFamily="50" charset="-127"/>
                      </a:endParaRPr>
                    </a:p>
                  </a:txBody>
                  <a:tcPr marL="90535" marR="90535" marT="45267" marB="45267" anchor="ctr">
                    <a:lnL w="635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vMerge="1">
                  <a:txBody>
                    <a:bodyPr/>
                    <a:lstStyle/>
                    <a:p>
                      <a:pPr latinLnBrk="1"/>
                      <a:endParaRPr lang="ko-KR" altLang="en-US" sz="1400" dirty="0">
                        <a:latin typeface="나눔스퀘어 ExtraBold" panose="020B0600000101010101" pitchFamily="50" charset="-127"/>
                        <a:ea typeface="나눔스퀘어 ExtraBold" panose="020B0600000101010101" pitchFamily="50" charset="-127"/>
                      </a:endParaRPr>
                    </a:p>
                  </a:txBody>
                  <a:tcPr>
                    <a:lnL w="635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2224584375"/>
                  </a:ext>
                </a:extLst>
              </a:tr>
              <a:tr h="264677">
                <a:tc>
                  <a:txBody>
                    <a:bodyPr/>
                    <a:lstStyle/>
                    <a:p>
                      <a:pPr algn="ctr"/>
                      <a:r>
                        <a:rPr lang="ko-KR" altLang="en-US" sz="120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나눔스퀘어 ExtraBold" panose="020B0600000101010101" pitchFamily="50" charset="-127"/>
                          <a:ea typeface="나눔스퀘어 ExtraBold" panose="020B0600000101010101" pitchFamily="50" charset="-127"/>
                        </a:rPr>
                        <a:t>법 인 종 류</a:t>
                      </a:r>
                    </a:p>
                  </a:txBody>
                  <a:tcPr marL="88751" marR="88751" marT="41804" marB="41804" anchor="ctr">
                    <a:lnL w="12700" cmpd="sng">
                      <a:noFill/>
                    </a:lnL>
                    <a:lnR w="635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20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영리 기타 </a:t>
                      </a:r>
                      <a:r>
                        <a:rPr lang="ko-KR" altLang="en-US" sz="1200" dirty="0" err="1">
                          <a:solidFill>
                            <a:schemeClr val="bg2">
                              <a:lumMod val="25000"/>
                            </a:schemeClr>
                          </a:solidFill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중소법인</a:t>
                      </a:r>
                      <a:endParaRPr lang="ko-KR" altLang="en-US" sz="1200" dirty="0">
                        <a:solidFill>
                          <a:schemeClr val="bg2">
                            <a:lumMod val="25000"/>
                          </a:schemeClr>
                        </a:solidFill>
                        <a:latin typeface="나눔고딕" panose="020D0604000000000000" pitchFamily="50" charset="-127"/>
                        <a:ea typeface="나눔고딕" panose="020D0604000000000000" pitchFamily="50" charset="-127"/>
                      </a:endParaRPr>
                    </a:p>
                  </a:txBody>
                  <a:tcPr marL="88751" marR="88751" marT="41804" marB="41804" anchor="ctr">
                    <a:lnL w="635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vMerge="1">
                  <a:txBody>
                    <a:bodyPr/>
                    <a:lstStyle/>
                    <a:p>
                      <a:pPr latinLnBrk="1"/>
                      <a:endParaRPr lang="ko-KR" altLang="en-US" sz="1400" dirty="0">
                        <a:solidFill>
                          <a:srgbClr val="334457"/>
                        </a:solidFill>
                        <a:latin typeface="나눔스퀘어 ExtraBold" panose="020B0600000101010101" pitchFamily="50" charset="-127"/>
                        <a:ea typeface="나눔스퀘어 ExtraBold" panose="020B0600000101010101" pitchFamily="50" charset="-127"/>
                      </a:endParaRPr>
                    </a:p>
                  </a:txBody>
                  <a:tcPr>
                    <a:lnL w="635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pPr latinLnBrk="1"/>
                      <a:endParaRPr lang="ko-KR" altLang="en-US" sz="1400" dirty="0">
                        <a:solidFill>
                          <a:srgbClr val="334457"/>
                        </a:solidFill>
                        <a:latin typeface="나눔스퀘어 Bold" panose="020B0600000101010101" pitchFamily="50" charset="-127"/>
                        <a:ea typeface="나눔스퀘어 Bold" panose="020B0600000101010101" pitchFamily="50" charset="-127"/>
                      </a:endParaRPr>
                    </a:p>
                  </a:txBody>
                  <a:tcPr>
                    <a:lnL w="635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vMerge="1">
                  <a:txBody>
                    <a:bodyPr/>
                    <a:lstStyle/>
                    <a:p>
                      <a:pPr latinLnBrk="1"/>
                      <a:endParaRPr lang="ko-KR" altLang="en-US" sz="1400" dirty="0">
                        <a:latin typeface="나눔스퀘어 ExtraBold" panose="020B0600000101010101" pitchFamily="50" charset="-127"/>
                        <a:ea typeface="나눔스퀘어 ExtraBold" panose="020B0600000101010101" pitchFamily="50" charset="-127"/>
                      </a:endParaRPr>
                    </a:p>
                  </a:txBody>
                  <a:tcPr>
                    <a:lnL w="635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3158745458"/>
                  </a:ext>
                </a:extLst>
              </a:tr>
              <a:tr h="264677">
                <a:tc>
                  <a:txBody>
                    <a:bodyPr/>
                    <a:lstStyle/>
                    <a:p>
                      <a:pPr algn="ctr"/>
                      <a:r>
                        <a:rPr lang="ko-KR" altLang="en-US" sz="120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나눔스퀘어 ExtraBold" panose="020B0600000101010101" pitchFamily="50" charset="-127"/>
                          <a:ea typeface="나눔스퀘어 ExtraBold" panose="020B0600000101010101" pitchFamily="50" charset="-127"/>
                        </a:rPr>
                        <a:t>업          태</a:t>
                      </a:r>
                    </a:p>
                  </a:txBody>
                  <a:tcPr marL="88751" marR="88751" marT="41804" marB="41804" anchor="ctr">
                    <a:lnL w="12700" cmpd="sng">
                      <a:noFill/>
                    </a:lnL>
                    <a:lnR w="635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20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제조업</a:t>
                      </a:r>
                    </a:p>
                  </a:txBody>
                  <a:tcPr marL="88751" marR="88751" marT="41804" marB="41804" anchor="ctr">
                    <a:lnL w="635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200" dirty="0" err="1">
                          <a:solidFill>
                            <a:schemeClr val="bg2">
                              <a:lumMod val="25000"/>
                            </a:schemeClr>
                          </a:solidFill>
                          <a:latin typeface="나눔스퀘어 ExtraBold" panose="020B0600000101010101" pitchFamily="50" charset="-127"/>
                          <a:ea typeface="나눔스퀘어 ExtraBold" panose="020B0600000101010101" pitchFamily="50" charset="-127"/>
                        </a:rPr>
                        <a:t>주업종코드</a:t>
                      </a:r>
                      <a:endParaRPr lang="ko-KR" altLang="en-US" sz="1200" dirty="0">
                        <a:solidFill>
                          <a:schemeClr val="bg2">
                            <a:lumMod val="25000"/>
                          </a:schemeClr>
                        </a:solidFill>
                        <a:latin typeface="나눔스퀘어 ExtraBold" panose="020B0600000101010101" pitchFamily="50" charset="-127"/>
                        <a:ea typeface="나눔스퀘어 ExtraBold" panose="020B0600000101010101" pitchFamily="50" charset="-127"/>
                      </a:endParaRPr>
                    </a:p>
                  </a:txBody>
                  <a:tcPr marL="88751" marR="88751" marT="41804" marB="41804" anchor="ctr">
                    <a:lnL w="635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20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343000</a:t>
                      </a:r>
                      <a:endParaRPr lang="ko-KR" altLang="en-US" sz="1200" dirty="0">
                        <a:solidFill>
                          <a:schemeClr val="bg2">
                            <a:lumMod val="25000"/>
                          </a:schemeClr>
                        </a:solidFill>
                        <a:latin typeface="나눔고딕" panose="020D0604000000000000" pitchFamily="50" charset="-127"/>
                        <a:ea typeface="나눔고딕" panose="020D0604000000000000" pitchFamily="50" charset="-127"/>
                      </a:endParaRPr>
                    </a:p>
                  </a:txBody>
                  <a:tcPr marL="88751" marR="88751" marT="41804" marB="41804" anchor="ctr">
                    <a:lnL w="635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vMerge="1">
                  <a:txBody>
                    <a:bodyPr/>
                    <a:lstStyle/>
                    <a:p>
                      <a:pPr latinLnBrk="1"/>
                      <a:endParaRPr lang="ko-KR" altLang="en-US" sz="1400" dirty="0">
                        <a:latin typeface="나눔스퀘어 ExtraBold" panose="020B0600000101010101" pitchFamily="50" charset="-127"/>
                        <a:ea typeface="나눔스퀘어 ExtraBold" panose="020B0600000101010101" pitchFamily="50" charset="-127"/>
                      </a:endParaRPr>
                    </a:p>
                  </a:txBody>
                  <a:tcPr>
                    <a:lnL w="635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560356330"/>
                  </a:ext>
                </a:extLst>
              </a:tr>
              <a:tr h="264677">
                <a:tc>
                  <a:txBody>
                    <a:bodyPr/>
                    <a:lstStyle/>
                    <a:p>
                      <a:pPr algn="ctr"/>
                      <a:r>
                        <a:rPr lang="ko-KR" altLang="en-US" sz="1200" dirty="0" err="1">
                          <a:solidFill>
                            <a:schemeClr val="bg2">
                              <a:lumMod val="25000"/>
                            </a:schemeClr>
                          </a:solidFill>
                          <a:latin typeface="나눔스퀘어 ExtraBold" panose="020B0600000101010101" pitchFamily="50" charset="-127"/>
                          <a:ea typeface="나눔스퀘어 ExtraBold" panose="020B0600000101010101" pitchFamily="50" charset="-127"/>
                        </a:rPr>
                        <a:t>세금포인트</a:t>
                      </a:r>
                      <a:endParaRPr lang="ko-KR" altLang="en-US" sz="1200" dirty="0">
                        <a:solidFill>
                          <a:schemeClr val="bg2">
                            <a:lumMod val="25000"/>
                          </a:schemeClr>
                        </a:solidFill>
                        <a:latin typeface="나눔스퀘어 ExtraBold" panose="020B0600000101010101" pitchFamily="50" charset="-127"/>
                        <a:ea typeface="나눔스퀘어 ExtraBold" panose="020B0600000101010101" pitchFamily="50" charset="-127"/>
                      </a:endParaRPr>
                    </a:p>
                  </a:txBody>
                  <a:tcPr marL="88751" marR="88751" marT="41804" marB="41804" anchor="ctr">
                    <a:lnL w="12700" cmpd="sng">
                      <a:noFill/>
                    </a:lnL>
                    <a:lnR w="635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20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11,106.81</a:t>
                      </a:r>
                      <a:endParaRPr lang="ko-KR" altLang="en-US" sz="1200" dirty="0">
                        <a:solidFill>
                          <a:schemeClr val="bg2">
                            <a:lumMod val="25000"/>
                          </a:schemeClr>
                        </a:solidFill>
                        <a:latin typeface="나눔고딕" panose="020D0604000000000000" pitchFamily="50" charset="-127"/>
                        <a:ea typeface="나눔고딕" panose="020D0604000000000000" pitchFamily="50" charset="-127"/>
                      </a:endParaRPr>
                    </a:p>
                  </a:txBody>
                  <a:tcPr marL="88751" marR="88751" marT="41804" marB="41804" anchor="ctr">
                    <a:lnL w="635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20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나눔스퀘어 ExtraBold" panose="020B0600000101010101" pitchFamily="50" charset="-127"/>
                          <a:ea typeface="나눔스퀘어 ExtraBold" panose="020B0600000101010101" pitchFamily="50" charset="-127"/>
                        </a:rPr>
                        <a:t>종         목</a:t>
                      </a:r>
                    </a:p>
                  </a:txBody>
                  <a:tcPr marL="88751" marR="88751" marT="41804" marB="41804" anchor="ctr">
                    <a:lnL w="635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20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자동차용 기타 신품 </a:t>
                      </a:r>
                      <a:r>
                        <a:rPr lang="ko-KR" altLang="en-US" sz="1200" dirty="0" err="1">
                          <a:solidFill>
                            <a:schemeClr val="bg2">
                              <a:lumMod val="25000"/>
                            </a:schemeClr>
                          </a:solidFill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부품제조업</a:t>
                      </a:r>
                      <a:endParaRPr lang="ko-KR" altLang="en-US" sz="1200" dirty="0">
                        <a:solidFill>
                          <a:schemeClr val="bg2">
                            <a:lumMod val="25000"/>
                          </a:schemeClr>
                        </a:solidFill>
                        <a:latin typeface="나눔고딕" panose="020D0604000000000000" pitchFamily="50" charset="-127"/>
                        <a:ea typeface="나눔고딕" panose="020D0604000000000000" pitchFamily="50" charset="-127"/>
                      </a:endParaRPr>
                    </a:p>
                  </a:txBody>
                  <a:tcPr marL="88751" marR="88751" marT="41804" marB="41804" anchor="ctr">
                    <a:lnL w="635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vMerge="1">
                  <a:txBody>
                    <a:bodyPr/>
                    <a:lstStyle/>
                    <a:p>
                      <a:pPr latinLnBrk="1"/>
                      <a:endParaRPr lang="ko-KR" altLang="en-US" sz="1400" dirty="0">
                        <a:latin typeface="나눔스퀘어 ExtraBold" panose="020B0600000101010101" pitchFamily="50" charset="-127"/>
                        <a:ea typeface="나눔스퀘어 ExtraBold" panose="020B0600000101010101" pitchFamily="50" charset="-127"/>
                      </a:endParaRPr>
                    </a:p>
                  </a:txBody>
                  <a:tcPr>
                    <a:lnL w="635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3298235182"/>
                  </a:ext>
                </a:extLst>
              </a:tr>
            </a:tbl>
          </a:graphicData>
        </a:graphic>
      </p:graphicFrame>
      <p:sp>
        <p:nvSpPr>
          <p:cNvPr id="35" name="TextBox 34">
            <a:extLst>
              <a:ext uri="{FF2B5EF4-FFF2-40B4-BE49-F238E27FC236}">
                <a16:creationId xmlns:a16="http://schemas.microsoft.com/office/drawing/2014/main" xmlns="" id="{CA0F4841-17D2-4F70-BECB-1FA67D0460D5}"/>
              </a:ext>
            </a:extLst>
          </p:cNvPr>
          <p:cNvSpPr txBox="1"/>
          <p:nvPr/>
        </p:nvSpPr>
        <p:spPr>
          <a:xfrm>
            <a:off x="513031" y="2281404"/>
            <a:ext cx="139887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400" dirty="0">
                <a:latin typeface="나눔스퀘어 ExtraBold" panose="020B0600000101010101" pitchFamily="50" charset="-127"/>
                <a:ea typeface="나눔스퀘어 ExtraBold" panose="020B0600000101010101" pitchFamily="50" charset="-127"/>
              </a:rPr>
              <a:t>1. </a:t>
            </a:r>
            <a:r>
              <a:rPr lang="ko-KR" altLang="en-US" sz="1400" dirty="0">
                <a:latin typeface="나눔스퀘어 ExtraBold" panose="020B0600000101010101" pitchFamily="50" charset="-127"/>
                <a:ea typeface="나눔스퀘어 ExtraBold" panose="020B0600000101010101" pitchFamily="50" charset="-127"/>
              </a:rPr>
              <a:t>법인 기본사항</a:t>
            </a:r>
          </a:p>
        </p:txBody>
      </p:sp>
      <p:pic>
        <p:nvPicPr>
          <p:cNvPr id="36" name="그림 35">
            <a:extLst>
              <a:ext uri="{FF2B5EF4-FFF2-40B4-BE49-F238E27FC236}">
                <a16:creationId xmlns:a16="http://schemas.microsoft.com/office/drawing/2014/main" xmlns="" id="{9159E6D7-E9CB-4D54-83EC-0457021B2906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l="19481" t="56860" r="21036" b="12108"/>
          <a:stretch/>
        </p:blipFill>
        <p:spPr>
          <a:xfrm>
            <a:off x="6030967" y="3990606"/>
            <a:ext cx="5253017" cy="1557881"/>
          </a:xfrm>
          <a:prstGeom prst="rect">
            <a:avLst/>
          </a:prstGeom>
        </p:spPr>
      </p:pic>
      <p:sp>
        <p:nvSpPr>
          <p:cNvPr id="38" name="TextBox 37">
            <a:extLst>
              <a:ext uri="{FF2B5EF4-FFF2-40B4-BE49-F238E27FC236}">
                <a16:creationId xmlns:a16="http://schemas.microsoft.com/office/drawing/2014/main" xmlns="" id="{C8F1D48A-8F80-4919-A914-09CBE78F40E5}"/>
              </a:ext>
            </a:extLst>
          </p:cNvPr>
          <p:cNvSpPr txBox="1"/>
          <p:nvPr/>
        </p:nvSpPr>
        <p:spPr>
          <a:xfrm>
            <a:off x="511420" y="4159224"/>
            <a:ext cx="123859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400" dirty="0">
                <a:latin typeface="나눔스퀘어 ExtraBold" panose="020B0600000101010101" pitchFamily="50" charset="-127"/>
                <a:ea typeface="나눔스퀘어 ExtraBold" panose="020B0600000101010101" pitchFamily="50" charset="-127"/>
              </a:rPr>
              <a:t>2. </a:t>
            </a:r>
            <a:r>
              <a:rPr lang="ko-KR" altLang="en-US" sz="1400" dirty="0">
                <a:latin typeface="나눔스퀘어 ExtraBold" panose="020B0600000101010101" pitchFamily="50" charset="-127"/>
                <a:ea typeface="나눔스퀘어 ExtraBold" panose="020B0600000101010101" pitchFamily="50" charset="-127"/>
              </a:rPr>
              <a:t>연도별 현황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xmlns="" id="{F224B10D-A113-41CB-93F3-5F67401889FA}"/>
              </a:ext>
            </a:extLst>
          </p:cNvPr>
          <p:cNvSpPr txBox="1"/>
          <p:nvPr/>
        </p:nvSpPr>
        <p:spPr>
          <a:xfrm>
            <a:off x="871275" y="4431947"/>
            <a:ext cx="4867294" cy="9694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ko-KR" sz="1400" dirty="0">
                <a:solidFill>
                  <a:schemeClr val="accent5">
                    <a:lumMod val="75000"/>
                  </a:schemeClr>
                </a:solidFill>
                <a:latin typeface="나눔스퀘어 ExtraBold" panose="020B0600000101010101" pitchFamily="50" charset="-127"/>
                <a:ea typeface="나눔스퀘어 ExtraBold" panose="020B0600000101010101" pitchFamily="50" charset="-127"/>
              </a:rPr>
              <a:t>&lt;</a:t>
            </a:r>
            <a:r>
              <a:rPr lang="ko-KR" altLang="en-US" sz="1400" dirty="0">
                <a:solidFill>
                  <a:schemeClr val="accent5">
                    <a:lumMod val="75000"/>
                  </a:schemeClr>
                </a:solidFill>
                <a:latin typeface="나눔스퀘어 ExtraBold" panose="020B0600000101010101" pitchFamily="50" charset="-127"/>
                <a:ea typeface="나눔스퀘어 ExtraBold" panose="020B0600000101010101" pitchFamily="50" charset="-127"/>
              </a:rPr>
              <a:t>최근 </a:t>
            </a:r>
            <a:r>
              <a:rPr lang="en-US" altLang="ko-KR" sz="1400" dirty="0">
                <a:solidFill>
                  <a:schemeClr val="accent5">
                    <a:lumMod val="75000"/>
                  </a:schemeClr>
                </a:solidFill>
                <a:latin typeface="나눔스퀘어 ExtraBold" panose="020B0600000101010101" pitchFamily="50" charset="-127"/>
                <a:ea typeface="나눔스퀘어 ExtraBold" panose="020B0600000101010101" pitchFamily="50" charset="-127"/>
              </a:rPr>
              <a:t>3</a:t>
            </a:r>
            <a:r>
              <a:rPr lang="ko-KR" altLang="en-US" sz="1400" dirty="0">
                <a:solidFill>
                  <a:schemeClr val="accent5">
                    <a:lumMod val="75000"/>
                  </a:schemeClr>
                </a:solidFill>
                <a:latin typeface="나눔스퀘어 ExtraBold" panose="020B0600000101010101" pitchFamily="50" charset="-127"/>
                <a:ea typeface="나눔스퀘어 ExtraBold" panose="020B0600000101010101" pitchFamily="50" charset="-127"/>
              </a:rPr>
              <a:t>개년의 </a:t>
            </a:r>
            <a:r>
              <a:rPr lang="ko-KR" altLang="en-US" sz="1400" dirty="0" err="1">
                <a:solidFill>
                  <a:schemeClr val="accent5">
                    <a:lumMod val="75000"/>
                  </a:schemeClr>
                </a:solidFill>
                <a:latin typeface="나눔스퀘어 ExtraBold" panose="020B0600000101010101" pitchFamily="50" charset="-127"/>
                <a:ea typeface="나눔스퀘어 ExtraBold" panose="020B0600000101010101" pitchFamily="50" charset="-127"/>
              </a:rPr>
              <a:t>정기신고</a:t>
            </a:r>
            <a:r>
              <a:rPr lang="ko-KR" altLang="en-US" sz="1400" dirty="0">
                <a:solidFill>
                  <a:schemeClr val="accent5">
                    <a:lumMod val="75000"/>
                  </a:schemeClr>
                </a:solidFill>
                <a:latin typeface="나눔스퀘어 ExtraBold" panose="020B0600000101010101" pitchFamily="50" charset="-127"/>
                <a:ea typeface="나눔스퀘어 ExtraBold" panose="020B0600000101010101" pitchFamily="50" charset="-127"/>
              </a:rPr>
              <a:t> 내역</a:t>
            </a:r>
            <a:r>
              <a:rPr lang="en-US" altLang="ko-KR" sz="1400" dirty="0">
                <a:solidFill>
                  <a:schemeClr val="accent5">
                    <a:lumMod val="75000"/>
                  </a:schemeClr>
                </a:solidFill>
                <a:latin typeface="나눔스퀘어 ExtraBold" panose="020B0600000101010101" pitchFamily="50" charset="-127"/>
                <a:ea typeface="나눔스퀘어 ExtraBold" panose="020B0600000101010101" pitchFamily="50" charset="-127"/>
              </a:rPr>
              <a:t>&gt;</a:t>
            </a:r>
          </a:p>
          <a:p>
            <a:pPr>
              <a:lnSpc>
                <a:spcPct val="150000"/>
              </a:lnSpc>
            </a:pPr>
            <a:r>
              <a:rPr lang="ko-KR" altLang="en-US" sz="1200" dirty="0">
                <a:solidFill>
                  <a:schemeClr val="bg2">
                    <a:lumMod val="25000"/>
                  </a:schemeClr>
                </a:solidFill>
                <a:latin typeface="나눔스퀘어 ExtraBold" panose="020B0600000101010101" pitchFamily="50" charset="-127"/>
                <a:ea typeface="나눔스퀘어 ExtraBold" panose="020B0600000101010101" pitchFamily="50" charset="-127"/>
              </a:rPr>
              <a:t>수입금액 </a:t>
            </a:r>
            <a:r>
              <a:rPr lang="en-US" altLang="ko-KR" sz="1200" dirty="0">
                <a:solidFill>
                  <a:schemeClr val="bg2">
                    <a:lumMod val="25000"/>
                  </a:schemeClr>
                </a:solidFill>
                <a:latin typeface="나눔스퀘어 ExtraBold" panose="020B0600000101010101" pitchFamily="50" charset="-127"/>
                <a:ea typeface="나눔스퀘어 ExtraBold" panose="020B0600000101010101" pitchFamily="50" charset="-127"/>
              </a:rPr>
              <a:t>/ </a:t>
            </a:r>
            <a:r>
              <a:rPr lang="ko-KR" altLang="en-US" sz="1200" dirty="0" err="1">
                <a:solidFill>
                  <a:schemeClr val="bg2">
                    <a:lumMod val="25000"/>
                  </a:schemeClr>
                </a:solidFill>
                <a:latin typeface="나눔스퀘어 ExtraBold" panose="020B0600000101010101" pitchFamily="50" charset="-127"/>
                <a:ea typeface="나눔스퀘어 ExtraBold" panose="020B0600000101010101" pitchFamily="50" charset="-127"/>
              </a:rPr>
              <a:t>당기순손익</a:t>
            </a:r>
            <a:r>
              <a:rPr lang="ko-KR" altLang="en-US" sz="1200" dirty="0">
                <a:solidFill>
                  <a:schemeClr val="bg2">
                    <a:lumMod val="25000"/>
                  </a:schemeClr>
                </a:solidFill>
                <a:latin typeface="나눔스퀘어 ExtraBold" panose="020B0600000101010101" pitchFamily="50" charset="-127"/>
                <a:ea typeface="나눔스퀘어 ExtraBold" panose="020B0600000101010101" pitchFamily="50" charset="-127"/>
              </a:rPr>
              <a:t> </a:t>
            </a:r>
            <a:r>
              <a:rPr lang="en-US" altLang="ko-KR" sz="1200" dirty="0">
                <a:solidFill>
                  <a:schemeClr val="bg2">
                    <a:lumMod val="25000"/>
                  </a:schemeClr>
                </a:solidFill>
                <a:latin typeface="나눔스퀘어 ExtraBold" panose="020B0600000101010101" pitchFamily="50" charset="-127"/>
                <a:ea typeface="나눔스퀘어 ExtraBold" panose="020B0600000101010101" pitchFamily="50" charset="-127"/>
              </a:rPr>
              <a:t>/ </a:t>
            </a:r>
            <a:r>
              <a:rPr lang="ko-KR" altLang="en-US" sz="1200" dirty="0">
                <a:solidFill>
                  <a:schemeClr val="bg2">
                    <a:lumMod val="25000"/>
                  </a:schemeClr>
                </a:solidFill>
                <a:latin typeface="나눔스퀘어 ExtraBold" panose="020B0600000101010101" pitchFamily="50" charset="-127"/>
                <a:ea typeface="나눔스퀘어 ExtraBold" panose="020B0600000101010101" pitchFamily="50" charset="-127"/>
              </a:rPr>
              <a:t>각 사업연도 소득금액 </a:t>
            </a:r>
            <a:r>
              <a:rPr lang="en-US" altLang="ko-KR" sz="1200" dirty="0">
                <a:solidFill>
                  <a:schemeClr val="bg2">
                    <a:lumMod val="25000"/>
                  </a:schemeClr>
                </a:solidFill>
                <a:latin typeface="나눔스퀘어 ExtraBold" panose="020B0600000101010101" pitchFamily="50" charset="-127"/>
                <a:ea typeface="나눔스퀘어 ExtraBold" panose="020B0600000101010101" pitchFamily="50" charset="-127"/>
              </a:rPr>
              <a:t>/ </a:t>
            </a:r>
            <a:r>
              <a:rPr lang="ko-KR" altLang="en-US" sz="1200" dirty="0">
                <a:solidFill>
                  <a:schemeClr val="bg2">
                    <a:lumMod val="25000"/>
                  </a:schemeClr>
                </a:solidFill>
                <a:latin typeface="나눔스퀘어 ExtraBold" panose="020B0600000101010101" pitchFamily="50" charset="-127"/>
                <a:ea typeface="나눔스퀘어 ExtraBold" panose="020B0600000101010101" pitchFamily="50" charset="-127"/>
              </a:rPr>
              <a:t>과세표준금액 </a:t>
            </a:r>
            <a:r>
              <a:rPr lang="en-US" altLang="ko-KR" sz="1200" dirty="0">
                <a:solidFill>
                  <a:schemeClr val="bg2">
                    <a:lumMod val="25000"/>
                  </a:schemeClr>
                </a:solidFill>
                <a:latin typeface="나눔스퀘어 ExtraBold" panose="020B0600000101010101" pitchFamily="50" charset="-127"/>
                <a:ea typeface="나눔스퀘어 ExtraBold" panose="020B0600000101010101" pitchFamily="50" charset="-127"/>
              </a:rPr>
              <a:t>/ </a:t>
            </a:r>
            <a:r>
              <a:rPr lang="ko-KR" altLang="en-US" sz="1200" dirty="0">
                <a:solidFill>
                  <a:schemeClr val="bg2">
                    <a:lumMod val="25000"/>
                  </a:schemeClr>
                </a:solidFill>
                <a:latin typeface="나눔스퀘어 ExtraBold" panose="020B0600000101010101" pitchFamily="50" charset="-127"/>
                <a:ea typeface="나눔스퀘어 ExtraBold" panose="020B0600000101010101" pitchFamily="50" charset="-127"/>
              </a:rPr>
              <a:t>산출세액 </a:t>
            </a:r>
            <a:r>
              <a:rPr lang="en-US" altLang="ko-KR" sz="1200" dirty="0">
                <a:solidFill>
                  <a:schemeClr val="bg2">
                    <a:lumMod val="25000"/>
                  </a:schemeClr>
                </a:solidFill>
                <a:latin typeface="나눔스퀘어 ExtraBold" panose="020B0600000101010101" pitchFamily="50" charset="-127"/>
                <a:ea typeface="나눔스퀘어 ExtraBold" panose="020B0600000101010101" pitchFamily="50" charset="-127"/>
              </a:rPr>
              <a:t>/</a:t>
            </a:r>
          </a:p>
          <a:p>
            <a:pPr>
              <a:lnSpc>
                <a:spcPct val="150000"/>
              </a:lnSpc>
            </a:pPr>
            <a:r>
              <a:rPr lang="ko-KR" altLang="en-US" sz="1200" dirty="0">
                <a:solidFill>
                  <a:schemeClr val="bg2">
                    <a:lumMod val="25000"/>
                  </a:schemeClr>
                </a:solidFill>
                <a:latin typeface="나눔스퀘어 ExtraBold" panose="020B0600000101010101" pitchFamily="50" charset="-127"/>
                <a:ea typeface="나눔스퀘어 ExtraBold" panose="020B0600000101010101" pitchFamily="50" charset="-127"/>
              </a:rPr>
              <a:t>공제감면세액 </a:t>
            </a:r>
            <a:r>
              <a:rPr lang="en-US" altLang="ko-KR" sz="1200" dirty="0">
                <a:solidFill>
                  <a:schemeClr val="bg2">
                    <a:lumMod val="25000"/>
                  </a:schemeClr>
                </a:solidFill>
                <a:latin typeface="나눔스퀘어 ExtraBold" panose="020B0600000101010101" pitchFamily="50" charset="-127"/>
                <a:ea typeface="나눔스퀘어 ExtraBold" panose="020B0600000101010101" pitchFamily="50" charset="-127"/>
              </a:rPr>
              <a:t>/ </a:t>
            </a:r>
            <a:r>
              <a:rPr lang="ko-KR" altLang="en-US" sz="1200" dirty="0" err="1">
                <a:solidFill>
                  <a:schemeClr val="bg2">
                    <a:lumMod val="25000"/>
                  </a:schemeClr>
                </a:solidFill>
                <a:latin typeface="나눔스퀘어 ExtraBold" panose="020B0600000101010101" pitchFamily="50" charset="-127"/>
                <a:ea typeface="나눔스퀘어 ExtraBold" panose="020B0600000101010101" pitchFamily="50" charset="-127"/>
              </a:rPr>
              <a:t>총부담세액</a:t>
            </a:r>
            <a:r>
              <a:rPr lang="ko-KR" altLang="en-US" sz="1200" dirty="0">
                <a:solidFill>
                  <a:schemeClr val="bg2">
                    <a:lumMod val="25000"/>
                  </a:schemeClr>
                </a:solidFill>
                <a:latin typeface="나눔스퀘어 ExtraBold" panose="020B0600000101010101" pitchFamily="50" charset="-127"/>
                <a:ea typeface="나눔스퀘어 ExtraBold" panose="020B0600000101010101" pitchFamily="50" charset="-127"/>
              </a:rPr>
              <a:t> </a:t>
            </a:r>
            <a:r>
              <a:rPr lang="en-US" altLang="ko-KR" sz="1200" dirty="0">
                <a:solidFill>
                  <a:schemeClr val="bg2">
                    <a:lumMod val="25000"/>
                  </a:schemeClr>
                </a:solidFill>
                <a:latin typeface="나눔스퀘어 ExtraBold" panose="020B0600000101010101" pitchFamily="50" charset="-127"/>
                <a:ea typeface="나눔스퀘어 ExtraBold" panose="020B0600000101010101" pitchFamily="50" charset="-127"/>
              </a:rPr>
              <a:t>/ </a:t>
            </a:r>
            <a:r>
              <a:rPr lang="ko-KR" altLang="en-US" sz="1200" dirty="0" err="1">
                <a:solidFill>
                  <a:schemeClr val="bg2">
                    <a:lumMod val="25000"/>
                  </a:schemeClr>
                </a:solidFill>
                <a:latin typeface="나눔스퀘어 ExtraBold" panose="020B0600000101010101" pitchFamily="50" charset="-127"/>
                <a:ea typeface="나눔스퀘어 ExtraBold" panose="020B0600000101010101" pitchFamily="50" charset="-127"/>
              </a:rPr>
              <a:t>소득률</a:t>
            </a:r>
            <a:r>
              <a:rPr lang="ko-KR" altLang="en-US" sz="1200" dirty="0">
                <a:solidFill>
                  <a:schemeClr val="bg2">
                    <a:lumMod val="25000"/>
                  </a:schemeClr>
                </a:solidFill>
                <a:latin typeface="나눔스퀘어 ExtraBold" panose="020B0600000101010101" pitchFamily="50" charset="-127"/>
                <a:ea typeface="나눔스퀘어 ExtraBold" panose="020B0600000101010101" pitchFamily="50" charset="-127"/>
              </a:rPr>
              <a:t> </a:t>
            </a:r>
            <a:r>
              <a:rPr lang="en-US" altLang="ko-KR" sz="1200" dirty="0">
                <a:solidFill>
                  <a:schemeClr val="bg2">
                    <a:lumMod val="25000"/>
                  </a:schemeClr>
                </a:solidFill>
                <a:latin typeface="나눔스퀘어 ExtraBold" panose="020B0600000101010101" pitchFamily="50" charset="-127"/>
                <a:ea typeface="나눔스퀘어 ExtraBold" panose="020B0600000101010101" pitchFamily="50" charset="-127"/>
              </a:rPr>
              <a:t>/ </a:t>
            </a:r>
            <a:r>
              <a:rPr lang="ko-KR" altLang="en-US" sz="1200" dirty="0">
                <a:solidFill>
                  <a:schemeClr val="bg2">
                    <a:lumMod val="25000"/>
                  </a:schemeClr>
                </a:solidFill>
                <a:latin typeface="나눔스퀘어 ExtraBold" panose="020B0600000101010101" pitchFamily="50" charset="-127"/>
                <a:ea typeface="나눔스퀘어 ExtraBold" panose="020B0600000101010101" pitchFamily="50" charset="-127"/>
              </a:rPr>
              <a:t>매출총이익률 </a:t>
            </a:r>
            <a:r>
              <a:rPr lang="en-US" altLang="ko-KR" sz="1200" dirty="0">
                <a:solidFill>
                  <a:schemeClr val="bg2">
                    <a:lumMod val="25000"/>
                  </a:schemeClr>
                </a:solidFill>
                <a:latin typeface="나눔스퀘어 ExtraBold" panose="020B0600000101010101" pitchFamily="50" charset="-127"/>
                <a:ea typeface="나눔스퀘어 ExtraBold" panose="020B0600000101010101" pitchFamily="50" charset="-127"/>
              </a:rPr>
              <a:t>/ </a:t>
            </a:r>
            <a:r>
              <a:rPr lang="ko-KR" altLang="en-US" sz="1200" dirty="0">
                <a:solidFill>
                  <a:schemeClr val="bg2">
                    <a:lumMod val="25000"/>
                  </a:schemeClr>
                </a:solidFill>
                <a:latin typeface="나눔스퀘어 ExtraBold" panose="020B0600000101010101" pitchFamily="50" charset="-127"/>
                <a:ea typeface="나눔스퀘어 ExtraBold" panose="020B0600000101010101" pitchFamily="50" charset="-127"/>
              </a:rPr>
              <a:t>영업이익률</a:t>
            </a:r>
          </a:p>
        </p:txBody>
      </p:sp>
    </p:spTree>
    <p:extLst>
      <p:ext uri="{BB962C8B-B14F-4D97-AF65-F5344CB8AC3E}">
        <p14:creationId xmlns:p14="http://schemas.microsoft.com/office/powerpoint/2010/main" val="14524407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3" grpId="0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그림 8">
            <a:extLst>
              <a:ext uri="{FF2B5EF4-FFF2-40B4-BE49-F238E27FC236}">
                <a16:creationId xmlns:a16="http://schemas.microsoft.com/office/drawing/2014/main" xmlns="" id="{3B1A5D79-5902-41C8-BAED-76B0149ED52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848" b="16848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3" name="사각형: 둥근 모서리 12">
            <a:extLst>
              <a:ext uri="{FF2B5EF4-FFF2-40B4-BE49-F238E27FC236}">
                <a16:creationId xmlns:a16="http://schemas.microsoft.com/office/drawing/2014/main" xmlns="" id="{B0AAEF71-D79C-4536-A1D5-3BE6B62106F3}"/>
              </a:ext>
            </a:extLst>
          </p:cNvPr>
          <p:cNvSpPr/>
          <p:nvPr/>
        </p:nvSpPr>
        <p:spPr>
          <a:xfrm>
            <a:off x="195654" y="623071"/>
            <a:ext cx="11788030" cy="5796236"/>
          </a:xfrm>
          <a:prstGeom prst="roundRect">
            <a:avLst>
              <a:gd name="adj" fmla="val 3684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dirty="0">
                <a:solidFill>
                  <a:srgbClr val="0A1834"/>
                </a:solidFill>
              </a:rPr>
              <a:t>									</a:t>
            </a:r>
            <a:endParaRPr lang="ko-KR" altLang="en-US" dirty="0">
              <a:solidFill>
                <a:srgbClr val="0A1834"/>
              </a:solidFill>
            </a:endParaRPr>
          </a:p>
        </p:txBody>
      </p:sp>
      <p:pic>
        <p:nvPicPr>
          <p:cNvPr id="4" name="그림 3">
            <a:extLst>
              <a:ext uri="{FF2B5EF4-FFF2-40B4-BE49-F238E27FC236}">
                <a16:creationId xmlns:a16="http://schemas.microsoft.com/office/drawing/2014/main" xmlns="" id="{C9BCA64D-037A-49F7-A300-3CB2DC9B6C0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212245" y="0"/>
            <a:ext cx="1785671" cy="552517"/>
          </a:xfrm>
          <a:prstGeom prst="rect">
            <a:avLst/>
          </a:prstGeom>
        </p:spPr>
      </p:pic>
      <p:pic>
        <p:nvPicPr>
          <p:cNvPr id="14" name="그림 13">
            <a:extLst>
              <a:ext uri="{FF2B5EF4-FFF2-40B4-BE49-F238E27FC236}">
                <a16:creationId xmlns:a16="http://schemas.microsoft.com/office/drawing/2014/main" xmlns="" id="{0D9592AB-2BA6-4E77-9EDF-C43A691759C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07896" y="6459624"/>
            <a:ext cx="1525434" cy="355996"/>
          </a:xfrm>
          <a:prstGeom prst="rect">
            <a:avLst/>
          </a:prstGeom>
        </p:spPr>
      </p:pic>
      <p:sp>
        <p:nvSpPr>
          <p:cNvPr id="37" name="TextBox 36">
            <a:extLst>
              <a:ext uri="{FF2B5EF4-FFF2-40B4-BE49-F238E27FC236}">
                <a16:creationId xmlns:a16="http://schemas.microsoft.com/office/drawing/2014/main" xmlns="" id="{3A8C9166-5D9C-4CD9-9582-0B9841FC481C}"/>
              </a:ext>
            </a:extLst>
          </p:cNvPr>
          <p:cNvSpPr txBox="1"/>
          <p:nvPr/>
        </p:nvSpPr>
        <p:spPr>
          <a:xfrm>
            <a:off x="10879671" y="1407459"/>
            <a:ext cx="150582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1200" dirty="0">
                <a:solidFill>
                  <a:schemeClr val="bg1"/>
                </a:solidFill>
                <a:latin typeface="에스코어 드림 6 Bold" panose="020B0703030302020204" pitchFamily="34" charset="-127"/>
                <a:ea typeface="에스코어 드림 6 Bold" panose="020B0703030302020204" pitchFamily="34" charset="-127"/>
              </a:rPr>
              <a:t>세정지원 방안</a:t>
            </a:r>
            <a:endParaRPr lang="ko-KR" altLang="en-US" dirty="0">
              <a:solidFill>
                <a:schemeClr val="bg1"/>
              </a:solidFill>
              <a:latin typeface="에스코어 드림 6 Bold" panose="020B0703030302020204" pitchFamily="34" charset="-127"/>
              <a:ea typeface="에스코어 드림 6 Bold" panose="020B0703030302020204" pitchFamily="34" charset="-127"/>
            </a:endParaRPr>
          </a:p>
        </p:txBody>
      </p:sp>
      <p:sp>
        <p:nvSpPr>
          <p:cNvPr id="73" name="TextBox 72">
            <a:extLst>
              <a:ext uri="{FF2B5EF4-FFF2-40B4-BE49-F238E27FC236}">
                <a16:creationId xmlns:a16="http://schemas.microsoft.com/office/drawing/2014/main" xmlns="" id="{338B6098-BAD8-48E1-A4D7-9DA3E1763D94}"/>
              </a:ext>
            </a:extLst>
          </p:cNvPr>
          <p:cNvSpPr txBox="1"/>
          <p:nvPr/>
        </p:nvSpPr>
        <p:spPr>
          <a:xfrm>
            <a:off x="1464665" y="5622680"/>
            <a:ext cx="10075194" cy="74488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Clr>
                <a:srgbClr val="C00000"/>
              </a:buClr>
              <a:buFont typeface="Wingdings" panose="05000000000000000000" pitchFamily="2" charset="2"/>
              <a:buChar char="ü"/>
            </a:pPr>
            <a:r>
              <a:rPr lang="ko-KR" altLang="en-US" dirty="0">
                <a:solidFill>
                  <a:srgbClr val="C00000"/>
                </a:solidFill>
                <a:latin typeface="나눔스퀘어 ExtraBold" panose="020B0600000101010101" pitchFamily="50" charset="-127"/>
                <a:ea typeface="나눔스퀘어 ExtraBold" panose="020B0600000101010101" pitchFamily="50" charset="-127"/>
              </a:rPr>
              <a:t>이전 신고 내역</a:t>
            </a:r>
            <a:r>
              <a:rPr lang="ko-KR" altLang="en-US" dirty="0">
                <a:solidFill>
                  <a:srgbClr val="334457"/>
                </a:solidFill>
                <a:latin typeface="나눔스퀘어 ExtraBold" panose="020B0600000101010101" pitchFamily="50" charset="-127"/>
                <a:ea typeface="나눔스퀘어 ExtraBold" panose="020B0600000101010101" pitchFamily="50" charset="-127"/>
              </a:rPr>
              <a:t>을</a:t>
            </a:r>
            <a:r>
              <a:rPr lang="ko-KR" altLang="en-US" dirty="0">
                <a:solidFill>
                  <a:srgbClr val="C00000"/>
                </a:solidFill>
                <a:latin typeface="나눔스퀘어 ExtraBold" panose="020B0600000101010101" pitchFamily="50" charset="-127"/>
                <a:ea typeface="나눔스퀘어 ExtraBold" panose="020B0600000101010101" pitchFamily="50" charset="-127"/>
              </a:rPr>
              <a:t> 분석</a:t>
            </a:r>
            <a:r>
              <a:rPr lang="ko-KR" altLang="en-US" dirty="0">
                <a:solidFill>
                  <a:srgbClr val="334457"/>
                </a:solidFill>
                <a:latin typeface="나눔스퀘어 ExtraBold" panose="020B0600000101010101" pitchFamily="50" charset="-127"/>
                <a:ea typeface="나눔스퀘어 ExtraBold" panose="020B0600000101010101" pitchFamily="50" charset="-127"/>
              </a:rPr>
              <a:t>한</a:t>
            </a:r>
            <a:r>
              <a:rPr lang="ko-KR" altLang="en-US" dirty="0">
                <a:solidFill>
                  <a:srgbClr val="C00000"/>
                </a:solidFill>
                <a:latin typeface="나눔스퀘어 ExtraBold" panose="020B0600000101010101" pitchFamily="50" charset="-127"/>
                <a:ea typeface="나눔스퀘어 ExtraBold" panose="020B0600000101010101" pitchFamily="50" charset="-127"/>
              </a:rPr>
              <a:t> 자료 </a:t>
            </a:r>
            <a:r>
              <a:rPr lang="ko-KR" altLang="en-US" dirty="0">
                <a:solidFill>
                  <a:srgbClr val="334457"/>
                </a:solidFill>
                <a:latin typeface="나눔스퀘어 ExtraBold" panose="020B0600000101010101" pitchFamily="50" charset="-127"/>
                <a:ea typeface="나눔스퀘어 ExtraBold" panose="020B0600000101010101" pitchFamily="50" charset="-127"/>
              </a:rPr>
              <a:t>제공</a:t>
            </a:r>
            <a:endParaRPr lang="en-US" altLang="ko-KR" dirty="0">
              <a:solidFill>
                <a:srgbClr val="334457"/>
              </a:solidFill>
              <a:latin typeface="나눔스퀘어 ExtraBold" panose="020B0600000101010101" pitchFamily="50" charset="-127"/>
              <a:ea typeface="나눔스퀘어 ExtraBold" panose="020B0600000101010101" pitchFamily="50" charset="-127"/>
            </a:endParaRPr>
          </a:p>
          <a:p>
            <a:pPr>
              <a:lnSpc>
                <a:spcPct val="150000"/>
              </a:lnSpc>
              <a:buClr>
                <a:srgbClr val="C00000"/>
              </a:buClr>
            </a:pPr>
            <a:r>
              <a:rPr lang="ko-KR" altLang="en-US" dirty="0">
                <a:solidFill>
                  <a:srgbClr val="334457"/>
                </a:solidFill>
                <a:latin typeface="나눔스퀘어 ExtraBold" panose="020B0600000101010101" pitchFamily="50" charset="-127"/>
                <a:ea typeface="나눔스퀘어 ExtraBold" panose="020B0600000101010101" pitchFamily="50" charset="-127"/>
              </a:rPr>
              <a:t>      </a:t>
            </a:r>
            <a:r>
              <a:rPr lang="ko-KR" altLang="en-US" sz="1600" dirty="0">
                <a:solidFill>
                  <a:srgbClr val="334457"/>
                </a:solidFill>
                <a:latin typeface="나눔스퀘어 ExtraBold" panose="020B0600000101010101" pitchFamily="50" charset="-127"/>
                <a:ea typeface="나눔스퀘어 ExtraBold" panose="020B0600000101010101" pitchFamily="50" charset="-127"/>
              </a:rPr>
              <a:t>전년도 신고 시 적용 받은 </a:t>
            </a:r>
            <a:r>
              <a:rPr lang="ko-KR" altLang="en-US" sz="1600" dirty="0">
                <a:solidFill>
                  <a:schemeClr val="accent5">
                    <a:lumMod val="75000"/>
                  </a:schemeClr>
                </a:solidFill>
                <a:latin typeface="나눔스퀘어 ExtraBold" panose="020B0600000101010101" pitchFamily="50" charset="-127"/>
                <a:ea typeface="나눔스퀘어 ExtraBold" panose="020B0600000101010101" pitchFamily="50" charset="-127"/>
              </a:rPr>
              <a:t>공제감면</a:t>
            </a:r>
            <a:r>
              <a:rPr lang="ko-KR" altLang="en-US" sz="1600" dirty="0">
                <a:solidFill>
                  <a:srgbClr val="334457"/>
                </a:solidFill>
                <a:latin typeface="나눔스퀘어 ExtraBold" panose="020B0600000101010101" pitchFamily="50" charset="-127"/>
                <a:ea typeface="나눔스퀘어 ExtraBold" panose="020B0600000101010101" pitchFamily="50" charset="-127"/>
              </a:rPr>
              <a:t> 중 세액 </a:t>
            </a:r>
            <a:r>
              <a:rPr lang="ko-KR" altLang="en-US" sz="1600" dirty="0">
                <a:solidFill>
                  <a:schemeClr val="accent5">
                    <a:lumMod val="75000"/>
                  </a:schemeClr>
                </a:solidFill>
                <a:latin typeface="나눔스퀘어 ExtraBold" panose="020B0600000101010101" pitchFamily="50" charset="-127"/>
                <a:ea typeface="나눔스퀘어 ExtraBold" panose="020B0600000101010101" pitchFamily="50" charset="-127"/>
              </a:rPr>
              <a:t>상위 </a:t>
            </a:r>
            <a:r>
              <a:rPr lang="en-US" altLang="ko-KR" sz="1600" dirty="0">
                <a:solidFill>
                  <a:schemeClr val="accent5">
                    <a:lumMod val="75000"/>
                  </a:schemeClr>
                </a:solidFill>
                <a:latin typeface="나눔스퀘어 ExtraBold" panose="020B0600000101010101" pitchFamily="50" charset="-127"/>
                <a:ea typeface="나눔스퀘어 ExtraBold" panose="020B0600000101010101" pitchFamily="50" charset="-127"/>
              </a:rPr>
              <a:t>3</a:t>
            </a:r>
            <a:r>
              <a:rPr lang="ko-KR" altLang="en-US" sz="1600" dirty="0">
                <a:solidFill>
                  <a:schemeClr val="accent5">
                    <a:lumMod val="75000"/>
                  </a:schemeClr>
                </a:solidFill>
                <a:latin typeface="나눔스퀘어 ExtraBold" panose="020B0600000101010101" pitchFamily="50" charset="-127"/>
                <a:ea typeface="나눔스퀘어 ExtraBold" panose="020B0600000101010101" pitchFamily="50" charset="-127"/>
              </a:rPr>
              <a:t>개 </a:t>
            </a:r>
            <a:r>
              <a:rPr lang="ko-KR" altLang="en-US" sz="1600" dirty="0">
                <a:solidFill>
                  <a:srgbClr val="334457"/>
                </a:solidFill>
                <a:latin typeface="나눔스퀘어 ExtraBold" panose="020B0600000101010101" pitchFamily="50" charset="-127"/>
                <a:ea typeface="나눔스퀘어 ExtraBold" panose="020B0600000101010101" pitchFamily="50" charset="-127"/>
              </a:rPr>
              <a:t>및</a:t>
            </a:r>
            <a:r>
              <a:rPr lang="en-US" altLang="ko-KR" sz="1600" dirty="0">
                <a:solidFill>
                  <a:srgbClr val="334457"/>
                </a:solidFill>
                <a:latin typeface="나눔스퀘어 ExtraBold" panose="020B0600000101010101" pitchFamily="50" charset="-127"/>
                <a:ea typeface="나눔스퀘어 ExtraBold" panose="020B0600000101010101" pitchFamily="50" charset="-127"/>
              </a:rPr>
              <a:t> </a:t>
            </a:r>
            <a:r>
              <a:rPr lang="ko-KR" altLang="en-US" sz="1600" dirty="0">
                <a:solidFill>
                  <a:srgbClr val="334457"/>
                </a:solidFill>
                <a:latin typeface="나눔스퀘어 ExtraBold" panose="020B0600000101010101" pitchFamily="50" charset="-127"/>
                <a:ea typeface="나눔스퀘어 ExtraBold" panose="020B0600000101010101" pitchFamily="50" charset="-127"/>
              </a:rPr>
              <a:t>최근 </a:t>
            </a:r>
            <a:r>
              <a:rPr lang="en-US" altLang="ko-KR" sz="1600" dirty="0">
                <a:solidFill>
                  <a:srgbClr val="334457"/>
                </a:solidFill>
                <a:latin typeface="나눔스퀘어 ExtraBold" panose="020B0600000101010101" pitchFamily="50" charset="-127"/>
                <a:ea typeface="나눔스퀘어 ExtraBold" panose="020B0600000101010101" pitchFamily="50" charset="-127"/>
              </a:rPr>
              <a:t>3</a:t>
            </a:r>
            <a:r>
              <a:rPr lang="ko-KR" altLang="en-US" sz="1600" dirty="0">
                <a:solidFill>
                  <a:srgbClr val="334457"/>
                </a:solidFill>
                <a:latin typeface="나눔스퀘어 ExtraBold" panose="020B0600000101010101" pitchFamily="50" charset="-127"/>
                <a:ea typeface="나눔스퀘어 ExtraBold" panose="020B0600000101010101" pitchFamily="50" charset="-127"/>
              </a:rPr>
              <a:t>년간의 </a:t>
            </a:r>
            <a:r>
              <a:rPr lang="ko-KR" altLang="en-US" sz="1600" dirty="0">
                <a:solidFill>
                  <a:schemeClr val="accent5">
                    <a:lumMod val="75000"/>
                  </a:schemeClr>
                </a:solidFill>
                <a:latin typeface="나눔스퀘어 ExtraBold" panose="020B0600000101010101" pitchFamily="50" charset="-127"/>
                <a:ea typeface="나눔스퀘어 ExtraBold" panose="020B0600000101010101" pitchFamily="50" charset="-127"/>
              </a:rPr>
              <a:t>주요 판매관리비 </a:t>
            </a:r>
            <a:r>
              <a:rPr lang="ko-KR" altLang="en-US" sz="1600" dirty="0">
                <a:solidFill>
                  <a:srgbClr val="334457"/>
                </a:solidFill>
                <a:latin typeface="나눔스퀘어 ExtraBold" panose="020B0600000101010101" pitchFamily="50" charset="-127"/>
                <a:ea typeface="나눔스퀘어 ExtraBold" panose="020B0600000101010101" pitchFamily="50" charset="-127"/>
              </a:rPr>
              <a:t>및 </a:t>
            </a:r>
            <a:r>
              <a:rPr lang="ko-KR" altLang="en-US" sz="1600" dirty="0" err="1">
                <a:solidFill>
                  <a:schemeClr val="accent5">
                    <a:lumMod val="75000"/>
                  </a:schemeClr>
                </a:solidFill>
                <a:latin typeface="나눔스퀘어 ExtraBold" panose="020B0600000101010101" pitchFamily="50" charset="-127"/>
                <a:ea typeface="나눔스퀘어 ExtraBold" panose="020B0600000101010101" pitchFamily="50" charset="-127"/>
              </a:rPr>
              <a:t>지출증빙수취</a:t>
            </a:r>
            <a:r>
              <a:rPr lang="ko-KR" altLang="en-US" sz="1600" dirty="0">
                <a:solidFill>
                  <a:srgbClr val="334457"/>
                </a:solidFill>
                <a:latin typeface="나눔스퀘어 ExtraBold" panose="020B0600000101010101" pitchFamily="50" charset="-127"/>
                <a:ea typeface="나눔스퀘어 ExtraBold" panose="020B0600000101010101" pitchFamily="50" charset="-127"/>
              </a:rPr>
              <a:t> 현황을 제공</a:t>
            </a:r>
            <a:endParaRPr lang="en-US" altLang="ko-KR" sz="1600" dirty="0">
              <a:solidFill>
                <a:srgbClr val="334457"/>
              </a:solidFill>
              <a:latin typeface="나눔스퀘어 ExtraBold" panose="020B0600000101010101" pitchFamily="50" charset="-127"/>
              <a:ea typeface="나눔스퀘어 ExtraBold" panose="020B0600000101010101" pitchFamily="50" charset="-127"/>
            </a:endParaRPr>
          </a:p>
        </p:txBody>
      </p:sp>
      <p:sp>
        <p:nvSpPr>
          <p:cNvPr id="75" name="직사각형 74">
            <a:extLst>
              <a:ext uri="{FF2B5EF4-FFF2-40B4-BE49-F238E27FC236}">
                <a16:creationId xmlns:a16="http://schemas.microsoft.com/office/drawing/2014/main" xmlns="" id="{00A8DE57-3288-4D79-8141-A06C71DCF4E8}"/>
              </a:ext>
            </a:extLst>
          </p:cNvPr>
          <p:cNvSpPr/>
          <p:nvPr/>
        </p:nvSpPr>
        <p:spPr>
          <a:xfrm>
            <a:off x="2379144" y="1716610"/>
            <a:ext cx="1854013" cy="503666"/>
          </a:xfrm>
          <a:prstGeom prst="rect">
            <a:avLst/>
          </a:prstGeom>
          <a:noFill/>
          <a:ln w="76200">
            <a:solidFill>
              <a:srgbClr val="C0000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grpSp>
        <p:nvGrpSpPr>
          <p:cNvPr id="6" name="그룹 5">
            <a:extLst>
              <a:ext uri="{FF2B5EF4-FFF2-40B4-BE49-F238E27FC236}">
                <a16:creationId xmlns:a16="http://schemas.microsoft.com/office/drawing/2014/main" xmlns="" id="{E77AD8D3-7002-48D7-8DA2-716A50AA8AF5}"/>
              </a:ext>
            </a:extLst>
          </p:cNvPr>
          <p:cNvGrpSpPr/>
          <p:nvPr/>
        </p:nvGrpSpPr>
        <p:grpSpPr>
          <a:xfrm>
            <a:off x="316495" y="1794423"/>
            <a:ext cx="11563272" cy="4589366"/>
            <a:chOff x="316495" y="1794423"/>
            <a:chExt cx="11563272" cy="4589366"/>
          </a:xfrm>
        </p:grpSpPr>
        <p:grpSp>
          <p:nvGrpSpPr>
            <p:cNvPr id="50" name="그룹 49">
              <a:extLst>
                <a:ext uri="{FF2B5EF4-FFF2-40B4-BE49-F238E27FC236}">
                  <a16:creationId xmlns:a16="http://schemas.microsoft.com/office/drawing/2014/main" xmlns="" id="{F2DE2A99-BD60-459D-928F-66992547B04D}"/>
                </a:ext>
              </a:extLst>
            </p:cNvPr>
            <p:cNvGrpSpPr/>
            <p:nvPr/>
          </p:nvGrpSpPr>
          <p:grpSpPr>
            <a:xfrm>
              <a:off x="638531" y="1794423"/>
              <a:ext cx="10904780" cy="360000"/>
              <a:chOff x="638531" y="2975913"/>
              <a:chExt cx="10904780" cy="360000"/>
            </a:xfrm>
          </p:grpSpPr>
          <p:sp>
            <p:nvSpPr>
              <p:cNvPr id="52" name="직사각형 51">
                <a:extLst>
                  <a:ext uri="{FF2B5EF4-FFF2-40B4-BE49-F238E27FC236}">
                    <a16:creationId xmlns:a16="http://schemas.microsoft.com/office/drawing/2014/main" xmlns="" id="{67FAFC77-0751-413E-B2C3-C62C25EDD2BC}"/>
                  </a:ext>
                </a:extLst>
              </p:cNvPr>
              <p:cNvSpPr/>
              <p:nvPr/>
            </p:nvSpPr>
            <p:spPr>
              <a:xfrm>
                <a:off x="638531" y="2975913"/>
                <a:ext cx="1647982" cy="360000"/>
              </a:xfrm>
              <a:prstGeom prst="rect">
                <a:avLst/>
              </a:prstGeom>
              <a:solidFill>
                <a:srgbClr val="F9F9F9"/>
              </a:solidFill>
              <a:ln w="3175"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ko-KR" altLang="en-US" sz="1400" b="1" dirty="0">
                    <a:solidFill>
                      <a:schemeClr val="bg1">
                        <a:lumMod val="75000"/>
                      </a:schemeClr>
                    </a:solidFill>
                    <a:latin typeface="나눔고딕" panose="020D0604000000000000" pitchFamily="50" charset="-127"/>
                    <a:ea typeface="나눔고딕" panose="020D0604000000000000" pitchFamily="50" charset="-127"/>
                  </a:rPr>
                  <a:t>주요안내</a:t>
                </a:r>
              </a:p>
            </p:txBody>
          </p:sp>
          <p:sp>
            <p:nvSpPr>
              <p:cNvPr id="57" name="직사각형 56">
                <a:extLst>
                  <a:ext uri="{FF2B5EF4-FFF2-40B4-BE49-F238E27FC236}">
                    <a16:creationId xmlns:a16="http://schemas.microsoft.com/office/drawing/2014/main" xmlns="" id="{5C92A9A8-87AC-4DF1-8D6C-CBE0A1A90715}"/>
                  </a:ext>
                </a:extLst>
              </p:cNvPr>
              <p:cNvSpPr/>
              <p:nvPr/>
            </p:nvSpPr>
            <p:spPr>
              <a:xfrm>
                <a:off x="2490076" y="2975913"/>
                <a:ext cx="1647982" cy="360000"/>
              </a:xfrm>
              <a:prstGeom prst="rect">
                <a:avLst/>
              </a:prstGeom>
              <a:solidFill>
                <a:srgbClr val="F9F9F9"/>
              </a:solidFill>
              <a:ln w="3175"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ko-KR" altLang="en-US" sz="1400" b="1" dirty="0">
                    <a:solidFill>
                      <a:schemeClr val="tx1"/>
                    </a:solidFill>
                    <a:latin typeface="나눔고딕" panose="020D0604000000000000" pitchFamily="50" charset="-127"/>
                    <a:ea typeface="나눔고딕" panose="020D0604000000000000" pitchFamily="50" charset="-127"/>
                  </a:rPr>
                  <a:t>기업 분석자료</a:t>
                </a:r>
              </a:p>
            </p:txBody>
          </p:sp>
          <p:sp>
            <p:nvSpPr>
              <p:cNvPr id="58" name="직사각형 57">
                <a:extLst>
                  <a:ext uri="{FF2B5EF4-FFF2-40B4-BE49-F238E27FC236}">
                    <a16:creationId xmlns:a16="http://schemas.microsoft.com/office/drawing/2014/main" xmlns="" id="{064D560B-1677-4FE6-AB19-496AAAB5CF3D}"/>
                  </a:ext>
                </a:extLst>
              </p:cNvPr>
              <p:cNvSpPr/>
              <p:nvPr/>
            </p:nvSpPr>
            <p:spPr>
              <a:xfrm>
                <a:off x="4339501" y="2975913"/>
                <a:ext cx="1647982" cy="360000"/>
              </a:xfrm>
              <a:prstGeom prst="rect">
                <a:avLst/>
              </a:prstGeom>
              <a:solidFill>
                <a:srgbClr val="F9F9F9"/>
              </a:solidFill>
              <a:ln w="3175"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ko-KR" altLang="en-US" sz="1400" b="1" dirty="0">
                    <a:solidFill>
                      <a:schemeClr val="bg1">
                        <a:lumMod val="75000"/>
                      </a:schemeClr>
                    </a:solidFill>
                    <a:latin typeface="나눔고딕" panose="020D0604000000000000" pitchFamily="50" charset="-127"/>
                    <a:ea typeface="나눔고딕" panose="020D0604000000000000" pitchFamily="50" charset="-127"/>
                  </a:rPr>
                  <a:t>신고 참고자료</a:t>
                </a:r>
              </a:p>
            </p:txBody>
          </p:sp>
          <p:sp>
            <p:nvSpPr>
              <p:cNvPr id="69" name="직사각형 68">
                <a:extLst>
                  <a:ext uri="{FF2B5EF4-FFF2-40B4-BE49-F238E27FC236}">
                    <a16:creationId xmlns:a16="http://schemas.microsoft.com/office/drawing/2014/main" xmlns="" id="{04D0F6D3-5F49-48D5-BE5B-F17DA4362964}"/>
                  </a:ext>
                </a:extLst>
              </p:cNvPr>
              <p:cNvSpPr/>
              <p:nvPr/>
            </p:nvSpPr>
            <p:spPr>
              <a:xfrm>
                <a:off x="6207398" y="2975913"/>
                <a:ext cx="1647982" cy="360000"/>
              </a:xfrm>
              <a:prstGeom prst="rect">
                <a:avLst/>
              </a:prstGeom>
              <a:solidFill>
                <a:srgbClr val="F9F9F9"/>
              </a:solidFill>
              <a:ln w="3175"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ko-KR" altLang="en-US" sz="1400" b="1" dirty="0" err="1">
                    <a:solidFill>
                      <a:schemeClr val="bg1">
                        <a:lumMod val="75000"/>
                      </a:schemeClr>
                    </a:solidFill>
                    <a:latin typeface="나눔고딕" panose="020D0604000000000000" pitchFamily="50" charset="-127"/>
                    <a:ea typeface="나눔고딕" panose="020D0604000000000000" pitchFamily="50" charset="-127"/>
                  </a:rPr>
                  <a:t>신고시</a:t>
                </a:r>
                <a:r>
                  <a:rPr lang="ko-KR" altLang="en-US" sz="1400" b="1" dirty="0">
                    <a:solidFill>
                      <a:schemeClr val="bg1">
                        <a:lumMod val="75000"/>
                      </a:schemeClr>
                    </a:solidFill>
                    <a:latin typeface="나눔고딕" panose="020D0604000000000000" pitchFamily="50" charset="-127"/>
                    <a:ea typeface="나눔고딕" panose="020D0604000000000000" pitchFamily="50" charset="-127"/>
                  </a:rPr>
                  <a:t> 유의사항</a:t>
                </a:r>
              </a:p>
            </p:txBody>
          </p:sp>
          <p:sp>
            <p:nvSpPr>
              <p:cNvPr id="70" name="직사각형 69">
                <a:extLst>
                  <a:ext uri="{FF2B5EF4-FFF2-40B4-BE49-F238E27FC236}">
                    <a16:creationId xmlns:a16="http://schemas.microsoft.com/office/drawing/2014/main" xmlns="" id="{DAE1F50C-47A2-4D5B-A7BB-A8FEF8FBE7C8}"/>
                  </a:ext>
                </a:extLst>
              </p:cNvPr>
              <p:cNvSpPr/>
              <p:nvPr/>
            </p:nvSpPr>
            <p:spPr>
              <a:xfrm>
                <a:off x="8061063" y="2975913"/>
                <a:ext cx="1647982" cy="360000"/>
              </a:xfrm>
              <a:prstGeom prst="rect">
                <a:avLst/>
              </a:prstGeom>
              <a:solidFill>
                <a:srgbClr val="F9F9F9"/>
              </a:solidFill>
              <a:ln w="3175"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ko-KR" altLang="en-US" sz="1400" b="1" dirty="0">
                    <a:solidFill>
                      <a:schemeClr val="bg1">
                        <a:lumMod val="75000"/>
                      </a:schemeClr>
                    </a:solidFill>
                    <a:latin typeface="나눔고딕" panose="020D0604000000000000" pitchFamily="50" charset="-127"/>
                    <a:ea typeface="나눔고딕" panose="020D0604000000000000" pitchFamily="50" charset="-127"/>
                  </a:rPr>
                  <a:t>절세</a:t>
                </a:r>
                <a:r>
                  <a:rPr lang="en-US" altLang="ko-KR" sz="1400" b="1" dirty="0">
                    <a:solidFill>
                      <a:schemeClr val="bg1">
                        <a:lumMod val="75000"/>
                      </a:schemeClr>
                    </a:solidFill>
                    <a:latin typeface="나눔고딕" panose="020D0604000000000000" pitchFamily="50" charset="-127"/>
                    <a:ea typeface="나눔고딕" panose="020D0604000000000000" pitchFamily="50" charset="-127"/>
                  </a:rPr>
                  <a:t> </a:t>
                </a:r>
                <a:r>
                  <a:rPr lang="ko-KR" altLang="en-US" sz="1400" b="1" dirty="0">
                    <a:solidFill>
                      <a:schemeClr val="bg1">
                        <a:lumMod val="75000"/>
                      </a:schemeClr>
                    </a:solidFill>
                    <a:latin typeface="나눔고딕" panose="020D0604000000000000" pitchFamily="50" charset="-127"/>
                    <a:ea typeface="나눔고딕" panose="020D0604000000000000" pitchFamily="50" charset="-127"/>
                  </a:rPr>
                  <a:t>도움말</a:t>
                </a:r>
              </a:p>
            </p:txBody>
          </p:sp>
          <p:sp>
            <p:nvSpPr>
              <p:cNvPr id="71" name="직사각형 70">
                <a:extLst>
                  <a:ext uri="{FF2B5EF4-FFF2-40B4-BE49-F238E27FC236}">
                    <a16:creationId xmlns:a16="http://schemas.microsoft.com/office/drawing/2014/main" xmlns="" id="{E5978FB3-FDB1-4C92-A950-9DF2CB1D8855}"/>
                  </a:ext>
                </a:extLst>
              </p:cNvPr>
              <p:cNvSpPr/>
              <p:nvPr/>
            </p:nvSpPr>
            <p:spPr>
              <a:xfrm>
                <a:off x="9895329" y="2975913"/>
                <a:ext cx="1647982" cy="360000"/>
              </a:xfrm>
              <a:prstGeom prst="rect">
                <a:avLst/>
              </a:prstGeom>
              <a:solidFill>
                <a:srgbClr val="F9F9F9"/>
              </a:solidFill>
              <a:ln w="3175"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ko-KR" altLang="en-US" sz="1400" b="1" dirty="0">
                    <a:solidFill>
                      <a:schemeClr val="bg1">
                        <a:lumMod val="75000"/>
                      </a:schemeClr>
                    </a:solidFill>
                    <a:latin typeface="나눔고딕" panose="020D0604000000000000" pitchFamily="50" charset="-127"/>
                    <a:ea typeface="나눔고딕" panose="020D0604000000000000" pitchFamily="50" charset="-127"/>
                  </a:rPr>
                  <a:t>세법 도우미</a:t>
                </a:r>
              </a:p>
            </p:txBody>
          </p:sp>
        </p:grpSp>
        <p:sp>
          <p:nvSpPr>
            <p:cNvPr id="72" name="직사각형 71">
              <a:extLst>
                <a:ext uri="{FF2B5EF4-FFF2-40B4-BE49-F238E27FC236}">
                  <a16:creationId xmlns:a16="http://schemas.microsoft.com/office/drawing/2014/main" xmlns="" id="{628860FC-2002-4CC6-9287-681432353CF8}"/>
                </a:ext>
              </a:extLst>
            </p:cNvPr>
            <p:cNvSpPr/>
            <p:nvPr/>
          </p:nvSpPr>
          <p:spPr>
            <a:xfrm>
              <a:off x="316495" y="5563510"/>
              <a:ext cx="11563272" cy="820279"/>
            </a:xfrm>
            <a:prstGeom prst="rect">
              <a:avLst/>
            </a:prstGeom>
            <a:noFill/>
            <a:ln w="9525">
              <a:solidFill>
                <a:srgbClr val="334457"/>
              </a:solidFill>
              <a:prstDash val="sysDash"/>
            </a:ln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ko-KR" altLang="en-US" sz="1600" dirty="0">
                <a:solidFill>
                  <a:srgbClr val="334457"/>
                </a:solidFill>
                <a:latin typeface="나눔스퀘어 ExtraBold" panose="020B0600000101010101" pitchFamily="50" charset="-127"/>
                <a:ea typeface="나눔스퀘어 ExtraBold" panose="020B0600000101010101" pitchFamily="50" charset="-127"/>
              </a:endParaRPr>
            </a:p>
          </p:txBody>
        </p:sp>
        <p:grpSp>
          <p:nvGrpSpPr>
            <p:cNvPr id="76" name="그룹 75">
              <a:extLst>
                <a:ext uri="{FF2B5EF4-FFF2-40B4-BE49-F238E27FC236}">
                  <a16:creationId xmlns:a16="http://schemas.microsoft.com/office/drawing/2014/main" xmlns="" id="{B63302AA-A370-402C-9BCC-91ADB720CB29}"/>
                </a:ext>
              </a:extLst>
            </p:cNvPr>
            <p:cNvGrpSpPr/>
            <p:nvPr/>
          </p:nvGrpSpPr>
          <p:grpSpPr>
            <a:xfrm>
              <a:off x="666504" y="5656231"/>
              <a:ext cx="671697" cy="713020"/>
              <a:chOff x="455103" y="5507083"/>
              <a:chExt cx="914400" cy="914400"/>
            </a:xfrm>
          </p:grpSpPr>
          <p:pic>
            <p:nvPicPr>
              <p:cNvPr id="77" name="그래픽 10" descr="가로 막대형 차트">
                <a:extLst>
                  <a:ext uri="{FF2B5EF4-FFF2-40B4-BE49-F238E27FC236}">
                    <a16:creationId xmlns:a16="http://schemas.microsoft.com/office/drawing/2014/main" xmlns="" id="{77739823-3343-41F6-B49C-61652DE4BA8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xmlns="" r:embed="rId7"/>
                  </a:ext>
                </a:extLst>
              </a:blip>
              <a:stretch>
                <a:fillRect/>
              </a:stretch>
            </p:blipFill>
            <p:spPr>
              <a:xfrm>
                <a:off x="710088" y="5663297"/>
                <a:ext cx="524352" cy="292978"/>
              </a:xfrm>
              <a:prstGeom prst="rect">
                <a:avLst/>
              </a:prstGeom>
            </p:spPr>
          </p:pic>
          <p:pic>
            <p:nvPicPr>
              <p:cNvPr id="78" name="그래픽 42" descr="강의실">
                <a:extLst>
                  <a:ext uri="{FF2B5EF4-FFF2-40B4-BE49-F238E27FC236}">
                    <a16:creationId xmlns:a16="http://schemas.microsoft.com/office/drawing/2014/main" xmlns="" id="{D6A6CCB3-078B-4A04-82E2-63420C207FD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xmlns="" r:embed="rId9"/>
                  </a:ext>
                </a:extLst>
              </a:blip>
              <a:srcRect/>
              <a:stretch>
                <a:fillRect/>
              </a:stretch>
            </p:blipFill>
            <p:spPr>
              <a:xfrm>
                <a:off x="455103" y="5507083"/>
                <a:ext cx="914400" cy="914400"/>
              </a:xfrm>
              <a:custGeom>
                <a:avLst/>
                <a:gdLst>
                  <a:gd name="connsiteX0" fmla="*/ 0 w 914400"/>
                  <a:gd name="connsiteY0" fmla="*/ 0 h 914400"/>
                  <a:gd name="connsiteX1" fmla="*/ 914400 w 914400"/>
                  <a:gd name="connsiteY1" fmla="*/ 0 h 914400"/>
                  <a:gd name="connsiteX2" fmla="*/ 914400 w 914400"/>
                  <a:gd name="connsiteY2" fmla="*/ 569867 h 914400"/>
                  <a:gd name="connsiteX3" fmla="*/ 302610 w 914400"/>
                  <a:gd name="connsiteY3" fmla="*/ 569867 h 914400"/>
                  <a:gd name="connsiteX4" fmla="*/ 302610 w 914400"/>
                  <a:gd name="connsiteY4" fmla="*/ 862845 h 914400"/>
                  <a:gd name="connsiteX5" fmla="*/ 914400 w 914400"/>
                  <a:gd name="connsiteY5" fmla="*/ 862845 h 914400"/>
                  <a:gd name="connsiteX6" fmla="*/ 914400 w 914400"/>
                  <a:gd name="connsiteY6" fmla="*/ 914400 h 914400"/>
                  <a:gd name="connsiteX7" fmla="*/ 0 w 914400"/>
                  <a:gd name="connsiteY7" fmla="*/ 914400 h 9144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914400" h="914400">
                    <a:moveTo>
                      <a:pt x="0" y="0"/>
                    </a:moveTo>
                    <a:lnTo>
                      <a:pt x="914400" y="0"/>
                    </a:lnTo>
                    <a:lnTo>
                      <a:pt x="914400" y="569867"/>
                    </a:lnTo>
                    <a:lnTo>
                      <a:pt x="302610" y="569867"/>
                    </a:lnTo>
                    <a:lnTo>
                      <a:pt x="302610" y="862845"/>
                    </a:lnTo>
                    <a:lnTo>
                      <a:pt x="914400" y="862845"/>
                    </a:lnTo>
                    <a:lnTo>
                      <a:pt x="914400" y="914400"/>
                    </a:lnTo>
                    <a:lnTo>
                      <a:pt x="0" y="914400"/>
                    </a:lnTo>
                    <a:close/>
                  </a:path>
                </a:pathLst>
              </a:custGeom>
            </p:spPr>
          </p:pic>
        </p:grpSp>
      </p:grpSp>
      <p:grpSp>
        <p:nvGrpSpPr>
          <p:cNvPr id="79" name="그룹 78">
            <a:extLst>
              <a:ext uri="{FF2B5EF4-FFF2-40B4-BE49-F238E27FC236}">
                <a16:creationId xmlns:a16="http://schemas.microsoft.com/office/drawing/2014/main" xmlns="" id="{8B560BB1-20F8-417C-9F14-C6AB5BB7A3E9}"/>
              </a:ext>
            </a:extLst>
          </p:cNvPr>
          <p:cNvGrpSpPr/>
          <p:nvPr/>
        </p:nvGrpSpPr>
        <p:grpSpPr>
          <a:xfrm>
            <a:off x="2159252" y="812975"/>
            <a:ext cx="10039230" cy="812760"/>
            <a:chOff x="2159252" y="871698"/>
            <a:chExt cx="10039230" cy="812760"/>
          </a:xfrm>
        </p:grpSpPr>
        <p:grpSp>
          <p:nvGrpSpPr>
            <p:cNvPr id="80" name="그룹 79">
              <a:extLst>
                <a:ext uri="{FF2B5EF4-FFF2-40B4-BE49-F238E27FC236}">
                  <a16:creationId xmlns:a16="http://schemas.microsoft.com/office/drawing/2014/main" xmlns="" id="{F11AF6BA-C012-4C15-ADE7-319A35B9B795}"/>
                </a:ext>
              </a:extLst>
            </p:cNvPr>
            <p:cNvGrpSpPr/>
            <p:nvPr/>
          </p:nvGrpSpPr>
          <p:grpSpPr>
            <a:xfrm>
              <a:off x="2159252" y="871698"/>
              <a:ext cx="9826567" cy="795757"/>
              <a:chOff x="2159252" y="871698"/>
              <a:chExt cx="9826567" cy="795757"/>
            </a:xfrm>
          </p:grpSpPr>
          <p:grpSp>
            <p:nvGrpSpPr>
              <p:cNvPr id="82" name="Group 27">
                <a:extLst>
                  <a:ext uri="{FF2B5EF4-FFF2-40B4-BE49-F238E27FC236}">
                    <a16:creationId xmlns:a16="http://schemas.microsoft.com/office/drawing/2014/main" xmlns="" id="{6860AD1B-AFBB-454C-85E4-95DB6CE39FBE}"/>
                  </a:ext>
                </a:extLst>
              </p:cNvPr>
              <p:cNvGrpSpPr/>
              <p:nvPr/>
            </p:nvGrpSpPr>
            <p:grpSpPr>
              <a:xfrm>
                <a:off x="3910467" y="871698"/>
                <a:ext cx="8075352" cy="795757"/>
                <a:chOff x="4605654" y="1824853"/>
                <a:chExt cx="6566322" cy="811606"/>
              </a:xfrm>
            </p:grpSpPr>
            <p:sp>
              <p:nvSpPr>
                <p:cNvPr id="86" name="Rectangle 28">
                  <a:extLst>
                    <a:ext uri="{FF2B5EF4-FFF2-40B4-BE49-F238E27FC236}">
                      <a16:creationId xmlns:a16="http://schemas.microsoft.com/office/drawing/2014/main" xmlns="" id="{C14A02B2-ED7D-4653-976E-3D463CFE6ED3}"/>
                    </a:ext>
                  </a:extLst>
                </p:cNvPr>
                <p:cNvSpPr/>
                <p:nvPr/>
              </p:nvSpPr>
              <p:spPr>
                <a:xfrm>
                  <a:off x="4780729" y="2174794"/>
                  <a:ext cx="6391247" cy="461665"/>
                </a:xfrm>
                <a:prstGeom prst="rect">
                  <a:avLst/>
                </a:prstGeom>
                <a:solidFill>
                  <a:srgbClr val="0099CC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r>
                    <a:rPr lang="ko-KR" altLang="en-US" sz="2000">
                      <a:latin typeface="에스코어 드림 6 Bold" panose="020B0703030302020204" pitchFamily="34" charset="-127"/>
                      <a:ea typeface="에스코어 드림 6 Bold" panose="020B0703030302020204" pitchFamily="34" charset="-127"/>
                    </a:rPr>
                    <a:t>           화면 구성</a:t>
                  </a:r>
                  <a:endParaRPr lang="en-US" sz="2000" dirty="0">
                    <a:latin typeface="에스코어 드림 6 Bold" panose="020B0703030302020204" pitchFamily="34" charset="-127"/>
                    <a:ea typeface="에스코어 드림 6 Bold" panose="020B0703030302020204" pitchFamily="34" charset="-127"/>
                  </a:endParaRPr>
                </a:p>
              </p:txBody>
            </p:sp>
            <p:sp>
              <p:nvSpPr>
                <p:cNvPr id="87" name="Parallelogram 31">
                  <a:extLst>
                    <a:ext uri="{FF2B5EF4-FFF2-40B4-BE49-F238E27FC236}">
                      <a16:creationId xmlns:a16="http://schemas.microsoft.com/office/drawing/2014/main" xmlns="" id="{83B26E31-76B3-40FC-9726-ED67ED594041}"/>
                    </a:ext>
                  </a:extLst>
                </p:cNvPr>
                <p:cNvSpPr/>
                <p:nvPr/>
              </p:nvSpPr>
              <p:spPr>
                <a:xfrm rot="5400000" flipH="1">
                  <a:off x="4636437" y="1996338"/>
                  <a:ext cx="777696" cy="489893"/>
                </a:xfrm>
                <a:prstGeom prst="parallelogram">
                  <a:avLst>
                    <a:gd name="adj" fmla="val 55606"/>
                  </a:avLst>
                </a:prstGeom>
                <a:solidFill>
                  <a:srgbClr val="00FFFF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8" name="Arrow: Pentagon 29">
                  <a:extLst>
                    <a:ext uri="{FF2B5EF4-FFF2-40B4-BE49-F238E27FC236}">
                      <a16:creationId xmlns:a16="http://schemas.microsoft.com/office/drawing/2014/main" xmlns="" id="{0F4D7DB0-C2FF-45CA-84D4-790B40D8175D}"/>
                    </a:ext>
                  </a:extLst>
                </p:cNvPr>
                <p:cNvSpPr/>
                <p:nvPr/>
              </p:nvSpPr>
              <p:spPr>
                <a:xfrm flipH="1">
                  <a:off x="4605654" y="1838843"/>
                  <a:ext cx="668642" cy="452912"/>
                </a:xfrm>
                <a:prstGeom prst="homePlate">
                  <a:avLst>
                    <a:gd name="adj" fmla="val 43906"/>
                  </a:avLst>
                </a:prstGeom>
                <a:solidFill>
                  <a:schemeClr val="accent4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89" name="TextBox 88">
                  <a:extLst>
                    <a:ext uri="{FF2B5EF4-FFF2-40B4-BE49-F238E27FC236}">
                      <a16:creationId xmlns:a16="http://schemas.microsoft.com/office/drawing/2014/main" xmlns="" id="{DC757DF6-89C8-471B-A4D9-8BC5E7B7A466}"/>
                    </a:ext>
                  </a:extLst>
                </p:cNvPr>
                <p:cNvSpPr txBox="1"/>
                <p:nvPr/>
              </p:nvSpPr>
              <p:spPr>
                <a:xfrm>
                  <a:off x="4758354" y="1824853"/>
                  <a:ext cx="489894" cy="47086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n-US" altLang="ko-KR" sz="2400" b="1" dirty="0">
                      <a:solidFill>
                        <a:schemeClr val="bg1"/>
                      </a:solidFill>
                      <a:latin typeface="맑은 고딕" panose="020B0503020000020004" pitchFamily="50" charset="-127"/>
                      <a:ea typeface="맑은 고딕" panose="020B0503020000020004" pitchFamily="50" charset="-127"/>
                      <a:cs typeface="Arial" pitchFamily="34" charset="0"/>
                    </a:rPr>
                    <a:t>Ⅰ</a:t>
                  </a:r>
                  <a:endParaRPr lang="ko-KR" altLang="en-US" sz="2400" b="1" dirty="0">
                    <a:solidFill>
                      <a:schemeClr val="bg1"/>
                    </a:solidFill>
                    <a:cs typeface="Arial" pitchFamily="34" charset="0"/>
                  </a:endParaRPr>
                </a:p>
              </p:txBody>
            </p:sp>
          </p:grpSp>
          <p:grpSp>
            <p:nvGrpSpPr>
              <p:cNvPr id="83" name="그룹 82">
                <a:extLst>
                  <a:ext uri="{FF2B5EF4-FFF2-40B4-BE49-F238E27FC236}">
                    <a16:creationId xmlns:a16="http://schemas.microsoft.com/office/drawing/2014/main" xmlns="" id="{3E33EC9A-3945-4B8A-BF12-D07B46AF2615}"/>
                  </a:ext>
                </a:extLst>
              </p:cNvPr>
              <p:cNvGrpSpPr/>
              <p:nvPr/>
            </p:nvGrpSpPr>
            <p:grpSpPr>
              <a:xfrm>
                <a:off x="2159252" y="885415"/>
                <a:ext cx="2571331" cy="444066"/>
                <a:chOff x="2159252" y="885415"/>
                <a:chExt cx="2571331" cy="444066"/>
              </a:xfrm>
            </p:grpSpPr>
            <p:sp>
              <p:nvSpPr>
                <p:cNvPr id="84" name="Arrow: Pentagon 29">
                  <a:extLst>
                    <a:ext uri="{FF2B5EF4-FFF2-40B4-BE49-F238E27FC236}">
                      <a16:creationId xmlns:a16="http://schemas.microsoft.com/office/drawing/2014/main" xmlns="" id="{FE6691BF-DB78-4786-958F-06BF48756ACB}"/>
                    </a:ext>
                  </a:extLst>
                </p:cNvPr>
                <p:cNvSpPr/>
                <p:nvPr/>
              </p:nvSpPr>
              <p:spPr>
                <a:xfrm flipH="1">
                  <a:off x="2159252" y="885415"/>
                  <a:ext cx="2571331" cy="444066"/>
                </a:xfrm>
                <a:prstGeom prst="homePlate">
                  <a:avLst>
                    <a:gd name="adj" fmla="val 43906"/>
                  </a:avLst>
                </a:prstGeom>
                <a:solidFill>
                  <a:srgbClr val="00CCFF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85" name="TextBox 84">
                  <a:extLst>
                    <a:ext uri="{FF2B5EF4-FFF2-40B4-BE49-F238E27FC236}">
                      <a16:creationId xmlns:a16="http://schemas.microsoft.com/office/drawing/2014/main" xmlns="" id="{B2F03029-1759-43EA-A6E0-767736B86758}"/>
                    </a:ext>
                  </a:extLst>
                </p:cNvPr>
                <p:cNvSpPr txBox="1"/>
                <p:nvPr/>
              </p:nvSpPr>
              <p:spPr>
                <a:xfrm>
                  <a:off x="2416029" y="922032"/>
                  <a:ext cx="2162291" cy="36933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n-US" altLang="ko-KR" b="1" dirty="0">
                      <a:solidFill>
                        <a:schemeClr val="bg1"/>
                      </a:solidFill>
                      <a:latin typeface="맑은 고딕" panose="020B0503020000020004" pitchFamily="50" charset="-127"/>
                      <a:ea typeface="맑은 고딕" panose="020B0503020000020004" pitchFamily="50" charset="-127"/>
                      <a:cs typeface="Arial" pitchFamily="34" charset="0"/>
                    </a:rPr>
                    <a:t>Ⅱ. </a:t>
                  </a:r>
                  <a:r>
                    <a:rPr lang="ko-KR" altLang="en-US" b="1" dirty="0" err="1">
                      <a:solidFill>
                        <a:schemeClr val="bg1"/>
                      </a:solidFill>
                      <a:latin typeface="맑은 고딕" panose="020B0503020000020004" pitchFamily="50" charset="-127"/>
                      <a:ea typeface="맑은 고딕" panose="020B0503020000020004" pitchFamily="50" charset="-127"/>
                      <a:cs typeface="Arial" pitchFamily="34" charset="0"/>
                    </a:rPr>
                    <a:t>신고도움서비스</a:t>
                  </a:r>
                  <a:endParaRPr lang="ko-KR" altLang="en-US" b="1" dirty="0">
                    <a:solidFill>
                      <a:schemeClr val="bg1"/>
                    </a:solidFill>
                    <a:cs typeface="Arial" pitchFamily="34" charset="0"/>
                  </a:endParaRPr>
                </a:p>
              </p:txBody>
            </p:sp>
          </p:grpSp>
        </p:grpSp>
        <p:sp>
          <p:nvSpPr>
            <p:cNvPr id="81" name="TextBox 80">
              <a:extLst>
                <a:ext uri="{FF2B5EF4-FFF2-40B4-BE49-F238E27FC236}">
                  <a16:creationId xmlns:a16="http://schemas.microsoft.com/office/drawing/2014/main" xmlns="" id="{EF84689C-CE95-4515-8C58-15A36E94960A}"/>
                </a:ext>
              </a:extLst>
            </p:cNvPr>
            <p:cNvSpPr txBox="1"/>
            <p:nvPr/>
          </p:nvSpPr>
          <p:spPr>
            <a:xfrm>
              <a:off x="10194228" y="1407459"/>
              <a:ext cx="2004254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ko-KR" altLang="en-US" sz="1200" dirty="0" err="1">
                  <a:solidFill>
                    <a:schemeClr val="bg1"/>
                  </a:solidFill>
                  <a:latin typeface="에스코어 드림 6 Bold" panose="020B0703030302020204" pitchFamily="34" charset="-127"/>
                  <a:ea typeface="에스코어 드림 6 Bold" panose="020B0703030302020204" pitchFamily="34" charset="-127"/>
                </a:rPr>
                <a:t>신고도움서비스</a:t>
              </a:r>
              <a:r>
                <a:rPr lang="ko-KR" altLang="en-US" sz="1200" dirty="0">
                  <a:solidFill>
                    <a:schemeClr val="bg1"/>
                  </a:solidFill>
                  <a:latin typeface="에스코어 드림 6 Bold" panose="020B0703030302020204" pitchFamily="34" charset="-127"/>
                  <a:ea typeface="에스코어 드림 6 Bold" panose="020B0703030302020204" pitchFamily="34" charset="-127"/>
                </a:rPr>
                <a:t> 화면설명</a:t>
              </a:r>
              <a:endParaRPr lang="ko-KR" altLang="en-US" dirty="0">
                <a:solidFill>
                  <a:schemeClr val="bg1"/>
                </a:solidFill>
                <a:latin typeface="에스코어 드림 6 Bold" panose="020B0703030302020204" pitchFamily="34" charset="-127"/>
                <a:ea typeface="에스코어 드림 6 Bold" panose="020B0703030302020204" pitchFamily="34" charset="-127"/>
              </a:endParaRPr>
            </a:p>
          </p:txBody>
        </p:sp>
      </p:grpSp>
      <p:graphicFrame>
        <p:nvGraphicFramePr>
          <p:cNvPr id="40" name="표 39">
            <a:extLst>
              <a:ext uri="{FF2B5EF4-FFF2-40B4-BE49-F238E27FC236}">
                <a16:creationId xmlns:a16="http://schemas.microsoft.com/office/drawing/2014/main" xmlns="" id="{4DB408F1-0168-4FBF-A1A3-B48C11D54F6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5735759"/>
              </p:ext>
            </p:extLst>
          </p:nvPr>
        </p:nvGraphicFramePr>
        <p:xfrm>
          <a:off x="890411" y="2728940"/>
          <a:ext cx="10447185" cy="8752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555046">
                  <a:extLst>
                    <a:ext uri="{9D8B030D-6E8A-4147-A177-3AD203B41FA5}">
                      <a16:colId xmlns:a16="http://schemas.microsoft.com/office/drawing/2014/main" xmlns="" val="2251962320"/>
                    </a:ext>
                  </a:extLst>
                </a:gridCol>
                <a:gridCol w="1639725">
                  <a:extLst>
                    <a:ext uri="{9D8B030D-6E8A-4147-A177-3AD203B41FA5}">
                      <a16:colId xmlns:a16="http://schemas.microsoft.com/office/drawing/2014/main" xmlns="" val="2258475876"/>
                    </a:ext>
                  </a:extLst>
                </a:gridCol>
                <a:gridCol w="5236187">
                  <a:extLst>
                    <a:ext uri="{9D8B030D-6E8A-4147-A177-3AD203B41FA5}">
                      <a16:colId xmlns:a16="http://schemas.microsoft.com/office/drawing/2014/main" xmlns="" val="1543336779"/>
                    </a:ext>
                  </a:extLst>
                </a:gridCol>
                <a:gridCol w="2016227">
                  <a:extLst>
                    <a:ext uri="{9D8B030D-6E8A-4147-A177-3AD203B41FA5}">
                      <a16:colId xmlns:a16="http://schemas.microsoft.com/office/drawing/2014/main" xmlns="" val="261145526"/>
                    </a:ext>
                  </a:extLst>
                </a:gridCol>
              </a:tblGrid>
              <a:tr h="218800">
                <a:tc>
                  <a:txBody>
                    <a:bodyPr/>
                    <a:lstStyle/>
                    <a:p>
                      <a:pPr algn="ctr"/>
                      <a:r>
                        <a:rPr lang="ko-KR" altLang="en-US" sz="100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나눔스퀘어 ExtraBold" panose="020B0600000101010101" pitchFamily="50" charset="-127"/>
                          <a:ea typeface="나눔스퀘어 ExtraBold" panose="020B0600000101010101" pitchFamily="50" charset="-127"/>
                        </a:rPr>
                        <a:t>구   분 </a:t>
                      </a:r>
                    </a:p>
                  </a:txBody>
                  <a:tcPr marL="89639" marR="89639" marT="33200" marB="33200" anchor="ctr">
                    <a:lnL w="12700" cmpd="sng">
                      <a:noFill/>
                    </a:lnL>
                    <a:lnR w="635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000" b="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나눔스퀘어 ExtraBold" panose="020B0600000101010101" pitchFamily="50" charset="-127"/>
                          <a:ea typeface="나눔스퀘어 ExtraBold" panose="020B0600000101010101" pitchFamily="50" charset="-127"/>
                        </a:rPr>
                        <a:t>최저한세적용여부</a:t>
                      </a:r>
                    </a:p>
                  </a:txBody>
                  <a:tcPr marL="89639" marR="89639" marT="33200" marB="33200" anchor="ctr">
                    <a:lnL w="635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00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나눔스퀘어 ExtraBold" panose="020B0600000101010101" pitchFamily="50" charset="-127"/>
                          <a:ea typeface="나눔스퀘어 ExtraBold" panose="020B0600000101010101" pitchFamily="50" charset="-127"/>
                        </a:rPr>
                        <a:t>공제</a:t>
                      </a:r>
                      <a:r>
                        <a:rPr lang="en-US" altLang="ko-KR" sz="100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나눔스퀘어 ExtraBold" panose="020B0600000101010101" pitchFamily="50" charset="-127"/>
                          <a:ea typeface="나눔스퀘어 ExtraBold" panose="020B0600000101010101" pitchFamily="50" charset="-127"/>
                        </a:rPr>
                        <a:t>·</a:t>
                      </a:r>
                      <a:r>
                        <a:rPr lang="ko-KR" altLang="en-US" sz="1000" dirty="0" err="1">
                          <a:solidFill>
                            <a:schemeClr val="bg2">
                              <a:lumMod val="25000"/>
                            </a:schemeClr>
                          </a:solidFill>
                          <a:latin typeface="나눔스퀘어 ExtraBold" panose="020B0600000101010101" pitchFamily="50" charset="-127"/>
                          <a:ea typeface="나눔스퀘어 ExtraBold" panose="020B0600000101010101" pitchFamily="50" charset="-127"/>
                        </a:rPr>
                        <a:t>감면명</a:t>
                      </a:r>
                      <a:endParaRPr lang="ko-KR" altLang="en-US" sz="1000" dirty="0">
                        <a:solidFill>
                          <a:schemeClr val="bg2">
                            <a:lumMod val="25000"/>
                          </a:schemeClr>
                        </a:solidFill>
                        <a:latin typeface="나눔스퀘어 ExtraBold" panose="020B0600000101010101" pitchFamily="50" charset="-127"/>
                        <a:ea typeface="나눔스퀘어 ExtraBold" panose="020B0600000101010101" pitchFamily="50" charset="-127"/>
                      </a:endParaRPr>
                    </a:p>
                  </a:txBody>
                  <a:tcPr marL="89639" marR="89639" marT="33200" marB="33200" anchor="ctr">
                    <a:lnL w="635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100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나눔스퀘어 ExtraBold" panose="020B0600000101010101" pitchFamily="50" charset="-127"/>
                          <a:ea typeface="나눔스퀘어 ExtraBold" panose="020B0600000101010101" pitchFamily="50" charset="-127"/>
                        </a:rPr>
                        <a:t>공제</a:t>
                      </a:r>
                      <a:r>
                        <a:rPr lang="en-US" altLang="ko-KR" sz="100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나눔스퀘어 ExtraBold" panose="020B0600000101010101" pitchFamily="50" charset="-127"/>
                          <a:ea typeface="나눔스퀘어 ExtraBold" panose="020B0600000101010101" pitchFamily="50" charset="-127"/>
                        </a:rPr>
                        <a:t>·</a:t>
                      </a:r>
                      <a:r>
                        <a:rPr lang="ko-KR" altLang="en-US" sz="1000" dirty="0" err="1">
                          <a:solidFill>
                            <a:schemeClr val="bg2">
                              <a:lumMod val="25000"/>
                            </a:schemeClr>
                          </a:solidFill>
                          <a:latin typeface="나눔스퀘어 ExtraBold" panose="020B0600000101010101" pitchFamily="50" charset="-127"/>
                          <a:ea typeface="나눔스퀘어 ExtraBold" panose="020B0600000101010101" pitchFamily="50" charset="-127"/>
                        </a:rPr>
                        <a:t>감면세액</a:t>
                      </a:r>
                      <a:endParaRPr lang="ko-KR" altLang="en-US" sz="1000" b="0" dirty="0">
                        <a:solidFill>
                          <a:schemeClr val="bg2">
                            <a:lumMod val="25000"/>
                          </a:schemeClr>
                        </a:solidFill>
                        <a:latin typeface="나눔고딕" panose="020D0604000000000000" pitchFamily="50" charset="-127"/>
                        <a:ea typeface="나눔고딕" panose="020D0604000000000000" pitchFamily="50" charset="-127"/>
                      </a:endParaRPr>
                    </a:p>
                  </a:txBody>
                  <a:tcPr marL="89639" marR="89639" marT="33200" marB="33200" anchor="ctr">
                    <a:lnL w="635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530916221"/>
                  </a:ext>
                </a:extLst>
              </a:tr>
              <a:tr h="218800">
                <a:tc>
                  <a:txBody>
                    <a:bodyPr/>
                    <a:lstStyle/>
                    <a:p>
                      <a:pPr algn="ctr"/>
                      <a:r>
                        <a:rPr lang="ko-KR" altLang="en-US" sz="100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세액공제</a:t>
                      </a:r>
                    </a:p>
                  </a:txBody>
                  <a:tcPr marL="89639" marR="89639" marT="33200" marB="33200" anchor="ctr">
                    <a:lnL w="12700" cmpd="sng">
                      <a:noFill/>
                    </a:lnL>
                    <a:lnR w="635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00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여</a:t>
                      </a:r>
                    </a:p>
                  </a:txBody>
                  <a:tcPr marL="89639" marR="89639" marT="33200" marB="33200" anchor="ctr">
                    <a:lnL w="635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000" dirty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고용을 증대시킨 기업에 대한 세액공제</a:t>
                      </a:r>
                      <a:endParaRPr lang="ko-KR" altLang="en-US" sz="1000" dirty="0">
                        <a:solidFill>
                          <a:schemeClr val="bg2">
                            <a:lumMod val="25000"/>
                          </a:schemeClr>
                        </a:solidFill>
                        <a:latin typeface="나눔고딕" panose="020D0604000000000000" pitchFamily="50" charset="-127"/>
                        <a:ea typeface="나눔고딕" panose="020D0604000000000000" pitchFamily="50" charset="-127"/>
                      </a:endParaRPr>
                    </a:p>
                  </a:txBody>
                  <a:tcPr marL="89639" marR="89639" marT="33200" marB="33200" anchor="ctr">
                    <a:lnL w="635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latinLnBrk="1"/>
                      <a:r>
                        <a:rPr lang="en-US" altLang="ko-KR" sz="1000" dirty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</a:rPr>
                        <a:t>206,705,000</a:t>
                      </a:r>
                      <a:endParaRPr lang="ko-KR" altLang="en-US" sz="1000" dirty="0">
                        <a:solidFill>
                          <a:schemeClr val="bg2">
                            <a:lumMod val="25000"/>
                          </a:schemeClr>
                        </a:solidFill>
                        <a:latin typeface="나눔고딕" panose="020D0604000000000000" pitchFamily="50" charset="-127"/>
                        <a:ea typeface="나눔고딕" panose="020D0604000000000000" pitchFamily="50" charset="-127"/>
                      </a:endParaRPr>
                    </a:p>
                  </a:txBody>
                  <a:tcPr marL="89639" marR="89639" marT="33200" marB="33200" anchor="ctr">
                    <a:lnL w="635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2224584375"/>
                  </a:ext>
                </a:extLst>
              </a:tr>
              <a:tr h="218800">
                <a:tc>
                  <a:txBody>
                    <a:bodyPr/>
                    <a:lstStyle/>
                    <a:p>
                      <a:pPr algn="ctr"/>
                      <a:r>
                        <a:rPr lang="ko-KR" altLang="en-US" sz="100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세액감면</a:t>
                      </a:r>
                    </a:p>
                  </a:txBody>
                  <a:tcPr marL="89639" marR="89639" marT="33200" marB="33200" anchor="ctr">
                    <a:lnL w="12700" cmpd="sng">
                      <a:noFill/>
                    </a:lnL>
                    <a:lnR w="635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00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여</a:t>
                      </a:r>
                    </a:p>
                  </a:txBody>
                  <a:tcPr marL="89639" marR="89639" marT="33200" marB="33200" anchor="ctr">
                    <a:lnL w="635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00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중소기업에 대한 특별세액감면</a:t>
                      </a:r>
                    </a:p>
                  </a:txBody>
                  <a:tcPr marL="89639" marR="89639" marT="33200" marB="33200" anchor="ctr">
                    <a:lnL w="635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latinLnBrk="1"/>
                      <a:r>
                        <a:rPr lang="en-US" altLang="ko-KR" sz="1000" dirty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</a:rPr>
                        <a:t>100,000,000</a:t>
                      </a:r>
                      <a:endParaRPr lang="ko-KR" altLang="en-US" sz="1000" dirty="0">
                        <a:solidFill>
                          <a:schemeClr val="bg2">
                            <a:lumMod val="25000"/>
                          </a:schemeClr>
                        </a:solidFill>
                        <a:latin typeface="나눔고딕" panose="020D0604000000000000" pitchFamily="50" charset="-127"/>
                        <a:ea typeface="나눔고딕" panose="020D0604000000000000" pitchFamily="50" charset="-127"/>
                      </a:endParaRPr>
                    </a:p>
                  </a:txBody>
                  <a:tcPr marL="89639" marR="89639" marT="33200" marB="33200" anchor="ctr">
                    <a:lnL w="635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3158745458"/>
                  </a:ext>
                </a:extLst>
              </a:tr>
              <a:tr h="218800">
                <a:tc>
                  <a:txBody>
                    <a:bodyPr/>
                    <a:lstStyle/>
                    <a:p>
                      <a:pPr algn="ctr"/>
                      <a:r>
                        <a:rPr lang="ko-KR" altLang="en-US" sz="100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세액공제</a:t>
                      </a:r>
                    </a:p>
                  </a:txBody>
                  <a:tcPr marL="89639" marR="89639" marT="33200" marB="33200" anchor="ctr">
                    <a:lnL w="12700" cmpd="sng">
                      <a:noFill/>
                    </a:lnL>
                    <a:lnR w="635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00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부</a:t>
                      </a:r>
                    </a:p>
                  </a:txBody>
                  <a:tcPr marL="89639" marR="89639" marT="33200" marB="33200" anchor="ctr">
                    <a:lnL w="635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00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일반 연구</a:t>
                      </a:r>
                      <a:r>
                        <a:rPr lang="en-US" altLang="ko-KR" sz="100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·</a:t>
                      </a:r>
                      <a:r>
                        <a:rPr lang="ko-KR" altLang="en-US" sz="100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인력개발비세액공제</a:t>
                      </a:r>
                      <a:r>
                        <a:rPr lang="en-US" altLang="ko-KR" sz="100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(</a:t>
                      </a:r>
                      <a:r>
                        <a:rPr lang="ko-KR" altLang="en-US" sz="1000" dirty="0" err="1">
                          <a:solidFill>
                            <a:schemeClr val="bg2">
                              <a:lumMod val="25000"/>
                            </a:schemeClr>
                          </a:solidFill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최저한세</a:t>
                      </a:r>
                      <a:r>
                        <a:rPr lang="ko-KR" altLang="en-US" sz="100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 적용제외</a:t>
                      </a:r>
                      <a:r>
                        <a:rPr lang="en-US" altLang="ko-KR" sz="100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)</a:t>
                      </a:r>
                      <a:endParaRPr lang="ko-KR" altLang="en-US" sz="1000" dirty="0">
                        <a:solidFill>
                          <a:schemeClr val="bg2">
                            <a:lumMod val="25000"/>
                          </a:schemeClr>
                        </a:solidFill>
                        <a:latin typeface="나눔고딕" panose="020D0604000000000000" pitchFamily="50" charset="-127"/>
                        <a:ea typeface="나눔고딕" panose="020D0604000000000000" pitchFamily="50" charset="-127"/>
                      </a:endParaRPr>
                    </a:p>
                  </a:txBody>
                  <a:tcPr marL="89639" marR="89639" marT="33200" marB="33200" anchor="ctr">
                    <a:lnL w="635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latinLnBrk="1"/>
                      <a:r>
                        <a:rPr lang="en-US" altLang="ko-KR" sz="1000" dirty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</a:rPr>
                        <a:t>66,118,974</a:t>
                      </a:r>
                      <a:endParaRPr lang="ko-KR" altLang="en-US" sz="1000" dirty="0">
                        <a:solidFill>
                          <a:schemeClr val="bg2">
                            <a:lumMod val="25000"/>
                          </a:schemeClr>
                        </a:solidFill>
                        <a:latin typeface="나눔고딕" panose="020D0604000000000000" pitchFamily="50" charset="-127"/>
                        <a:ea typeface="나눔고딕" panose="020D0604000000000000" pitchFamily="50" charset="-127"/>
                      </a:endParaRPr>
                    </a:p>
                  </a:txBody>
                  <a:tcPr marL="89639" marR="89639" marT="33200" marB="33200" anchor="ctr">
                    <a:lnL w="635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560356330"/>
                  </a:ext>
                </a:extLst>
              </a:tr>
            </a:tbl>
          </a:graphicData>
        </a:graphic>
      </p:graphicFrame>
      <p:sp>
        <p:nvSpPr>
          <p:cNvPr id="41" name="TextBox 40">
            <a:extLst>
              <a:ext uri="{FF2B5EF4-FFF2-40B4-BE49-F238E27FC236}">
                <a16:creationId xmlns:a16="http://schemas.microsoft.com/office/drawing/2014/main" xmlns="" id="{0815B8C1-EAC6-4735-91D4-0131EDDCEB59}"/>
              </a:ext>
            </a:extLst>
          </p:cNvPr>
          <p:cNvSpPr txBox="1"/>
          <p:nvPr/>
        </p:nvSpPr>
        <p:spPr>
          <a:xfrm>
            <a:off x="600568" y="3830974"/>
            <a:ext cx="142699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400" dirty="0">
                <a:latin typeface="나눔스퀘어 ExtraBold" panose="020B0600000101010101" pitchFamily="50" charset="-127"/>
                <a:ea typeface="나눔스퀘어 ExtraBold" panose="020B0600000101010101" pitchFamily="50" charset="-127"/>
              </a:rPr>
              <a:t>4. </a:t>
            </a:r>
            <a:r>
              <a:rPr lang="ko-KR" altLang="en-US" sz="1400" dirty="0">
                <a:latin typeface="나눔스퀘어 ExtraBold" panose="020B0600000101010101" pitchFamily="50" charset="-127"/>
                <a:ea typeface="나눔스퀘어 ExtraBold" panose="020B0600000101010101" pitchFamily="50" charset="-127"/>
              </a:rPr>
              <a:t>기업 분석자료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xmlns="" id="{9F2DAF82-72A4-476C-9960-9328DB882C6C}"/>
              </a:ext>
            </a:extLst>
          </p:cNvPr>
          <p:cNvSpPr txBox="1"/>
          <p:nvPr/>
        </p:nvSpPr>
        <p:spPr>
          <a:xfrm>
            <a:off x="671242" y="4186687"/>
            <a:ext cx="2946786" cy="12464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ko-KR" sz="1400" dirty="0">
                <a:solidFill>
                  <a:schemeClr val="accent5">
                    <a:lumMod val="75000"/>
                  </a:schemeClr>
                </a:solidFill>
                <a:latin typeface="나눔스퀘어 ExtraBold" panose="020B0600000101010101" pitchFamily="50" charset="-127"/>
                <a:ea typeface="나눔스퀘어 ExtraBold" panose="020B0600000101010101" pitchFamily="50" charset="-127"/>
              </a:rPr>
              <a:t>&lt;</a:t>
            </a:r>
            <a:r>
              <a:rPr lang="ko-KR" altLang="en-US" sz="1400" dirty="0">
                <a:solidFill>
                  <a:schemeClr val="accent5">
                    <a:lumMod val="75000"/>
                  </a:schemeClr>
                </a:solidFill>
                <a:latin typeface="나눔스퀘어 ExtraBold" panose="020B0600000101010101" pitchFamily="50" charset="-127"/>
                <a:ea typeface="나눔스퀘어 ExtraBold" panose="020B0600000101010101" pitchFamily="50" charset="-127"/>
              </a:rPr>
              <a:t>주요 판매관리비 현황</a:t>
            </a:r>
            <a:r>
              <a:rPr lang="en-US" altLang="ko-KR" sz="1400" dirty="0">
                <a:solidFill>
                  <a:schemeClr val="accent5">
                    <a:lumMod val="75000"/>
                  </a:schemeClr>
                </a:solidFill>
                <a:latin typeface="나눔스퀘어 ExtraBold" panose="020B0600000101010101" pitchFamily="50" charset="-127"/>
                <a:ea typeface="나눔스퀘어 ExtraBold" panose="020B0600000101010101" pitchFamily="50" charset="-127"/>
              </a:rPr>
              <a:t>&gt;</a:t>
            </a:r>
          </a:p>
          <a:p>
            <a:pPr>
              <a:lnSpc>
                <a:spcPct val="150000"/>
              </a:lnSpc>
            </a:pPr>
            <a:r>
              <a:rPr lang="ko-KR" altLang="en-US" sz="1200" dirty="0">
                <a:solidFill>
                  <a:schemeClr val="bg2">
                    <a:lumMod val="25000"/>
                  </a:schemeClr>
                </a:solidFill>
                <a:latin typeface="나눔스퀘어 ExtraBold" panose="020B0600000101010101" pitchFamily="50" charset="-127"/>
                <a:ea typeface="나눔스퀘어 ExtraBold" panose="020B0600000101010101" pitchFamily="50" charset="-127"/>
              </a:rPr>
              <a:t>복리후생비 </a:t>
            </a:r>
            <a:r>
              <a:rPr lang="en-US" altLang="ko-KR" sz="1200" dirty="0">
                <a:solidFill>
                  <a:schemeClr val="bg2">
                    <a:lumMod val="25000"/>
                  </a:schemeClr>
                </a:solidFill>
                <a:latin typeface="나눔스퀘어 ExtraBold" panose="020B0600000101010101" pitchFamily="50" charset="-127"/>
                <a:ea typeface="나눔스퀘어 ExtraBold" panose="020B0600000101010101" pitchFamily="50" charset="-127"/>
              </a:rPr>
              <a:t>/ </a:t>
            </a:r>
            <a:r>
              <a:rPr lang="ko-KR" altLang="en-US" sz="1200" dirty="0">
                <a:solidFill>
                  <a:schemeClr val="bg2">
                    <a:lumMod val="25000"/>
                  </a:schemeClr>
                </a:solidFill>
                <a:latin typeface="나눔스퀘어 ExtraBold" panose="020B0600000101010101" pitchFamily="50" charset="-127"/>
                <a:ea typeface="나눔스퀘어 ExtraBold" panose="020B0600000101010101" pitchFamily="50" charset="-127"/>
              </a:rPr>
              <a:t>접대비 </a:t>
            </a:r>
            <a:r>
              <a:rPr lang="en-US" altLang="ko-KR" sz="1200" dirty="0">
                <a:solidFill>
                  <a:schemeClr val="bg2">
                    <a:lumMod val="25000"/>
                  </a:schemeClr>
                </a:solidFill>
                <a:latin typeface="나눔스퀘어 ExtraBold" panose="020B0600000101010101" pitchFamily="50" charset="-127"/>
                <a:ea typeface="나눔스퀘어 ExtraBold" panose="020B0600000101010101" pitchFamily="50" charset="-127"/>
              </a:rPr>
              <a:t>/ </a:t>
            </a:r>
            <a:r>
              <a:rPr lang="ko-KR" altLang="en-US" sz="1200" dirty="0">
                <a:solidFill>
                  <a:schemeClr val="bg2">
                    <a:lumMod val="25000"/>
                  </a:schemeClr>
                </a:solidFill>
                <a:latin typeface="나눔스퀘어 ExtraBold" panose="020B0600000101010101" pitchFamily="50" charset="-127"/>
                <a:ea typeface="나눔스퀘어 ExtraBold" panose="020B0600000101010101" pitchFamily="50" charset="-127"/>
              </a:rPr>
              <a:t>광고선전비 </a:t>
            </a:r>
            <a:endParaRPr lang="en-US" altLang="ko-KR" sz="1200" dirty="0">
              <a:solidFill>
                <a:schemeClr val="bg2">
                  <a:lumMod val="25000"/>
                </a:schemeClr>
              </a:solidFill>
              <a:latin typeface="나눔스퀘어 ExtraBold" panose="020B0600000101010101" pitchFamily="50" charset="-127"/>
              <a:ea typeface="나눔스퀘어 ExtraBold" panose="020B0600000101010101" pitchFamily="50" charset="-127"/>
            </a:endParaRPr>
          </a:p>
          <a:p>
            <a:pPr>
              <a:lnSpc>
                <a:spcPct val="150000"/>
              </a:lnSpc>
            </a:pPr>
            <a:r>
              <a:rPr lang="ko-KR" altLang="en-US" sz="1200" dirty="0">
                <a:solidFill>
                  <a:schemeClr val="bg2">
                    <a:lumMod val="25000"/>
                  </a:schemeClr>
                </a:solidFill>
                <a:latin typeface="나눔스퀘어 ExtraBold" panose="020B0600000101010101" pitchFamily="50" charset="-127"/>
                <a:ea typeface="나눔스퀘어 ExtraBold" panose="020B0600000101010101" pitchFamily="50" charset="-127"/>
              </a:rPr>
              <a:t>차량유지비 </a:t>
            </a:r>
            <a:r>
              <a:rPr lang="en-US" altLang="ko-KR" sz="1200" dirty="0">
                <a:solidFill>
                  <a:schemeClr val="bg2">
                    <a:lumMod val="25000"/>
                  </a:schemeClr>
                </a:solidFill>
                <a:latin typeface="나눔스퀘어 ExtraBold" panose="020B0600000101010101" pitchFamily="50" charset="-127"/>
                <a:ea typeface="나눔스퀘어 ExtraBold" panose="020B0600000101010101" pitchFamily="50" charset="-127"/>
              </a:rPr>
              <a:t>/ </a:t>
            </a:r>
            <a:r>
              <a:rPr lang="ko-KR" altLang="en-US" sz="1200" dirty="0">
                <a:solidFill>
                  <a:schemeClr val="bg2">
                    <a:lumMod val="25000"/>
                  </a:schemeClr>
                </a:solidFill>
                <a:latin typeface="나눔스퀘어 ExtraBold" panose="020B0600000101010101" pitchFamily="50" charset="-127"/>
                <a:ea typeface="나눔스퀘어 ExtraBold" panose="020B0600000101010101" pitchFamily="50" charset="-127"/>
              </a:rPr>
              <a:t>지급수수료 </a:t>
            </a:r>
            <a:endParaRPr lang="en-US" altLang="ko-KR" sz="1200" dirty="0">
              <a:solidFill>
                <a:schemeClr val="bg2">
                  <a:lumMod val="25000"/>
                </a:schemeClr>
              </a:solidFill>
              <a:latin typeface="나눔스퀘어 ExtraBold" panose="020B0600000101010101" pitchFamily="50" charset="-127"/>
              <a:ea typeface="나눔스퀘어 ExtraBold" panose="020B0600000101010101" pitchFamily="50" charset="-127"/>
            </a:endParaRPr>
          </a:p>
          <a:p>
            <a:pPr>
              <a:lnSpc>
                <a:spcPct val="150000"/>
              </a:lnSpc>
            </a:pPr>
            <a:r>
              <a:rPr lang="ko-KR" altLang="en-US" sz="1200" dirty="0" err="1">
                <a:solidFill>
                  <a:schemeClr val="bg2">
                    <a:lumMod val="25000"/>
                  </a:schemeClr>
                </a:solidFill>
                <a:latin typeface="나눔스퀘어 ExtraBold" panose="020B0600000101010101" pitchFamily="50" charset="-127"/>
                <a:ea typeface="나눔스퀘어 ExtraBold" panose="020B0600000101010101" pitchFamily="50" charset="-127"/>
              </a:rPr>
              <a:t>외주용역비</a:t>
            </a:r>
            <a:r>
              <a:rPr lang="ko-KR" altLang="en-US" sz="1200" dirty="0">
                <a:solidFill>
                  <a:schemeClr val="bg2">
                    <a:lumMod val="25000"/>
                  </a:schemeClr>
                </a:solidFill>
                <a:latin typeface="나눔스퀘어 ExtraBold" panose="020B0600000101010101" pitchFamily="50" charset="-127"/>
                <a:ea typeface="나눔스퀘어 ExtraBold" panose="020B0600000101010101" pitchFamily="50" charset="-127"/>
              </a:rPr>
              <a:t> </a:t>
            </a:r>
            <a:r>
              <a:rPr lang="en-US" altLang="ko-KR" sz="1200" dirty="0">
                <a:solidFill>
                  <a:schemeClr val="bg2">
                    <a:lumMod val="25000"/>
                  </a:schemeClr>
                </a:solidFill>
                <a:latin typeface="나눔스퀘어 ExtraBold" panose="020B0600000101010101" pitchFamily="50" charset="-127"/>
                <a:ea typeface="나눔스퀘어 ExtraBold" panose="020B0600000101010101" pitchFamily="50" charset="-127"/>
              </a:rPr>
              <a:t>/ </a:t>
            </a:r>
            <a:r>
              <a:rPr lang="ko-KR" altLang="en-US" sz="1200" dirty="0" err="1">
                <a:solidFill>
                  <a:schemeClr val="bg2">
                    <a:lumMod val="25000"/>
                  </a:schemeClr>
                </a:solidFill>
                <a:latin typeface="나눔스퀘어 ExtraBold" panose="020B0600000101010101" pitchFamily="50" charset="-127"/>
                <a:ea typeface="나눔스퀘어 ExtraBold" panose="020B0600000101010101" pitchFamily="50" charset="-127"/>
              </a:rPr>
              <a:t>기타판관비</a:t>
            </a:r>
            <a:endParaRPr lang="en-US" altLang="ko-KR" sz="1200" dirty="0">
              <a:solidFill>
                <a:schemeClr val="bg2">
                  <a:lumMod val="25000"/>
                </a:schemeClr>
              </a:solidFill>
              <a:latin typeface="나눔스퀘어 ExtraBold" panose="020B0600000101010101" pitchFamily="50" charset="-127"/>
              <a:ea typeface="나눔스퀘어 ExtraBold" panose="020B0600000101010101" pitchFamily="50" charset="-127"/>
            </a:endParaRP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xmlns="" id="{D7CBCDA6-6194-4719-9B46-A584D1982E9F}"/>
              </a:ext>
            </a:extLst>
          </p:cNvPr>
          <p:cNvSpPr txBox="1"/>
          <p:nvPr/>
        </p:nvSpPr>
        <p:spPr>
          <a:xfrm>
            <a:off x="7754974" y="4220243"/>
            <a:ext cx="1831501" cy="12464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altLang="ko-KR" sz="1400" dirty="0">
                <a:solidFill>
                  <a:schemeClr val="accent5">
                    <a:lumMod val="75000"/>
                  </a:schemeClr>
                </a:solidFill>
                <a:latin typeface="나눔스퀘어 ExtraBold" panose="020B0600000101010101" pitchFamily="50" charset="-127"/>
                <a:ea typeface="나눔스퀘어 ExtraBold" panose="020B0600000101010101" pitchFamily="50" charset="-127"/>
              </a:rPr>
              <a:t>&lt;</a:t>
            </a:r>
            <a:r>
              <a:rPr lang="ko-KR" altLang="en-US" sz="1400" dirty="0" err="1">
                <a:solidFill>
                  <a:schemeClr val="accent5">
                    <a:lumMod val="75000"/>
                  </a:schemeClr>
                </a:solidFill>
                <a:latin typeface="나눔스퀘어 ExtraBold" panose="020B0600000101010101" pitchFamily="50" charset="-127"/>
                <a:ea typeface="나눔스퀘어 ExtraBold" panose="020B0600000101010101" pitchFamily="50" charset="-127"/>
              </a:rPr>
              <a:t>지출증빙</a:t>
            </a:r>
            <a:r>
              <a:rPr lang="ko-KR" altLang="en-US" sz="1400" dirty="0">
                <a:solidFill>
                  <a:schemeClr val="accent5">
                    <a:lumMod val="75000"/>
                  </a:schemeClr>
                </a:solidFill>
                <a:latin typeface="나눔스퀘어 ExtraBold" panose="020B0600000101010101" pitchFamily="50" charset="-127"/>
                <a:ea typeface="나눔스퀘어 ExtraBold" panose="020B0600000101010101" pitchFamily="50" charset="-127"/>
              </a:rPr>
              <a:t> </a:t>
            </a:r>
            <a:r>
              <a:rPr lang="ko-KR" altLang="en-US" sz="1400" dirty="0" err="1">
                <a:solidFill>
                  <a:schemeClr val="accent5">
                    <a:lumMod val="75000"/>
                  </a:schemeClr>
                </a:solidFill>
                <a:latin typeface="나눔스퀘어 ExtraBold" panose="020B0600000101010101" pitchFamily="50" charset="-127"/>
                <a:ea typeface="나눔스퀘어 ExtraBold" panose="020B0600000101010101" pitchFamily="50" charset="-127"/>
              </a:rPr>
              <a:t>수취현황</a:t>
            </a:r>
            <a:r>
              <a:rPr lang="en-US" altLang="ko-KR" sz="1400" dirty="0">
                <a:solidFill>
                  <a:schemeClr val="accent5">
                    <a:lumMod val="75000"/>
                  </a:schemeClr>
                </a:solidFill>
                <a:latin typeface="나눔스퀘어 ExtraBold" panose="020B0600000101010101" pitchFamily="50" charset="-127"/>
                <a:ea typeface="나눔스퀘어 ExtraBold" panose="020B0600000101010101" pitchFamily="50" charset="-127"/>
              </a:rPr>
              <a:t>&gt;</a:t>
            </a:r>
          </a:p>
          <a:p>
            <a:pPr algn="ctr">
              <a:lnSpc>
                <a:spcPct val="150000"/>
              </a:lnSpc>
            </a:pPr>
            <a:r>
              <a:rPr lang="ko-KR" altLang="en-US" sz="1200" dirty="0">
                <a:solidFill>
                  <a:schemeClr val="bg2">
                    <a:lumMod val="25000"/>
                  </a:schemeClr>
                </a:solidFill>
                <a:latin typeface="나눔스퀘어 ExtraBold" panose="020B0600000101010101" pitchFamily="50" charset="-127"/>
                <a:ea typeface="나눔스퀘어 ExtraBold" panose="020B0600000101010101" pitchFamily="50" charset="-127"/>
              </a:rPr>
              <a:t>수취대상금액</a:t>
            </a:r>
            <a:endParaRPr lang="en-US" altLang="ko-KR" sz="1200" dirty="0">
              <a:solidFill>
                <a:schemeClr val="bg2">
                  <a:lumMod val="25000"/>
                </a:schemeClr>
              </a:solidFill>
              <a:latin typeface="나눔스퀘어 ExtraBold" panose="020B0600000101010101" pitchFamily="50" charset="-127"/>
              <a:ea typeface="나눔스퀘어 ExtraBold" panose="020B0600000101010101" pitchFamily="50" charset="-127"/>
            </a:endParaRPr>
          </a:p>
          <a:p>
            <a:pPr algn="ctr">
              <a:lnSpc>
                <a:spcPct val="150000"/>
              </a:lnSpc>
            </a:pPr>
            <a:r>
              <a:rPr lang="ko-KR" altLang="en-US" sz="1200" dirty="0">
                <a:solidFill>
                  <a:schemeClr val="bg2">
                    <a:lumMod val="25000"/>
                  </a:schemeClr>
                </a:solidFill>
                <a:latin typeface="나눔스퀘어 ExtraBold" panose="020B0600000101010101" pitchFamily="50" charset="-127"/>
                <a:ea typeface="나눔스퀘어 ExtraBold" panose="020B0600000101010101" pitchFamily="50" charset="-127"/>
              </a:rPr>
              <a:t>증빙수취금액</a:t>
            </a:r>
            <a:endParaRPr lang="en-US" altLang="ko-KR" sz="1200" dirty="0">
              <a:solidFill>
                <a:schemeClr val="bg2">
                  <a:lumMod val="25000"/>
                </a:schemeClr>
              </a:solidFill>
              <a:latin typeface="나눔스퀘어 ExtraBold" panose="020B0600000101010101" pitchFamily="50" charset="-127"/>
              <a:ea typeface="나눔스퀘어 ExtraBold" panose="020B0600000101010101" pitchFamily="50" charset="-127"/>
            </a:endParaRPr>
          </a:p>
          <a:p>
            <a:pPr algn="ctr">
              <a:lnSpc>
                <a:spcPct val="150000"/>
              </a:lnSpc>
            </a:pPr>
            <a:r>
              <a:rPr lang="ko-KR" altLang="en-US" sz="1200" dirty="0">
                <a:solidFill>
                  <a:schemeClr val="bg2">
                    <a:lumMod val="25000"/>
                  </a:schemeClr>
                </a:solidFill>
                <a:latin typeface="나눔스퀘어 ExtraBold" panose="020B0600000101010101" pitchFamily="50" charset="-127"/>
                <a:ea typeface="나눔스퀘어 ExtraBold" panose="020B0600000101010101" pitchFamily="50" charset="-127"/>
              </a:rPr>
              <a:t>증빙수취비율</a:t>
            </a:r>
            <a:endParaRPr lang="en-US" altLang="ko-KR" sz="1200" dirty="0">
              <a:solidFill>
                <a:schemeClr val="bg2">
                  <a:lumMod val="25000"/>
                </a:schemeClr>
              </a:solidFill>
              <a:latin typeface="나눔스퀘어 ExtraBold" panose="020B0600000101010101" pitchFamily="50" charset="-127"/>
              <a:ea typeface="나눔스퀘어 ExtraBold" panose="020B0600000101010101" pitchFamily="50" charset="-127"/>
            </a:endParaRPr>
          </a:p>
        </p:txBody>
      </p:sp>
      <p:cxnSp>
        <p:nvCxnSpPr>
          <p:cNvPr id="44" name="직선 연결선 43">
            <a:extLst>
              <a:ext uri="{FF2B5EF4-FFF2-40B4-BE49-F238E27FC236}">
                <a16:creationId xmlns:a16="http://schemas.microsoft.com/office/drawing/2014/main" xmlns="" id="{9C2E62AB-2036-47A2-8539-6EBEB809249B}"/>
              </a:ext>
            </a:extLst>
          </p:cNvPr>
          <p:cNvCxnSpPr/>
          <p:nvPr/>
        </p:nvCxnSpPr>
        <p:spPr>
          <a:xfrm>
            <a:off x="7729427" y="3969695"/>
            <a:ext cx="0" cy="1329263"/>
          </a:xfrm>
          <a:prstGeom prst="line">
            <a:avLst/>
          </a:prstGeom>
          <a:ln>
            <a:solidFill>
              <a:srgbClr val="334457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5" name="TextBox 44">
            <a:extLst>
              <a:ext uri="{FF2B5EF4-FFF2-40B4-BE49-F238E27FC236}">
                <a16:creationId xmlns:a16="http://schemas.microsoft.com/office/drawing/2014/main" xmlns="" id="{E8107037-BA77-47AF-A15B-115ED2FB5C93}"/>
              </a:ext>
            </a:extLst>
          </p:cNvPr>
          <p:cNvSpPr txBox="1"/>
          <p:nvPr/>
        </p:nvSpPr>
        <p:spPr>
          <a:xfrm>
            <a:off x="10589762" y="2325038"/>
            <a:ext cx="86273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200" dirty="0">
                <a:latin typeface="나눔고딕" panose="020D0604000000000000" pitchFamily="50" charset="-127"/>
                <a:ea typeface="나눔고딕" panose="020D0604000000000000" pitchFamily="50" charset="-127"/>
              </a:rPr>
              <a:t>(</a:t>
            </a:r>
            <a:r>
              <a:rPr lang="ko-KR" altLang="en-US" sz="1200" dirty="0">
                <a:latin typeface="나눔고딕" panose="020D0604000000000000" pitchFamily="50" charset="-127"/>
                <a:ea typeface="나눔고딕" panose="020D0604000000000000" pitchFamily="50" charset="-127"/>
              </a:rPr>
              <a:t>단위 </a:t>
            </a:r>
            <a:r>
              <a:rPr lang="en-US" altLang="ko-KR" sz="1200" dirty="0">
                <a:latin typeface="나눔고딕" panose="020D0604000000000000" pitchFamily="50" charset="-127"/>
                <a:ea typeface="나눔고딕" panose="020D0604000000000000" pitchFamily="50" charset="-127"/>
              </a:rPr>
              <a:t>: </a:t>
            </a:r>
            <a:r>
              <a:rPr lang="ko-KR" altLang="en-US" sz="1200" dirty="0">
                <a:latin typeface="나눔고딕" panose="020D0604000000000000" pitchFamily="50" charset="-127"/>
                <a:ea typeface="나눔고딕" panose="020D0604000000000000" pitchFamily="50" charset="-127"/>
              </a:rPr>
              <a:t>원</a:t>
            </a:r>
            <a:r>
              <a:rPr lang="en-US" altLang="ko-KR" sz="1200" dirty="0">
                <a:latin typeface="나눔고딕" panose="020D0604000000000000" pitchFamily="50" charset="-127"/>
                <a:ea typeface="나눔고딕" panose="020D0604000000000000" pitchFamily="50" charset="-127"/>
              </a:rPr>
              <a:t>)</a:t>
            </a:r>
            <a:endParaRPr lang="ko-KR" altLang="en-US" sz="1200" dirty="0">
              <a:latin typeface="나눔고딕" panose="020D0604000000000000" pitchFamily="50" charset="-127"/>
              <a:ea typeface="나눔고딕" panose="020D0604000000000000" pitchFamily="50" charset="-127"/>
            </a:endParaRPr>
          </a:p>
        </p:txBody>
      </p:sp>
      <p:pic>
        <p:nvPicPr>
          <p:cNvPr id="46" name="그림 45">
            <a:extLst>
              <a:ext uri="{FF2B5EF4-FFF2-40B4-BE49-F238E27FC236}">
                <a16:creationId xmlns:a16="http://schemas.microsoft.com/office/drawing/2014/main" xmlns="" id="{D25029E5-493D-4392-A965-7312F4399105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26427" y="3784971"/>
            <a:ext cx="4594414" cy="1723712"/>
          </a:xfrm>
          <a:prstGeom prst="rect">
            <a:avLst/>
          </a:prstGeom>
        </p:spPr>
      </p:pic>
      <p:pic>
        <p:nvPicPr>
          <p:cNvPr id="47" name="그림 46">
            <a:extLst>
              <a:ext uri="{FF2B5EF4-FFF2-40B4-BE49-F238E27FC236}">
                <a16:creationId xmlns:a16="http://schemas.microsoft.com/office/drawing/2014/main" xmlns="" id="{46ADB69B-E567-4286-9F37-3B111C6B6C16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5411" y="3724194"/>
            <a:ext cx="1989625" cy="1822926"/>
          </a:xfrm>
          <a:prstGeom prst="rect">
            <a:avLst/>
          </a:prstGeom>
        </p:spPr>
      </p:pic>
      <p:sp>
        <p:nvSpPr>
          <p:cNvPr id="48" name="TextBox 47">
            <a:extLst>
              <a:ext uri="{FF2B5EF4-FFF2-40B4-BE49-F238E27FC236}">
                <a16:creationId xmlns:a16="http://schemas.microsoft.com/office/drawing/2014/main" xmlns="" id="{B02EBC6C-DEA6-46F3-AD2A-FB259941900E}"/>
              </a:ext>
            </a:extLst>
          </p:cNvPr>
          <p:cNvSpPr txBox="1"/>
          <p:nvPr/>
        </p:nvSpPr>
        <p:spPr>
          <a:xfrm>
            <a:off x="619040" y="2228529"/>
            <a:ext cx="357501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400" dirty="0">
                <a:latin typeface="나눔스퀘어 ExtraBold" panose="020B0600000101010101" pitchFamily="50" charset="-127"/>
                <a:ea typeface="나눔스퀘어 ExtraBold" panose="020B0600000101010101" pitchFamily="50" charset="-127"/>
              </a:rPr>
              <a:t>3. </a:t>
            </a:r>
            <a:r>
              <a:rPr lang="ko-KR" altLang="en-US" sz="1400" dirty="0">
                <a:latin typeface="나눔스퀘어 ExtraBold" panose="020B0600000101010101" pitchFamily="50" charset="-127"/>
                <a:ea typeface="나눔스퀘어 ExtraBold" panose="020B0600000101010101" pitchFamily="50" charset="-127"/>
              </a:rPr>
              <a:t>주요 공제</a:t>
            </a:r>
            <a:r>
              <a:rPr lang="en-US" altLang="ko-KR" sz="1400" dirty="0">
                <a:latin typeface="나눔스퀘어 ExtraBold" panose="020B0600000101010101" pitchFamily="50" charset="-127"/>
                <a:ea typeface="나눔스퀘어 ExtraBold" panose="020B0600000101010101" pitchFamily="50" charset="-127"/>
              </a:rPr>
              <a:t>·</a:t>
            </a:r>
            <a:r>
              <a:rPr lang="ko-KR" altLang="en-US" sz="1400" dirty="0">
                <a:latin typeface="나눔스퀘어 ExtraBold" panose="020B0600000101010101" pitchFamily="50" charset="-127"/>
                <a:ea typeface="나눔스퀘어 ExtraBold" panose="020B0600000101010101" pitchFamily="50" charset="-127"/>
              </a:rPr>
              <a:t>감면 현황</a:t>
            </a:r>
            <a:endParaRPr lang="en-US" altLang="ko-KR" sz="1400" dirty="0">
              <a:solidFill>
                <a:srgbClr val="FF0000"/>
              </a:solidFill>
              <a:latin typeface="나눔스퀘어 ExtraBold" panose="020B0600000101010101" pitchFamily="50" charset="-127"/>
              <a:ea typeface="나눔스퀘어 ExtraBold" panose="020B0600000101010101" pitchFamily="50" charset="-127"/>
            </a:endParaRPr>
          </a:p>
          <a:p>
            <a:r>
              <a:rPr lang="en-US" altLang="ko-KR" sz="1400" dirty="0">
                <a:latin typeface="나눔스퀘어 ExtraBold" panose="020B0600000101010101" pitchFamily="50" charset="-127"/>
                <a:ea typeface="나눔스퀘어 ExtraBold" panose="020B0600000101010101" pitchFamily="50" charset="-127"/>
              </a:rPr>
              <a:t>     </a:t>
            </a:r>
            <a:r>
              <a:rPr lang="en-US" altLang="ko-KR" sz="1200" dirty="0">
                <a:latin typeface="나눔고딕" panose="020D0604000000000000" pitchFamily="50" charset="-127"/>
                <a:ea typeface="나눔고딕" panose="020D0604000000000000" pitchFamily="50" charset="-127"/>
              </a:rPr>
              <a:t>- 2021</a:t>
            </a:r>
            <a:r>
              <a:rPr lang="ko-KR" altLang="en-US" sz="1200" dirty="0">
                <a:latin typeface="나눔고딕" panose="020D0604000000000000" pitchFamily="50" charset="-127"/>
                <a:ea typeface="나눔고딕" panose="020D0604000000000000" pitchFamily="50" charset="-127"/>
              </a:rPr>
              <a:t>사업연도 총 공제 </a:t>
            </a:r>
            <a:r>
              <a:rPr lang="en-US" altLang="ko-KR" sz="1200" dirty="0">
                <a:latin typeface="나눔고딕" panose="020D0604000000000000" pitchFamily="50" charset="-127"/>
                <a:ea typeface="나눔고딕" panose="020D0604000000000000" pitchFamily="50" charset="-127"/>
              </a:rPr>
              <a:t>·</a:t>
            </a:r>
            <a:r>
              <a:rPr lang="ko-KR" altLang="en-US" sz="1200" dirty="0" err="1">
                <a:latin typeface="나눔고딕" panose="020D0604000000000000" pitchFamily="50" charset="-127"/>
                <a:ea typeface="나눔고딕" panose="020D0604000000000000" pitchFamily="50" charset="-127"/>
              </a:rPr>
              <a:t>감면세액</a:t>
            </a:r>
            <a:r>
              <a:rPr lang="ko-KR" altLang="en-US" sz="1200" dirty="0">
                <a:latin typeface="나눔고딕" panose="020D0604000000000000" pitchFamily="50" charset="-127"/>
                <a:ea typeface="나눔고딕" panose="020D0604000000000000" pitchFamily="50" charset="-127"/>
              </a:rPr>
              <a:t> </a:t>
            </a:r>
            <a:r>
              <a:rPr lang="en-US" altLang="ko-KR" sz="1200" dirty="0">
                <a:latin typeface="나눔고딕" panose="020D0604000000000000" pitchFamily="50" charset="-127"/>
                <a:ea typeface="나눔고딕" panose="020D0604000000000000" pitchFamily="50" charset="-127"/>
              </a:rPr>
              <a:t>: 37,282</a:t>
            </a:r>
            <a:r>
              <a:rPr lang="ko-KR" altLang="en-US" sz="1200" dirty="0">
                <a:latin typeface="나눔고딕" panose="020D0604000000000000" pitchFamily="50" charset="-127"/>
                <a:ea typeface="나눔고딕" panose="020D0604000000000000" pitchFamily="50" charset="-127"/>
              </a:rPr>
              <a:t>만원</a:t>
            </a:r>
          </a:p>
        </p:txBody>
      </p:sp>
    </p:spTree>
    <p:extLst>
      <p:ext uri="{BB962C8B-B14F-4D97-AF65-F5344CB8AC3E}">
        <p14:creationId xmlns:p14="http://schemas.microsoft.com/office/powerpoint/2010/main" val="23441383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3" grpId="0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그림 8">
            <a:extLst>
              <a:ext uri="{FF2B5EF4-FFF2-40B4-BE49-F238E27FC236}">
                <a16:creationId xmlns:a16="http://schemas.microsoft.com/office/drawing/2014/main" xmlns="" id="{3B1A5D79-5902-41C8-BAED-76B0149ED52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848" b="16848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3" name="사각형: 둥근 모서리 12">
            <a:extLst>
              <a:ext uri="{FF2B5EF4-FFF2-40B4-BE49-F238E27FC236}">
                <a16:creationId xmlns:a16="http://schemas.microsoft.com/office/drawing/2014/main" xmlns="" id="{B0AAEF71-D79C-4536-A1D5-3BE6B62106F3}"/>
              </a:ext>
            </a:extLst>
          </p:cNvPr>
          <p:cNvSpPr/>
          <p:nvPr/>
        </p:nvSpPr>
        <p:spPr>
          <a:xfrm>
            <a:off x="195654" y="623071"/>
            <a:ext cx="11788030" cy="5796236"/>
          </a:xfrm>
          <a:prstGeom prst="roundRect">
            <a:avLst>
              <a:gd name="adj" fmla="val 3684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dirty="0">
                <a:solidFill>
                  <a:srgbClr val="0A1834"/>
                </a:solidFill>
              </a:rPr>
              <a:t>									</a:t>
            </a:r>
            <a:endParaRPr lang="ko-KR" altLang="en-US" dirty="0">
              <a:solidFill>
                <a:srgbClr val="0A1834"/>
              </a:solidFill>
            </a:endParaRPr>
          </a:p>
        </p:txBody>
      </p:sp>
      <p:pic>
        <p:nvPicPr>
          <p:cNvPr id="4" name="그림 3">
            <a:extLst>
              <a:ext uri="{FF2B5EF4-FFF2-40B4-BE49-F238E27FC236}">
                <a16:creationId xmlns:a16="http://schemas.microsoft.com/office/drawing/2014/main" xmlns="" id="{C9BCA64D-037A-49F7-A300-3CB2DC9B6C0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212245" y="0"/>
            <a:ext cx="1785671" cy="552517"/>
          </a:xfrm>
          <a:prstGeom prst="rect">
            <a:avLst/>
          </a:prstGeom>
        </p:spPr>
      </p:pic>
      <p:pic>
        <p:nvPicPr>
          <p:cNvPr id="14" name="그림 13">
            <a:extLst>
              <a:ext uri="{FF2B5EF4-FFF2-40B4-BE49-F238E27FC236}">
                <a16:creationId xmlns:a16="http://schemas.microsoft.com/office/drawing/2014/main" xmlns="" id="{0D9592AB-2BA6-4E77-9EDF-C43A691759C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07896" y="6459624"/>
            <a:ext cx="1525434" cy="355996"/>
          </a:xfrm>
          <a:prstGeom prst="rect">
            <a:avLst/>
          </a:prstGeom>
        </p:spPr>
      </p:pic>
      <p:sp>
        <p:nvSpPr>
          <p:cNvPr id="37" name="TextBox 36">
            <a:extLst>
              <a:ext uri="{FF2B5EF4-FFF2-40B4-BE49-F238E27FC236}">
                <a16:creationId xmlns:a16="http://schemas.microsoft.com/office/drawing/2014/main" xmlns="" id="{3A8C9166-5D9C-4CD9-9582-0B9841FC481C}"/>
              </a:ext>
            </a:extLst>
          </p:cNvPr>
          <p:cNvSpPr txBox="1"/>
          <p:nvPr/>
        </p:nvSpPr>
        <p:spPr>
          <a:xfrm>
            <a:off x="10879671" y="1407459"/>
            <a:ext cx="150582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1200" dirty="0">
                <a:solidFill>
                  <a:schemeClr val="bg1"/>
                </a:solidFill>
                <a:latin typeface="에스코어 드림 6 Bold" panose="020B0703030302020204" pitchFamily="34" charset="-127"/>
                <a:ea typeface="에스코어 드림 6 Bold" panose="020B0703030302020204" pitchFamily="34" charset="-127"/>
              </a:rPr>
              <a:t>세정지원 방안</a:t>
            </a:r>
            <a:endParaRPr lang="ko-KR" altLang="en-US" dirty="0">
              <a:solidFill>
                <a:schemeClr val="bg1"/>
              </a:solidFill>
              <a:latin typeface="에스코어 드림 6 Bold" panose="020B0703030302020204" pitchFamily="34" charset="-127"/>
              <a:ea typeface="에스코어 드림 6 Bold" panose="020B0703030302020204" pitchFamily="34" charset="-127"/>
            </a:endParaRPr>
          </a:p>
        </p:txBody>
      </p:sp>
      <p:sp>
        <p:nvSpPr>
          <p:cNvPr id="73" name="TextBox 72">
            <a:extLst>
              <a:ext uri="{FF2B5EF4-FFF2-40B4-BE49-F238E27FC236}">
                <a16:creationId xmlns:a16="http://schemas.microsoft.com/office/drawing/2014/main" xmlns="" id="{338B6098-BAD8-48E1-A4D7-9DA3E1763D94}"/>
              </a:ext>
            </a:extLst>
          </p:cNvPr>
          <p:cNvSpPr txBox="1"/>
          <p:nvPr/>
        </p:nvSpPr>
        <p:spPr>
          <a:xfrm>
            <a:off x="1464665" y="5622680"/>
            <a:ext cx="10483960" cy="74488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Clr>
                <a:srgbClr val="C00000"/>
              </a:buClr>
              <a:buFont typeface="Wingdings" panose="05000000000000000000" pitchFamily="2" charset="2"/>
              <a:buChar char="ü"/>
            </a:pPr>
            <a:r>
              <a:rPr lang="ko-KR" altLang="en-US" dirty="0">
                <a:solidFill>
                  <a:srgbClr val="C00000"/>
                </a:solidFill>
                <a:latin typeface="나눔스퀘어 ExtraBold" panose="020B0600000101010101" pitchFamily="50" charset="-127"/>
                <a:ea typeface="나눔스퀘어 ExtraBold" panose="020B0600000101010101" pitchFamily="50" charset="-127"/>
              </a:rPr>
              <a:t>신고대상 사업연도</a:t>
            </a:r>
            <a:r>
              <a:rPr lang="ko-KR" altLang="en-US" dirty="0">
                <a:solidFill>
                  <a:srgbClr val="334457"/>
                </a:solidFill>
                <a:latin typeface="나눔스퀘어 ExtraBold" panose="020B0600000101010101" pitchFamily="50" charset="-127"/>
                <a:ea typeface="나눔스퀘어 ExtraBold" panose="020B0600000101010101" pitchFamily="50" charset="-127"/>
              </a:rPr>
              <a:t>의</a:t>
            </a:r>
            <a:r>
              <a:rPr lang="ko-KR" altLang="en-US" dirty="0">
                <a:solidFill>
                  <a:srgbClr val="C00000"/>
                </a:solidFill>
                <a:latin typeface="나눔스퀘어 ExtraBold" panose="020B0600000101010101" pitchFamily="50" charset="-127"/>
                <a:ea typeface="나눔스퀘어 ExtraBold" panose="020B0600000101010101" pitchFamily="50" charset="-127"/>
              </a:rPr>
              <a:t> 참고자료 </a:t>
            </a:r>
            <a:r>
              <a:rPr lang="ko-KR" altLang="en-US" dirty="0">
                <a:solidFill>
                  <a:srgbClr val="334457"/>
                </a:solidFill>
                <a:latin typeface="나눔스퀘어 ExtraBold" panose="020B0600000101010101" pitchFamily="50" charset="-127"/>
                <a:ea typeface="나눔스퀘어 ExtraBold" panose="020B0600000101010101" pitchFamily="50" charset="-127"/>
              </a:rPr>
              <a:t>제공</a:t>
            </a:r>
            <a:endParaRPr lang="en-US" altLang="ko-KR" dirty="0">
              <a:solidFill>
                <a:srgbClr val="334457"/>
              </a:solidFill>
              <a:latin typeface="나눔스퀘어 ExtraBold" panose="020B0600000101010101" pitchFamily="50" charset="-127"/>
              <a:ea typeface="나눔스퀘어 ExtraBold" panose="020B0600000101010101" pitchFamily="50" charset="-127"/>
            </a:endParaRPr>
          </a:p>
          <a:p>
            <a:pPr>
              <a:lnSpc>
                <a:spcPct val="150000"/>
              </a:lnSpc>
              <a:buClr>
                <a:srgbClr val="C00000"/>
              </a:buClr>
            </a:pPr>
            <a:r>
              <a:rPr lang="ko-KR" altLang="en-US" dirty="0">
                <a:solidFill>
                  <a:srgbClr val="334457"/>
                </a:solidFill>
                <a:latin typeface="나눔스퀘어 ExtraBold" panose="020B0600000101010101" pitchFamily="50" charset="-127"/>
                <a:ea typeface="나눔스퀘어 ExtraBold" panose="020B0600000101010101" pitchFamily="50" charset="-127"/>
              </a:rPr>
              <a:t>      </a:t>
            </a:r>
            <a:r>
              <a:rPr lang="en-US" altLang="ko-KR" dirty="0">
                <a:solidFill>
                  <a:srgbClr val="334457"/>
                </a:solidFill>
                <a:latin typeface="나눔스퀘어 ExtraBold" panose="020B0600000101010101" pitchFamily="50" charset="-127"/>
                <a:ea typeface="나눔스퀘어 ExtraBold" panose="020B0600000101010101" pitchFamily="50" charset="-127"/>
              </a:rPr>
              <a:t>2022</a:t>
            </a:r>
            <a:r>
              <a:rPr lang="ko-KR" altLang="en-US" dirty="0">
                <a:solidFill>
                  <a:srgbClr val="334457"/>
                </a:solidFill>
                <a:latin typeface="나눔스퀘어 ExtraBold" panose="020B0600000101010101" pitchFamily="50" charset="-127"/>
                <a:ea typeface="나눔스퀘어 ExtraBold" panose="020B0600000101010101" pitchFamily="50" charset="-127"/>
              </a:rPr>
              <a:t> 사업연도의 </a:t>
            </a:r>
            <a:r>
              <a:rPr lang="ko-KR" altLang="en-US" dirty="0" err="1">
                <a:solidFill>
                  <a:schemeClr val="accent5">
                    <a:lumMod val="75000"/>
                  </a:schemeClr>
                </a:solidFill>
                <a:latin typeface="나눔스퀘어 ExtraBold" panose="020B0600000101010101" pitchFamily="50" charset="-127"/>
                <a:ea typeface="나눔스퀘어 ExtraBold" panose="020B0600000101010101" pitchFamily="50" charset="-127"/>
              </a:rPr>
              <a:t>중간예납세액</a:t>
            </a:r>
            <a:r>
              <a:rPr lang="en-US" altLang="ko-KR" dirty="0">
                <a:solidFill>
                  <a:srgbClr val="334457"/>
                </a:solidFill>
                <a:latin typeface="나눔스퀘어 ExtraBold" panose="020B0600000101010101" pitchFamily="50" charset="-127"/>
                <a:ea typeface="나눔스퀘어 ExtraBold" panose="020B0600000101010101" pitchFamily="50" charset="-127"/>
              </a:rPr>
              <a:t>, 2022.1</a:t>
            </a:r>
            <a:r>
              <a:rPr lang="ko-KR" altLang="en-US" dirty="0">
                <a:solidFill>
                  <a:srgbClr val="334457"/>
                </a:solidFill>
                <a:latin typeface="나눔스퀘어 ExtraBold" panose="020B0600000101010101" pitchFamily="50" charset="-127"/>
                <a:ea typeface="나눔스퀘어 ExtraBold" panose="020B0600000101010101" pitchFamily="50" charset="-127"/>
              </a:rPr>
              <a:t>기</a:t>
            </a:r>
            <a:r>
              <a:rPr lang="en-US" altLang="ko-KR" dirty="0">
                <a:solidFill>
                  <a:srgbClr val="334457"/>
                </a:solidFill>
                <a:latin typeface="나눔스퀘어 ExtraBold" panose="020B0600000101010101" pitchFamily="50" charset="-127"/>
                <a:ea typeface="나눔스퀘어 ExtraBold" panose="020B0600000101010101" pitchFamily="50" charset="-127"/>
              </a:rPr>
              <a:t>~2</a:t>
            </a:r>
            <a:r>
              <a:rPr lang="ko-KR" altLang="en-US" dirty="0">
                <a:solidFill>
                  <a:srgbClr val="334457"/>
                </a:solidFill>
                <a:latin typeface="나눔스퀘어 ExtraBold" panose="020B0600000101010101" pitchFamily="50" charset="-127"/>
                <a:ea typeface="나눔스퀘어 ExtraBold" panose="020B0600000101010101" pitchFamily="50" charset="-127"/>
              </a:rPr>
              <a:t>기 </a:t>
            </a:r>
            <a:r>
              <a:rPr lang="ko-KR" altLang="en-US" dirty="0">
                <a:solidFill>
                  <a:schemeClr val="accent5">
                    <a:lumMod val="75000"/>
                  </a:schemeClr>
                </a:solidFill>
                <a:latin typeface="나눔스퀘어 ExtraBold" panose="020B0600000101010101" pitchFamily="50" charset="-127"/>
                <a:ea typeface="나눔스퀘어 ExtraBold" panose="020B0600000101010101" pitchFamily="50" charset="-127"/>
              </a:rPr>
              <a:t>부가가치세 신고내용</a:t>
            </a:r>
            <a:r>
              <a:rPr lang="ko-KR" altLang="en-US" dirty="0">
                <a:solidFill>
                  <a:srgbClr val="334457"/>
                </a:solidFill>
                <a:latin typeface="나눔스퀘어 ExtraBold" panose="020B0600000101010101" pitchFamily="50" charset="-127"/>
                <a:ea typeface="나눔스퀘어 ExtraBold" panose="020B0600000101010101" pitchFamily="50" charset="-127"/>
              </a:rPr>
              <a:t>과</a:t>
            </a:r>
            <a:r>
              <a:rPr lang="en-US" altLang="ko-KR" dirty="0">
                <a:solidFill>
                  <a:srgbClr val="334457"/>
                </a:solidFill>
                <a:latin typeface="나눔스퀘어 ExtraBold" panose="020B0600000101010101" pitchFamily="50" charset="-127"/>
                <a:ea typeface="나눔스퀘어 ExtraBold" panose="020B0600000101010101" pitchFamily="50" charset="-127"/>
              </a:rPr>
              <a:t> </a:t>
            </a:r>
            <a:r>
              <a:rPr lang="ko-KR" altLang="en-US" dirty="0">
                <a:solidFill>
                  <a:srgbClr val="334457"/>
                </a:solidFill>
                <a:latin typeface="나눔스퀘어 ExtraBold" panose="020B0600000101010101" pitchFamily="50" charset="-127"/>
                <a:ea typeface="나눔스퀘어 ExtraBold" panose="020B0600000101010101" pitchFamily="50" charset="-127"/>
              </a:rPr>
              <a:t>전자세금계산서 발행금액을 제공</a:t>
            </a:r>
            <a:endParaRPr lang="en-US" altLang="ko-KR" dirty="0">
              <a:solidFill>
                <a:srgbClr val="334457"/>
              </a:solidFill>
              <a:latin typeface="나눔스퀘어 ExtraBold" panose="020B0600000101010101" pitchFamily="50" charset="-127"/>
              <a:ea typeface="나눔스퀘어 ExtraBold" panose="020B0600000101010101" pitchFamily="50" charset="-127"/>
            </a:endParaRPr>
          </a:p>
        </p:txBody>
      </p:sp>
      <p:sp>
        <p:nvSpPr>
          <p:cNvPr id="75" name="직사각형 74">
            <a:extLst>
              <a:ext uri="{FF2B5EF4-FFF2-40B4-BE49-F238E27FC236}">
                <a16:creationId xmlns:a16="http://schemas.microsoft.com/office/drawing/2014/main" xmlns="" id="{00A8DE57-3288-4D79-8141-A06C71DCF4E8}"/>
              </a:ext>
            </a:extLst>
          </p:cNvPr>
          <p:cNvSpPr/>
          <p:nvPr/>
        </p:nvSpPr>
        <p:spPr>
          <a:xfrm>
            <a:off x="4233113" y="1716610"/>
            <a:ext cx="1854013" cy="503666"/>
          </a:xfrm>
          <a:prstGeom prst="rect">
            <a:avLst/>
          </a:prstGeom>
          <a:noFill/>
          <a:ln w="76200">
            <a:solidFill>
              <a:srgbClr val="C0000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grpSp>
        <p:nvGrpSpPr>
          <p:cNvPr id="6" name="그룹 5">
            <a:extLst>
              <a:ext uri="{FF2B5EF4-FFF2-40B4-BE49-F238E27FC236}">
                <a16:creationId xmlns:a16="http://schemas.microsoft.com/office/drawing/2014/main" xmlns="" id="{E77AD8D3-7002-48D7-8DA2-716A50AA8AF5}"/>
              </a:ext>
            </a:extLst>
          </p:cNvPr>
          <p:cNvGrpSpPr/>
          <p:nvPr/>
        </p:nvGrpSpPr>
        <p:grpSpPr>
          <a:xfrm>
            <a:off x="316495" y="1794423"/>
            <a:ext cx="11563272" cy="4589366"/>
            <a:chOff x="316495" y="1794423"/>
            <a:chExt cx="11563272" cy="4589366"/>
          </a:xfrm>
        </p:grpSpPr>
        <p:grpSp>
          <p:nvGrpSpPr>
            <p:cNvPr id="50" name="그룹 49">
              <a:extLst>
                <a:ext uri="{FF2B5EF4-FFF2-40B4-BE49-F238E27FC236}">
                  <a16:creationId xmlns:a16="http://schemas.microsoft.com/office/drawing/2014/main" xmlns="" id="{F2DE2A99-BD60-459D-928F-66992547B04D}"/>
                </a:ext>
              </a:extLst>
            </p:cNvPr>
            <p:cNvGrpSpPr/>
            <p:nvPr/>
          </p:nvGrpSpPr>
          <p:grpSpPr>
            <a:xfrm>
              <a:off x="638531" y="1794423"/>
              <a:ext cx="10904780" cy="360000"/>
              <a:chOff x="638531" y="2975913"/>
              <a:chExt cx="10904780" cy="360000"/>
            </a:xfrm>
          </p:grpSpPr>
          <p:sp>
            <p:nvSpPr>
              <p:cNvPr id="52" name="직사각형 51">
                <a:extLst>
                  <a:ext uri="{FF2B5EF4-FFF2-40B4-BE49-F238E27FC236}">
                    <a16:creationId xmlns:a16="http://schemas.microsoft.com/office/drawing/2014/main" xmlns="" id="{67FAFC77-0751-413E-B2C3-C62C25EDD2BC}"/>
                  </a:ext>
                </a:extLst>
              </p:cNvPr>
              <p:cNvSpPr/>
              <p:nvPr/>
            </p:nvSpPr>
            <p:spPr>
              <a:xfrm>
                <a:off x="638531" y="2975913"/>
                <a:ext cx="1647982" cy="360000"/>
              </a:xfrm>
              <a:prstGeom prst="rect">
                <a:avLst/>
              </a:prstGeom>
              <a:solidFill>
                <a:srgbClr val="F9F9F9"/>
              </a:solidFill>
              <a:ln w="3175"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ko-KR" altLang="en-US" sz="1400" b="1" dirty="0">
                    <a:solidFill>
                      <a:schemeClr val="bg1">
                        <a:lumMod val="75000"/>
                      </a:schemeClr>
                    </a:solidFill>
                    <a:latin typeface="나눔고딕" panose="020D0604000000000000" pitchFamily="50" charset="-127"/>
                    <a:ea typeface="나눔고딕" panose="020D0604000000000000" pitchFamily="50" charset="-127"/>
                  </a:rPr>
                  <a:t>주요안내</a:t>
                </a:r>
              </a:p>
            </p:txBody>
          </p:sp>
          <p:sp>
            <p:nvSpPr>
              <p:cNvPr id="57" name="직사각형 56">
                <a:extLst>
                  <a:ext uri="{FF2B5EF4-FFF2-40B4-BE49-F238E27FC236}">
                    <a16:creationId xmlns:a16="http://schemas.microsoft.com/office/drawing/2014/main" xmlns="" id="{5C92A9A8-87AC-4DF1-8D6C-CBE0A1A90715}"/>
                  </a:ext>
                </a:extLst>
              </p:cNvPr>
              <p:cNvSpPr/>
              <p:nvPr/>
            </p:nvSpPr>
            <p:spPr>
              <a:xfrm>
                <a:off x="2490076" y="2975913"/>
                <a:ext cx="1647982" cy="360000"/>
              </a:xfrm>
              <a:prstGeom prst="rect">
                <a:avLst/>
              </a:prstGeom>
              <a:solidFill>
                <a:srgbClr val="F9F9F9"/>
              </a:solidFill>
              <a:ln w="3175"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ko-KR" altLang="en-US" sz="1400" b="1" dirty="0">
                    <a:solidFill>
                      <a:schemeClr val="bg1">
                        <a:lumMod val="75000"/>
                      </a:schemeClr>
                    </a:solidFill>
                    <a:latin typeface="나눔고딕" panose="020D0604000000000000" pitchFamily="50" charset="-127"/>
                    <a:ea typeface="나눔고딕" panose="020D0604000000000000" pitchFamily="50" charset="-127"/>
                  </a:rPr>
                  <a:t>기업 분석자료</a:t>
                </a:r>
              </a:p>
            </p:txBody>
          </p:sp>
          <p:sp>
            <p:nvSpPr>
              <p:cNvPr id="58" name="직사각형 57">
                <a:extLst>
                  <a:ext uri="{FF2B5EF4-FFF2-40B4-BE49-F238E27FC236}">
                    <a16:creationId xmlns:a16="http://schemas.microsoft.com/office/drawing/2014/main" xmlns="" id="{064D560B-1677-4FE6-AB19-496AAAB5CF3D}"/>
                  </a:ext>
                </a:extLst>
              </p:cNvPr>
              <p:cNvSpPr/>
              <p:nvPr/>
            </p:nvSpPr>
            <p:spPr>
              <a:xfrm>
                <a:off x="4339501" y="2975913"/>
                <a:ext cx="1647982" cy="360000"/>
              </a:xfrm>
              <a:prstGeom prst="rect">
                <a:avLst/>
              </a:prstGeom>
              <a:solidFill>
                <a:srgbClr val="F9F9F9"/>
              </a:solidFill>
              <a:ln w="3175"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ko-KR" altLang="en-US" sz="1400" b="1" dirty="0">
                    <a:solidFill>
                      <a:schemeClr val="tx1"/>
                    </a:solidFill>
                    <a:latin typeface="나눔고딕" panose="020D0604000000000000" pitchFamily="50" charset="-127"/>
                    <a:ea typeface="나눔고딕" panose="020D0604000000000000" pitchFamily="50" charset="-127"/>
                  </a:rPr>
                  <a:t>신고 참고자료</a:t>
                </a:r>
              </a:p>
            </p:txBody>
          </p:sp>
          <p:sp>
            <p:nvSpPr>
              <p:cNvPr id="69" name="직사각형 68">
                <a:extLst>
                  <a:ext uri="{FF2B5EF4-FFF2-40B4-BE49-F238E27FC236}">
                    <a16:creationId xmlns:a16="http://schemas.microsoft.com/office/drawing/2014/main" xmlns="" id="{04D0F6D3-5F49-48D5-BE5B-F17DA4362964}"/>
                  </a:ext>
                </a:extLst>
              </p:cNvPr>
              <p:cNvSpPr/>
              <p:nvPr/>
            </p:nvSpPr>
            <p:spPr>
              <a:xfrm>
                <a:off x="6207398" y="2975913"/>
                <a:ext cx="1647982" cy="360000"/>
              </a:xfrm>
              <a:prstGeom prst="rect">
                <a:avLst/>
              </a:prstGeom>
              <a:solidFill>
                <a:srgbClr val="F9F9F9"/>
              </a:solidFill>
              <a:ln w="3175"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ko-KR" altLang="en-US" sz="1400" b="1" dirty="0" err="1">
                    <a:solidFill>
                      <a:schemeClr val="bg1">
                        <a:lumMod val="75000"/>
                      </a:schemeClr>
                    </a:solidFill>
                    <a:latin typeface="나눔고딕" panose="020D0604000000000000" pitchFamily="50" charset="-127"/>
                    <a:ea typeface="나눔고딕" panose="020D0604000000000000" pitchFamily="50" charset="-127"/>
                  </a:rPr>
                  <a:t>신고시</a:t>
                </a:r>
                <a:r>
                  <a:rPr lang="ko-KR" altLang="en-US" sz="1400" b="1" dirty="0">
                    <a:solidFill>
                      <a:schemeClr val="bg1">
                        <a:lumMod val="75000"/>
                      </a:schemeClr>
                    </a:solidFill>
                    <a:latin typeface="나눔고딕" panose="020D0604000000000000" pitchFamily="50" charset="-127"/>
                    <a:ea typeface="나눔고딕" panose="020D0604000000000000" pitchFamily="50" charset="-127"/>
                  </a:rPr>
                  <a:t> 유의사항</a:t>
                </a:r>
              </a:p>
            </p:txBody>
          </p:sp>
          <p:sp>
            <p:nvSpPr>
              <p:cNvPr id="70" name="직사각형 69">
                <a:extLst>
                  <a:ext uri="{FF2B5EF4-FFF2-40B4-BE49-F238E27FC236}">
                    <a16:creationId xmlns:a16="http://schemas.microsoft.com/office/drawing/2014/main" xmlns="" id="{DAE1F50C-47A2-4D5B-A7BB-A8FEF8FBE7C8}"/>
                  </a:ext>
                </a:extLst>
              </p:cNvPr>
              <p:cNvSpPr/>
              <p:nvPr/>
            </p:nvSpPr>
            <p:spPr>
              <a:xfrm>
                <a:off x="8061063" y="2975913"/>
                <a:ext cx="1647982" cy="360000"/>
              </a:xfrm>
              <a:prstGeom prst="rect">
                <a:avLst/>
              </a:prstGeom>
              <a:solidFill>
                <a:srgbClr val="F9F9F9"/>
              </a:solidFill>
              <a:ln w="3175"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ko-KR" altLang="en-US" sz="1400" b="1" dirty="0">
                    <a:solidFill>
                      <a:schemeClr val="bg1">
                        <a:lumMod val="75000"/>
                      </a:schemeClr>
                    </a:solidFill>
                    <a:latin typeface="나눔고딕" panose="020D0604000000000000" pitchFamily="50" charset="-127"/>
                    <a:ea typeface="나눔고딕" panose="020D0604000000000000" pitchFamily="50" charset="-127"/>
                  </a:rPr>
                  <a:t>절세</a:t>
                </a:r>
                <a:r>
                  <a:rPr lang="en-US" altLang="ko-KR" sz="1400" b="1" dirty="0">
                    <a:solidFill>
                      <a:schemeClr val="bg1">
                        <a:lumMod val="75000"/>
                      </a:schemeClr>
                    </a:solidFill>
                    <a:latin typeface="나눔고딕" panose="020D0604000000000000" pitchFamily="50" charset="-127"/>
                    <a:ea typeface="나눔고딕" panose="020D0604000000000000" pitchFamily="50" charset="-127"/>
                  </a:rPr>
                  <a:t> </a:t>
                </a:r>
                <a:r>
                  <a:rPr lang="ko-KR" altLang="en-US" sz="1400" b="1" dirty="0">
                    <a:solidFill>
                      <a:schemeClr val="bg1">
                        <a:lumMod val="75000"/>
                      </a:schemeClr>
                    </a:solidFill>
                    <a:latin typeface="나눔고딕" panose="020D0604000000000000" pitchFamily="50" charset="-127"/>
                    <a:ea typeface="나눔고딕" panose="020D0604000000000000" pitchFamily="50" charset="-127"/>
                  </a:rPr>
                  <a:t>도움말</a:t>
                </a:r>
              </a:p>
            </p:txBody>
          </p:sp>
          <p:sp>
            <p:nvSpPr>
              <p:cNvPr id="71" name="직사각형 70">
                <a:extLst>
                  <a:ext uri="{FF2B5EF4-FFF2-40B4-BE49-F238E27FC236}">
                    <a16:creationId xmlns:a16="http://schemas.microsoft.com/office/drawing/2014/main" xmlns="" id="{E5978FB3-FDB1-4C92-A950-9DF2CB1D8855}"/>
                  </a:ext>
                </a:extLst>
              </p:cNvPr>
              <p:cNvSpPr/>
              <p:nvPr/>
            </p:nvSpPr>
            <p:spPr>
              <a:xfrm>
                <a:off x="9895329" y="2975913"/>
                <a:ext cx="1647982" cy="360000"/>
              </a:xfrm>
              <a:prstGeom prst="rect">
                <a:avLst/>
              </a:prstGeom>
              <a:solidFill>
                <a:srgbClr val="F9F9F9"/>
              </a:solidFill>
              <a:ln w="3175"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ko-KR" altLang="en-US" sz="1400" b="1" dirty="0">
                    <a:solidFill>
                      <a:schemeClr val="bg1">
                        <a:lumMod val="75000"/>
                      </a:schemeClr>
                    </a:solidFill>
                    <a:latin typeface="나눔고딕" panose="020D0604000000000000" pitchFamily="50" charset="-127"/>
                    <a:ea typeface="나눔고딕" panose="020D0604000000000000" pitchFamily="50" charset="-127"/>
                  </a:rPr>
                  <a:t>세법 도우미</a:t>
                </a:r>
              </a:p>
            </p:txBody>
          </p:sp>
        </p:grpSp>
        <p:sp>
          <p:nvSpPr>
            <p:cNvPr id="72" name="직사각형 71">
              <a:extLst>
                <a:ext uri="{FF2B5EF4-FFF2-40B4-BE49-F238E27FC236}">
                  <a16:creationId xmlns:a16="http://schemas.microsoft.com/office/drawing/2014/main" xmlns="" id="{628860FC-2002-4CC6-9287-681432353CF8}"/>
                </a:ext>
              </a:extLst>
            </p:cNvPr>
            <p:cNvSpPr/>
            <p:nvPr/>
          </p:nvSpPr>
          <p:spPr>
            <a:xfrm>
              <a:off x="316495" y="5563510"/>
              <a:ext cx="11563272" cy="820279"/>
            </a:xfrm>
            <a:prstGeom prst="rect">
              <a:avLst/>
            </a:prstGeom>
            <a:noFill/>
            <a:ln w="9525">
              <a:solidFill>
                <a:srgbClr val="334457"/>
              </a:solidFill>
              <a:prstDash val="sysDash"/>
            </a:ln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ko-KR" altLang="en-US" sz="1600" dirty="0">
                <a:solidFill>
                  <a:srgbClr val="334457"/>
                </a:solidFill>
                <a:latin typeface="나눔스퀘어 ExtraBold" panose="020B0600000101010101" pitchFamily="50" charset="-127"/>
                <a:ea typeface="나눔스퀘어 ExtraBold" panose="020B0600000101010101" pitchFamily="50" charset="-127"/>
              </a:endParaRPr>
            </a:p>
          </p:txBody>
        </p:sp>
        <p:grpSp>
          <p:nvGrpSpPr>
            <p:cNvPr id="76" name="그룹 75">
              <a:extLst>
                <a:ext uri="{FF2B5EF4-FFF2-40B4-BE49-F238E27FC236}">
                  <a16:creationId xmlns:a16="http://schemas.microsoft.com/office/drawing/2014/main" xmlns="" id="{B63302AA-A370-402C-9BCC-91ADB720CB29}"/>
                </a:ext>
              </a:extLst>
            </p:cNvPr>
            <p:cNvGrpSpPr/>
            <p:nvPr/>
          </p:nvGrpSpPr>
          <p:grpSpPr>
            <a:xfrm>
              <a:off x="666504" y="5656231"/>
              <a:ext cx="671697" cy="713020"/>
              <a:chOff x="455103" y="5507083"/>
              <a:chExt cx="914400" cy="914400"/>
            </a:xfrm>
          </p:grpSpPr>
          <p:pic>
            <p:nvPicPr>
              <p:cNvPr id="77" name="그래픽 10" descr="가로 막대형 차트">
                <a:extLst>
                  <a:ext uri="{FF2B5EF4-FFF2-40B4-BE49-F238E27FC236}">
                    <a16:creationId xmlns:a16="http://schemas.microsoft.com/office/drawing/2014/main" xmlns="" id="{77739823-3343-41F6-B49C-61652DE4BA8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xmlns="" r:embed="rId7"/>
                  </a:ext>
                </a:extLst>
              </a:blip>
              <a:stretch>
                <a:fillRect/>
              </a:stretch>
            </p:blipFill>
            <p:spPr>
              <a:xfrm>
                <a:off x="710088" y="5663297"/>
                <a:ext cx="524352" cy="292978"/>
              </a:xfrm>
              <a:prstGeom prst="rect">
                <a:avLst/>
              </a:prstGeom>
            </p:spPr>
          </p:pic>
          <p:pic>
            <p:nvPicPr>
              <p:cNvPr id="78" name="그래픽 42" descr="강의실">
                <a:extLst>
                  <a:ext uri="{FF2B5EF4-FFF2-40B4-BE49-F238E27FC236}">
                    <a16:creationId xmlns:a16="http://schemas.microsoft.com/office/drawing/2014/main" xmlns="" id="{D6A6CCB3-078B-4A04-82E2-63420C207FD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xmlns="" r:embed="rId9"/>
                  </a:ext>
                </a:extLst>
              </a:blip>
              <a:srcRect/>
              <a:stretch>
                <a:fillRect/>
              </a:stretch>
            </p:blipFill>
            <p:spPr>
              <a:xfrm>
                <a:off x="455103" y="5507083"/>
                <a:ext cx="914400" cy="914400"/>
              </a:xfrm>
              <a:custGeom>
                <a:avLst/>
                <a:gdLst>
                  <a:gd name="connsiteX0" fmla="*/ 0 w 914400"/>
                  <a:gd name="connsiteY0" fmla="*/ 0 h 914400"/>
                  <a:gd name="connsiteX1" fmla="*/ 914400 w 914400"/>
                  <a:gd name="connsiteY1" fmla="*/ 0 h 914400"/>
                  <a:gd name="connsiteX2" fmla="*/ 914400 w 914400"/>
                  <a:gd name="connsiteY2" fmla="*/ 569867 h 914400"/>
                  <a:gd name="connsiteX3" fmla="*/ 302610 w 914400"/>
                  <a:gd name="connsiteY3" fmla="*/ 569867 h 914400"/>
                  <a:gd name="connsiteX4" fmla="*/ 302610 w 914400"/>
                  <a:gd name="connsiteY4" fmla="*/ 862845 h 914400"/>
                  <a:gd name="connsiteX5" fmla="*/ 914400 w 914400"/>
                  <a:gd name="connsiteY5" fmla="*/ 862845 h 914400"/>
                  <a:gd name="connsiteX6" fmla="*/ 914400 w 914400"/>
                  <a:gd name="connsiteY6" fmla="*/ 914400 h 914400"/>
                  <a:gd name="connsiteX7" fmla="*/ 0 w 914400"/>
                  <a:gd name="connsiteY7" fmla="*/ 914400 h 9144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914400" h="914400">
                    <a:moveTo>
                      <a:pt x="0" y="0"/>
                    </a:moveTo>
                    <a:lnTo>
                      <a:pt x="914400" y="0"/>
                    </a:lnTo>
                    <a:lnTo>
                      <a:pt x="914400" y="569867"/>
                    </a:lnTo>
                    <a:lnTo>
                      <a:pt x="302610" y="569867"/>
                    </a:lnTo>
                    <a:lnTo>
                      <a:pt x="302610" y="862845"/>
                    </a:lnTo>
                    <a:lnTo>
                      <a:pt x="914400" y="862845"/>
                    </a:lnTo>
                    <a:lnTo>
                      <a:pt x="914400" y="914400"/>
                    </a:lnTo>
                    <a:lnTo>
                      <a:pt x="0" y="914400"/>
                    </a:lnTo>
                    <a:close/>
                  </a:path>
                </a:pathLst>
              </a:custGeom>
            </p:spPr>
          </p:pic>
        </p:grpSp>
      </p:grpSp>
      <p:grpSp>
        <p:nvGrpSpPr>
          <p:cNvPr id="79" name="그룹 78">
            <a:extLst>
              <a:ext uri="{FF2B5EF4-FFF2-40B4-BE49-F238E27FC236}">
                <a16:creationId xmlns:a16="http://schemas.microsoft.com/office/drawing/2014/main" xmlns="" id="{8B560BB1-20F8-417C-9F14-C6AB5BB7A3E9}"/>
              </a:ext>
            </a:extLst>
          </p:cNvPr>
          <p:cNvGrpSpPr/>
          <p:nvPr/>
        </p:nvGrpSpPr>
        <p:grpSpPr>
          <a:xfrm>
            <a:off x="2159252" y="812975"/>
            <a:ext cx="10039230" cy="812760"/>
            <a:chOff x="2159252" y="871698"/>
            <a:chExt cx="10039230" cy="812760"/>
          </a:xfrm>
        </p:grpSpPr>
        <p:grpSp>
          <p:nvGrpSpPr>
            <p:cNvPr id="80" name="그룹 79">
              <a:extLst>
                <a:ext uri="{FF2B5EF4-FFF2-40B4-BE49-F238E27FC236}">
                  <a16:creationId xmlns:a16="http://schemas.microsoft.com/office/drawing/2014/main" xmlns="" id="{F11AF6BA-C012-4C15-ADE7-319A35B9B795}"/>
                </a:ext>
              </a:extLst>
            </p:cNvPr>
            <p:cNvGrpSpPr/>
            <p:nvPr/>
          </p:nvGrpSpPr>
          <p:grpSpPr>
            <a:xfrm>
              <a:off x="2159252" y="871698"/>
              <a:ext cx="9826567" cy="795757"/>
              <a:chOff x="2159252" y="871698"/>
              <a:chExt cx="9826567" cy="795757"/>
            </a:xfrm>
          </p:grpSpPr>
          <p:grpSp>
            <p:nvGrpSpPr>
              <p:cNvPr id="82" name="Group 27">
                <a:extLst>
                  <a:ext uri="{FF2B5EF4-FFF2-40B4-BE49-F238E27FC236}">
                    <a16:creationId xmlns:a16="http://schemas.microsoft.com/office/drawing/2014/main" xmlns="" id="{6860AD1B-AFBB-454C-85E4-95DB6CE39FBE}"/>
                  </a:ext>
                </a:extLst>
              </p:cNvPr>
              <p:cNvGrpSpPr/>
              <p:nvPr/>
            </p:nvGrpSpPr>
            <p:grpSpPr>
              <a:xfrm>
                <a:off x="3910467" y="871698"/>
                <a:ext cx="8075352" cy="795757"/>
                <a:chOff x="4605654" y="1824853"/>
                <a:chExt cx="6566322" cy="811606"/>
              </a:xfrm>
            </p:grpSpPr>
            <p:sp>
              <p:nvSpPr>
                <p:cNvPr id="86" name="Rectangle 28">
                  <a:extLst>
                    <a:ext uri="{FF2B5EF4-FFF2-40B4-BE49-F238E27FC236}">
                      <a16:creationId xmlns:a16="http://schemas.microsoft.com/office/drawing/2014/main" xmlns="" id="{C14A02B2-ED7D-4653-976E-3D463CFE6ED3}"/>
                    </a:ext>
                  </a:extLst>
                </p:cNvPr>
                <p:cNvSpPr/>
                <p:nvPr/>
              </p:nvSpPr>
              <p:spPr>
                <a:xfrm>
                  <a:off x="4780729" y="2174794"/>
                  <a:ext cx="6391247" cy="461665"/>
                </a:xfrm>
                <a:prstGeom prst="rect">
                  <a:avLst/>
                </a:prstGeom>
                <a:solidFill>
                  <a:srgbClr val="0099CC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r>
                    <a:rPr lang="ko-KR" altLang="en-US" sz="2000">
                      <a:latin typeface="에스코어 드림 6 Bold" panose="020B0703030302020204" pitchFamily="34" charset="-127"/>
                      <a:ea typeface="에스코어 드림 6 Bold" panose="020B0703030302020204" pitchFamily="34" charset="-127"/>
                    </a:rPr>
                    <a:t>           화면 구성</a:t>
                  </a:r>
                  <a:endParaRPr lang="en-US" sz="2000" dirty="0">
                    <a:latin typeface="에스코어 드림 6 Bold" panose="020B0703030302020204" pitchFamily="34" charset="-127"/>
                    <a:ea typeface="에스코어 드림 6 Bold" panose="020B0703030302020204" pitchFamily="34" charset="-127"/>
                  </a:endParaRPr>
                </a:p>
              </p:txBody>
            </p:sp>
            <p:sp>
              <p:nvSpPr>
                <p:cNvPr id="87" name="Parallelogram 31">
                  <a:extLst>
                    <a:ext uri="{FF2B5EF4-FFF2-40B4-BE49-F238E27FC236}">
                      <a16:creationId xmlns:a16="http://schemas.microsoft.com/office/drawing/2014/main" xmlns="" id="{83B26E31-76B3-40FC-9726-ED67ED594041}"/>
                    </a:ext>
                  </a:extLst>
                </p:cNvPr>
                <p:cNvSpPr/>
                <p:nvPr/>
              </p:nvSpPr>
              <p:spPr>
                <a:xfrm rot="5400000" flipH="1">
                  <a:off x="4636437" y="1996338"/>
                  <a:ext cx="777696" cy="489893"/>
                </a:xfrm>
                <a:prstGeom prst="parallelogram">
                  <a:avLst>
                    <a:gd name="adj" fmla="val 55606"/>
                  </a:avLst>
                </a:prstGeom>
                <a:solidFill>
                  <a:srgbClr val="00FFFF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8" name="Arrow: Pentagon 29">
                  <a:extLst>
                    <a:ext uri="{FF2B5EF4-FFF2-40B4-BE49-F238E27FC236}">
                      <a16:creationId xmlns:a16="http://schemas.microsoft.com/office/drawing/2014/main" xmlns="" id="{0F4D7DB0-C2FF-45CA-84D4-790B40D8175D}"/>
                    </a:ext>
                  </a:extLst>
                </p:cNvPr>
                <p:cNvSpPr/>
                <p:nvPr/>
              </p:nvSpPr>
              <p:spPr>
                <a:xfrm flipH="1">
                  <a:off x="4605654" y="1838843"/>
                  <a:ext cx="668642" cy="452912"/>
                </a:xfrm>
                <a:prstGeom prst="homePlate">
                  <a:avLst>
                    <a:gd name="adj" fmla="val 43906"/>
                  </a:avLst>
                </a:prstGeom>
                <a:solidFill>
                  <a:schemeClr val="accent4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89" name="TextBox 88">
                  <a:extLst>
                    <a:ext uri="{FF2B5EF4-FFF2-40B4-BE49-F238E27FC236}">
                      <a16:creationId xmlns:a16="http://schemas.microsoft.com/office/drawing/2014/main" xmlns="" id="{DC757DF6-89C8-471B-A4D9-8BC5E7B7A466}"/>
                    </a:ext>
                  </a:extLst>
                </p:cNvPr>
                <p:cNvSpPr txBox="1"/>
                <p:nvPr/>
              </p:nvSpPr>
              <p:spPr>
                <a:xfrm>
                  <a:off x="4758354" y="1824853"/>
                  <a:ext cx="489894" cy="47086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n-US" altLang="ko-KR" sz="2400" b="1" dirty="0">
                      <a:solidFill>
                        <a:schemeClr val="bg1"/>
                      </a:solidFill>
                      <a:latin typeface="맑은 고딕" panose="020B0503020000020004" pitchFamily="50" charset="-127"/>
                      <a:ea typeface="맑은 고딕" panose="020B0503020000020004" pitchFamily="50" charset="-127"/>
                      <a:cs typeface="Arial" pitchFamily="34" charset="0"/>
                    </a:rPr>
                    <a:t>Ⅰ</a:t>
                  </a:r>
                  <a:endParaRPr lang="ko-KR" altLang="en-US" sz="2400" b="1" dirty="0">
                    <a:solidFill>
                      <a:schemeClr val="bg1"/>
                    </a:solidFill>
                    <a:cs typeface="Arial" pitchFamily="34" charset="0"/>
                  </a:endParaRPr>
                </a:p>
              </p:txBody>
            </p:sp>
          </p:grpSp>
          <p:grpSp>
            <p:nvGrpSpPr>
              <p:cNvPr id="83" name="그룹 82">
                <a:extLst>
                  <a:ext uri="{FF2B5EF4-FFF2-40B4-BE49-F238E27FC236}">
                    <a16:creationId xmlns:a16="http://schemas.microsoft.com/office/drawing/2014/main" xmlns="" id="{3E33EC9A-3945-4B8A-BF12-D07B46AF2615}"/>
                  </a:ext>
                </a:extLst>
              </p:cNvPr>
              <p:cNvGrpSpPr/>
              <p:nvPr/>
            </p:nvGrpSpPr>
            <p:grpSpPr>
              <a:xfrm>
                <a:off x="2159252" y="885415"/>
                <a:ext cx="2571331" cy="444066"/>
                <a:chOff x="2159252" y="885415"/>
                <a:chExt cx="2571331" cy="444066"/>
              </a:xfrm>
            </p:grpSpPr>
            <p:sp>
              <p:nvSpPr>
                <p:cNvPr id="84" name="Arrow: Pentagon 29">
                  <a:extLst>
                    <a:ext uri="{FF2B5EF4-FFF2-40B4-BE49-F238E27FC236}">
                      <a16:creationId xmlns:a16="http://schemas.microsoft.com/office/drawing/2014/main" xmlns="" id="{FE6691BF-DB78-4786-958F-06BF48756ACB}"/>
                    </a:ext>
                  </a:extLst>
                </p:cNvPr>
                <p:cNvSpPr/>
                <p:nvPr/>
              </p:nvSpPr>
              <p:spPr>
                <a:xfrm flipH="1">
                  <a:off x="2159252" y="885415"/>
                  <a:ext cx="2571331" cy="444066"/>
                </a:xfrm>
                <a:prstGeom prst="homePlate">
                  <a:avLst>
                    <a:gd name="adj" fmla="val 43906"/>
                  </a:avLst>
                </a:prstGeom>
                <a:solidFill>
                  <a:srgbClr val="00CCFF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85" name="TextBox 84">
                  <a:extLst>
                    <a:ext uri="{FF2B5EF4-FFF2-40B4-BE49-F238E27FC236}">
                      <a16:creationId xmlns:a16="http://schemas.microsoft.com/office/drawing/2014/main" xmlns="" id="{B2F03029-1759-43EA-A6E0-767736B86758}"/>
                    </a:ext>
                  </a:extLst>
                </p:cNvPr>
                <p:cNvSpPr txBox="1"/>
                <p:nvPr/>
              </p:nvSpPr>
              <p:spPr>
                <a:xfrm>
                  <a:off x="2416029" y="922032"/>
                  <a:ext cx="2162291" cy="36933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n-US" altLang="ko-KR" b="1" dirty="0">
                      <a:solidFill>
                        <a:schemeClr val="bg1"/>
                      </a:solidFill>
                      <a:latin typeface="맑은 고딕" panose="020B0503020000020004" pitchFamily="50" charset="-127"/>
                      <a:ea typeface="맑은 고딕" panose="020B0503020000020004" pitchFamily="50" charset="-127"/>
                      <a:cs typeface="Arial" pitchFamily="34" charset="0"/>
                    </a:rPr>
                    <a:t>Ⅱ. </a:t>
                  </a:r>
                  <a:r>
                    <a:rPr lang="ko-KR" altLang="en-US" b="1" dirty="0" err="1">
                      <a:solidFill>
                        <a:schemeClr val="bg1"/>
                      </a:solidFill>
                      <a:latin typeface="맑은 고딕" panose="020B0503020000020004" pitchFamily="50" charset="-127"/>
                      <a:ea typeface="맑은 고딕" panose="020B0503020000020004" pitchFamily="50" charset="-127"/>
                      <a:cs typeface="Arial" pitchFamily="34" charset="0"/>
                    </a:rPr>
                    <a:t>신고도움서비스</a:t>
                  </a:r>
                  <a:endParaRPr lang="ko-KR" altLang="en-US" b="1" dirty="0">
                    <a:solidFill>
                      <a:schemeClr val="bg1"/>
                    </a:solidFill>
                    <a:cs typeface="Arial" pitchFamily="34" charset="0"/>
                  </a:endParaRPr>
                </a:p>
              </p:txBody>
            </p:sp>
          </p:grpSp>
        </p:grpSp>
        <p:sp>
          <p:nvSpPr>
            <p:cNvPr id="81" name="TextBox 80">
              <a:extLst>
                <a:ext uri="{FF2B5EF4-FFF2-40B4-BE49-F238E27FC236}">
                  <a16:creationId xmlns:a16="http://schemas.microsoft.com/office/drawing/2014/main" xmlns="" id="{EF84689C-CE95-4515-8C58-15A36E94960A}"/>
                </a:ext>
              </a:extLst>
            </p:cNvPr>
            <p:cNvSpPr txBox="1"/>
            <p:nvPr/>
          </p:nvSpPr>
          <p:spPr>
            <a:xfrm>
              <a:off x="10194228" y="1407459"/>
              <a:ext cx="2004254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ko-KR" altLang="en-US" sz="1200" dirty="0" err="1">
                  <a:solidFill>
                    <a:schemeClr val="bg1"/>
                  </a:solidFill>
                  <a:latin typeface="에스코어 드림 6 Bold" panose="020B0703030302020204" pitchFamily="34" charset="-127"/>
                  <a:ea typeface="에스코어 드림 6 Bold" panose="020B0703030302020204" pitchFamily="34" charset="-127"/>
                </a:rPr>
                <a:t>신고도움서비스</a:t>
              </a:r>
              <a:r>
                <a:rPr lang="ko-KR" altLang="en-US" sz="1200" dirty="0">
                  <a:solidFill>
                    <a:schemeClr val="bg1"/>
                  </a:solidFill>
                  <a:latin typeface="에스코어 드림 6 Bold" panose="020B0703030302020204" pitchFamily="34" charset="-127"/>
                  <a:ea typeface="에스코어 드림 6 Bold" panose="020B0703030302020204" pitchFamily="34" charset="-127"/>
                </a:rPr>
                <a:t> 화면설명</a:t>
              </a:r>
              <a:endParaRPr lang="ko-KR" altLang="en-US" dirty="0">
                <a:solidFill>
                  <a:schemeClr val="bg1"/>
                </a:solidFill>
                <a:latin typeface="에스코어 드림 6 Bold" panose="020B0703030302020204" pitchFamily="34" charset="-127"/>
                <a:ea typeface="에스코어 드림 6 Bold" panose="020B0703030302020204" pitchFamily="34" charset="-127"/>
              </a:endParaRPr>
            </a:p>
          </p:txBody>
        </p:sp>
      </p:grpSp>
      <p:sp>
        <p:nvSpPr>
          <p:cNvPr id="49" name="TextBox 48">
            <a:extLst>
              <a:ext uri="{FF2B5EF4-FFF2-40B4-BE49-F238E27FC236}">
                <a16:creationId xmlns:a16="http://schemas.microsoft.com/office/drawing/2014/main" xmlns="" id="{B9665745-949A-4583-9C34-EBDEC0C9B514}"/>
              </a:ext>
            </a:extLst>
          </p:cNvPr>
          <p:cNvSpPr txBox="1"/>
          <p:nvPr/>
        </p:nvSpPr>
        <p:spPr>
          <a:xfrm>
            <a:off x="498972" y="2375275"/>
            <a:ext cx="390042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400" dirty="0">
                <a:latin typeface="나눔스퀘어 ExtraBold" panose="020B0600000101010101" pitchFamily="50" charset="-127"/>
                <a:ea typeface="나눔스퀘어 ExtraBold" panose="020B0600000101010101" pitchFamily="50" charset="-127"/>
              </a:rPr>
              <a:t>1. 2022 </a:t>
            </a:r>
            <a:r>
              <a:rPr lang="ko-KR" altLang="en-US" sz="1400" dirty="0">
                <a:latin typeface="나눔스퀘어 ExtraBold" panose="020B0600000101010101" pitchFamily="50" charset="-127"/>
                <a:ea typeface="나눔스퀘어 ExtraBold" panose="020B0600000101010101" pitchFamily="50" charset="-127"/>
              </a:rPr>
              <a:t>사업연도 중간예납세액 </a:t>
            </a:r>
            <a:r>
              <a:rPr lang="en-US" altLang="ko-KR" sz="1400" dirty="0">
                <a:latin typeface="나눔스퀘어 ExtraBold" panose="020B0600000101010101" pitchFamily="50" charset="-127"/>
                <a:ea typeface="나눔스퀘어 ExtraBold" panose="020B0600000101010101" pitchFamily="50" charset="-127"/>
              </a:rPr>
              <a:t>: 51.002.980</a:t>
            </a:r>
            <a:r>
              <a:rPr lang="ko-KR" altLang="en-US" sz="1400" dirty="0">
                <a:latin typeface="나눔스퀘어 ExtraBold" panose="020B0600000101010101" pitchFamily="50" charset="-127"/>
                <a:ea typeface="나눔스퀘어 ExtraBold" panose="020B0600000101010101" pitchFamily="50" charset="-127"/>
              </a:rPr>
              <a:t>원</a:t>
            </a: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xmlns="" id="{D81FB70E-0C48-476E-9E0B-5727F42F81BB}"/>
              </a:ext>
            </a:extLst>
          </p:cNvPr>
          <p:cNvSpPr txBox="1"/>
          <p:nvPr/>
        </p:nvSpPr>
        <p:spPr>
          <a:xfrm>
            <a:off x="498972" y="2771929"/>
            <a:ext cx="256833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400" dirty="0">
                <a:latin typeface="나눔스퀘어 ExtraBold" panose="020B0600000101010101" pitchFamily="50" charset="-127"/>
                <a:ea typeface="나눔스퀘어 ExtraBold" panose="020B0600000101010101" pitchFamily="50" charset="-127"/>
              </a:rPr>
              <a:t>2. 2022</a:t>
            </a:r>
            <a:r>
              <a:rPr lang="ko-KR" altLang="en-US" sz="1400" dirty="0">
                <a:latin typeface="나눔스퀘어 ExtraBold" panose="020B0600000101010101" pitchFamily="50" charset="-127"/>
                <a:ea typeface="나눔스퀘어 ExtraBold" panose="020B0600000101010101" pitchFamily="50" charset="-127"/>
              </a:rPr>
              <a:t>년 부가가치세 신고자료</a:t>
            </a:r>
          </a:p>
        </p:txBody>
      </p:sp>
      <p:graphicFrame>
        <p:nvGraphicFramePr>
          <p:cNvPr id="53" name="표 52">
            <a:extLst>
              <a:ext uri="{FF2B5EF4-FFF2-40B4-BE49-F238E27FC236}">
                <a16:creationId xmlns:a16="http://schemas.microsoft.com/office/drawing/2014/main" xmlns="" id="{9C517412-07CB-4A1F-AEC1-7F7CBEE4B60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60901237"/>
              </p:ext>
            </p:extLst>
          </p:nvPr>
        </p:nvGraphicFramePr>
        <p:xfrm>
          <a:off x="822361" y="3395910"/>
          <a:ext cx="10657170" cy="104025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131434">
                  <a:extLst>
                    <a:ext uri="{9D8B030D-6E8A-4147-A177-3AD203B41FA5}">
                      <a16:colId xmlns:a16="http://schemas.microsoft.com/office/drawing/2014/main" xmlns="" val="2251962320"/>
                    </a:ext>
                  </a:extLst>
                </a:gridCol>
                <a:gridCol w="2131434">
                  <a:extLst>
                    <a:ext uri="{9D8B030D-6E8A-4147-A177-3AD203B41FA5}">
                      <a16:colId xmlns:a16="http://schemas.microsoft.com/office/drawing/2014/main" xmlns="" val="2258475876"/>
                    </a:ext>
                  </a:extLst>
                </a:gridCol>
                <a:gridCol w="2131434">
                  <a:extLst>
                    <a:ext uri="{9D8B030D-6E8A-4147-A177-3AD203B41FA5}">
                      <a16:colId xmlns:a16="http://schemas.microsoft.com/office/drawing/2014/main" xmlns="" val="1543336779"/>
                    </a:ext>
                  </a:extLst>
                </a:gridCol>
                <a:gridCol w="2131434">
                  <a:extLst>
                    <a:ext uri="{9D8B030D-6E8A-4147-A177-3AD203B41FA5}">
                      <a16:colId xmlns:a16="http://schemas.microsoft.com/office/drawing/2014/main" xmlns="" val="1489978777"/>
                    </a:ext>
                  </a:extLst>
                </a:gridCol>
                <a:gridCol w="2131434">
                  <a:extLst>
                    <a:ext uri="{9D8B030D-6E8A-4147-A177-3AD203B41FA5}">
                      <a16:colId xmlns:a16="http://schemas.microsoft.com/office/drawing/2014/main" xmlns="" val="261145526"/>
                    </a:ext>
                  </a:extLst>
                </a:gridCol>
              </a:tblGrid>
              <a:tr h="270707">
                <a:tc rowSpan="2">
                  <a:txBody>
                    <a:bodyPr/>
                    <a:lstStyle/>
                    <a:p>
                      <a:pPr algn="ctr"/>
                      <a:r>
                        <a:rPr lang="ko-KR" altLang="en-US" sz="120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나눔스퀘어 ExtraBold" panose="020B0600000101010101" pitchFamily="50" charset="-127"/>
                          <a:ea typeface="나눔스퀘어 ExtraBold" panose="020B0600000101010101" pitchFamily="50" charset="-127"/>
                        </a:rPr>
                        <a:t>과세기간</a:t>
                      </a:r>
                    </a:p>
                  </a:txBody>
                  <a:tcPr marT="45267" marB="45267" anchor="ctr">
                    <a:lnL w="12700" cmpd="sng">
                      <a:noFill/>
                    </a:lnL>
                    <a:lnR w="635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 latinLnBrk="1"/>
                      <a:r>
                        <a:rPr lang="ko-KR" altLang="en-US" sz="1200" b="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나눔스퀘어 ExtraBold" panose="020B0600000101010101" pitchFamily="50" charset="-127"/>
                          <a:ea typeface="나눔스퀘어 ExtraBold" panose="020B0600000101010101" pitchFamily="50" charset="-127"/>
                        </a:rPr>
                        <a:t>매    출</a:t>
                      </a:r>
                    </a:p>
                  </a:txBody>
                  <a:tcPr marT="45267" marB="45267" anchor="ctr">
                    <a:lnL w="635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latinLnBrk="1"/>
                      <a:endParaRPr lang="ko-KR" altLang="en-US" sz="1200" dirty="0">
                        <a:solidFill>
                          <a:schemeClr val="bg2">
                            <a:lumMod val="25000"/>
                          </a:schemeClr>
                        </a:solidFill>
                        <a:latin typeface="나눔스퀘어 ExtraBold" panose="020B0600000101010101" pitchFamily="50" charset="-127"/>
                        <a:ea typeface="나눔스퀘어 ExtraBold" panose="020B0600000101010101" pitchFamily="50" charset="-127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 latinLnBrk="1"/>
                      <a:r>
                        <a:rPr lang="ko-KR" altLang="en-US" sz="120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나눔스퀘어 ExtraBold" panose="020B0600000101010101" pitchFamily="50" charset="-127"/>
                          <a:ea typeface="나눔스퀘어 ExtraBold" panose="020B0600000101010101" pitchFamily="50" charset="-127"/>
                        </a:rPr>
                        <a:t>매   입</a:t>
                      </a:r>
                    </a:p>
                  </a:txBody>
                  <a:tcPr marT="45267" marB="45267" anchor="ctr">
                    <a:lnL w="635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ko-KR" altLang="en-US" sz="1200" b="0" dirty="0">
                        <a:solidFill>
                          <a:schemeClr val="bg2">
                            <a:lumMod val="25000"/>
                          </a:schemeClr>
                        </a:solidFill>
                        <a:latin typeface="나눔고딕" panose="020D0604000000000000" pitchFamily="50" charset="-127"/>
                        <a:ea typeface="나눔고딕" panose="020D0604000000000000" pitchFamily="50" charset="-127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530916221"/>
                  </a:ext>
                </a:extLst>
              </a:tr>
              <a:tr h="253804">
                <a:tc vMerge="1">
                  <a:txBody>
                    <a:bodyPr/>
                    <a:lstStyle/>
                    <a:p>
                      <a:pPr algn="ctr"/>
                      <a:endParaRPr lang="ko-KR" altLang="en-US" sz="1200" dirty="0">
                        <a:solidFill>
                          <a:schemeClr val="bg2">
                            <a:lumMod val="25000"/>
                          </a:schemeClr>
                        </a:solidFill>
                        <a:latin typeface="나눔고딕" panose="020D0604000000000000" pitchFamily="50" charset="-127"/>
                        <a:ea typeface="나눔고딕" panose="020D0604000000000000" pitchFamily="50" charset="-127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635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20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나눔스퀘어 ExtraBold" panose="020B0600000101010101" pitchFamily="50" charset="-127"/>
                          <a:ea typeface="나눔스퀘어 ExtraBold" panose="020B0600000101010101" pitchFamily="50" charset="-127"/>
                        </a:rPr>
                        <a:t>과</a:t>
                      </a:r>
                      <a:r>
                        <a:rPr lang="ko-KR" altLang="en-US" sz="1200" baseline="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나눔스퀘어 ExtraBold" panose="020B0600000101010101" pitchFamily="50" charset="-127"/>
                          <a:ea typeface="나눔스퀘어 ExtraBold" panose="020B0600000101010101" pitchFamily="50" charset="-127"/>
                        </a:rPr>
                        <a:t> </a:t>
                      </a:r>
                      <a:r>
                        <a:rPr lang="ko-KR" altLang="en-US" sz="120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나눔스퀘어 ExtraBold" panose="020B0600000101010101" pitchFamily="50" charset="-127"/>
                          <a:ea typeface="나눔스퀘어 ExtraBold" panose="020B0600000101010101" pitchFamily="50" charset="-127"/>
                        </a:rPr>
                        <a:t>세</a:t>
                      </a:r>
                    </a:p>
                  </a:txBody>
                  <a:tcPr marT="36367" marB="36367" anchor="ctr">
                    <a:lnL w="635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20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나눔스퀘어 ExtraBold" panose="020B0600000101010101" pitchFamily="50" charset="-127"/>
                          <a:ea typeface="나눔스퀘어 ExtraBold" panose="020B0600000101010101" pitchFamily="50" charset="-127"/>
                        </a:rPr>
                        <a:t>면 세</a:t>
                      </a:r>
                    </a:p>
                  </a:txBody>
                  <a:tcPr marT="36367" marB="36367" anchor="ctr">
                    <a:lnL w="635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20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나눔스퀘어 ExtraBold" panose="020B0600000101010101" pitchFamily="50" charset="-127"/>
                          <a:ea typeface="나눔스퀘어 ExtraBold" panose="020B0600000101010101" pitchFamily="50" charset="-127"/>
                        </a:rPr>
                        <a:t>과 세</a:t>
                      </a:r>
                    </a:p>
                  </a:txBody>
                  <a:tcPr marT="36367" marB="36367" anchor="ctr">
                    <a:lnL w="635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20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나눔스퀘어 ExtraBold" panose="020B0600000101010101" pitchFamily="50" charset="-127"/>
                          <a:ea typeface="나눔스퀘어 ExtraBold" panose="020B0600000101010101" pitchFamily="50" charset="-127"/>
                        </a:rPr>
                        <a:t>면 세</a:t>
                      </a:r>
                    </a:p>
                  </a:txBody>
                  <a:tcPr marT="36367" marB="36367" anchor="ctr">
                    <a:lnL w="635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224584375"/>
                  </a:ext>
                </a:extLst>
              </a:tr>
              <a:tr h="253804">
                <a:tc>
                  <a:txBody>
                    <a:bodyPr/>
                    <a:lstStyle/>
                    <a:p>
                      <a:pPr algn="ctr"/>
                      <a:r>
                        <a:rPr lang="en-US" altLang="ko-KR" sz="120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2022.1</a:t>
                      </a:r>
                      <a:r>
                        <a:rPr lang="ko-KR" altLang="en-US" sz="120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기</a:t>
                      </a:r>
                    </a:p>
                  </a:txBody>
                  <a:tcPr marT="36367" marB="36367" anchor="ctr">
                    <a:lnL w="12700" cmpd="sng">
                      <a:noFill/>
                    </a:lnL>
                    <a:lnR w="635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latinLnBrk="1"/>
                      <a:r>
                        <a:rPr lang="en-US" altLang="ko-KR" sz="120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5,458</a:t>
                      </a:r>
                      <a:endParaRPr lang="ko-KR" altLang="en-US" sz="1200" dirty="0">
                        <a:solidFill>
                          <a:schemeClr val="bg2">
                            <a:lumMod val="25000"/>
                          </a:schemeClr>
                        </a:solidFill>
                        <a:latin typeface="나눔고딕" panose="020D0604000000000000" pitchFamily="50" charset="-127"/>
                        <a:ea typeface="나눔고딕" panose="020D0604000000000000" pitchFamily="50" charset="-127"/>
                      </a:endParaRPr>
                    </a:p>
                  </a:txBody>
                  <a:tcPr marT="36367" marB="36367" anchor="ctr">
                    <a:lnL w="635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latinLnBrk="1"/>
                      <a:r>
                        <a:rPr lang="en-US" altLang="ko-KR" sz="120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0</a:t>
                      </a:r>
                      <a:endParaRPr lang="ko-KR" altLang="en-US" sz="1200" dirty="0">
                        <a:solidFill>
                          <a:schemeClr val="bg2">
                            <a:lumMod val="25000"/>
                          </a:schemeClr>
                        </a:solidFill>
                        <a:latin typeface="나눔고딕" panose="020D0604000000000000" pitchFamily="50" charset="-127"/>
                        <a:ea typeface="나눔고딕" panose="020D0604000000000000" pitchFamily="50" charset="-127"/>
                      </a:endParaRPr>
                    </a:p>
                  </a:txBody>
                  <a:tcPr marT="36367" marB="36367" anchor="ctr">
                    <a:lnL w="635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latinLnBrk="1"/>
                      <a:r>
                        <a:rPr lang="en-US" altLang="ko-KR" sz="120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2,828</a:t>
                      </a:r>
                      <a:endParaRPr lang="ko-KR" altLang="en-US" sz="1200" dirty="0">
                        <a:solidFill>
                          <a:schemeClr val="bg2">
                            <a:lumMod val="25000"/>
                          </a:schemeClr>
                        </a:solidFill>
                        <a:latin typeface="나눔고딕" panose="020D0604000000000000" pitchFamily="50" charset="-127"/>
                        <a:ea typeface="나눔고딕" panose="020D0604000000000000" pitchFamily="50" charset="-127"/>
                      </a:endParaRPr>
                    </a:p>
                  </a:txBody>
                  <a:tcPr marT="36367" marB="36367" anchor="ctr">
                    <a:lnL w="635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latinLnBrk="1"/>
                      <a:r>
                        <a:rPr lang="en-US" altLang="ko-KR" sz="120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7</a:t>
                      </a:r>
                      <a:endParaRPr lang="ko-KR" altLang="en-US" sz="1200" dirty="0">
                        <a:solidFill>
                          <a:schemeClr val="bg2">
                            <a:lumMod val="25000"/>
                          </a:schemeClr>
                        </a:solidFill>
                        <a:latin typeface="나눔고딕" panose="020D0604000000000000" pitchFamily="50" charset="-127"/>
                        <a:ea typeface="나눔고딕" panose="020D0604000000000000" pitchFamily="50" charset="-127"/>
                      </a:endParaRPr>
                    </a:p>
                  </a:txBody>
                  <a:tcPr marT="36367" marB="36367" anchor="ctr">
                    <a:lnL w="635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3158745458"/>
                  </a:ext>
                </a:extLst>
              </a:tr>
              <a:tr h="253804">
                <a:tc>
                  <a:txBody>
                    <a:bodyPr/>
                    <a:lstStyle/>
                    <a:p>
                      <a:pPr algn="ctr"/>
                      <a:r>
                        <a:rPr lang="en-US" altLang="ko-KR" sz="120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2022.2</a:t>
                      </a:r>
                      <a:r>
                        <a:rPr lang="ko-KR" altLang="en-US" sz="120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기</a:t>
                      </a:r>
                    </a:p>
                  </a:txBody>
                  <a:tcPr marT="36367" marB="36367" anchor="ctr">
                    <a:lnL w="12700" cmpd="sng">
                      <a:noFill/>
                    </a:lnL>
                    <a:lnR w="635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latinLnBrk="1"/>
                      <a:r>
                        <a:rPr lang="en-US" altLang="ko-KR" sz="120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4,547</a:t>
                      </a:r>
                      <a:endParaRPr lang="ko-KR" altLang="en-US" sz="1200" dirty="0">
                        <a:solidFill>
                          <a:schemeClr val="bg2">
                            <a:lumMod val="25000"/>
                          </a:schemeClr>
                        </a:solidFill>
                        <a:latin typeface="나눔고딕" panose="020D0604000000000000" pitchFamily="50" charset="-127"/>
                        <a:ea typeface="나눔고딕" panose="020D0604000000000000" pitchFamily="50" charset="-127"/>
                      </a:endParaRPr>
                    </a:p>
                  </a:txBody>
                  <a:tcPr marT="36367" marB="36367" anchor="ctr">
                    <a:lnL w="635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latinLnBrk="1"/>
                      <a:r>
                        <a:rPr lang="en-US" altLang="ko-KR" sz="120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0</a:t>
                      </a:r>
                      <a:endParaRPr lang="ko-KR" altLang="en-US" sz="1200" dirty="0">
                        <a:solidFill>
                          <a:schemeClr val="bg2">
                            <a:lumMod val="25000"/>
                          </a:schemeClr>
                        </a:solidFill>
                        <a:latin typeface="나눔고딕" panose="020D0604000000000000" pitchFamily="50" charset="-127"/>
                        <a:ea typeface="나눔고딕" panose="020D0604000000000000" pitchFamily="50" charset="-127"/>
                      </a:endParaRPr>
                    </a:p>
                  </a:txBody>
                  <a:tcPr marT="36367" marB="36367" anchor="ctr">
                    <a:lnL w="635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latinLnBrk="1"/>
                      <a:r>
                        <a:rPr lang="en-US" altLang="ko-KR" sz="120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3,496</a:t>
                      </a:r>
                      <a:endParaRPr lang="ko-KR" altLang="en-US" sz="1200" dirty="0">
                        <a:solidFill>
                          <a:schemeClr val="bg2">
                            <a:lumMod val="25000"/>
                          </a:schemeClr>
                        </a:solidFill>
                        <a:latin typeface="나눔고딕" panose="020D0604000000000000" pitchFamily="50" charset="-127"/>
                        <a:ea typeface="나눔고딕" panose="020D0604000000000000" pitchFamily="50" charset="-127"/>
                      </a:endParaRPr>
                    </a:p>
                  </a:txBody>
                  <a:tcPr marT="36367" marB="36367" anchor="ctr">
                    <a:lnL w="635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latinLnBrk="1"/>
                      <a:r>
                        <a:rPr lang="en-US" altLang="ko-KR" sz="120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1</a:t>
                      </a:r>
                      <a:endParaRPr lang="ko-KR" altLang="en-US" sz="1200" dirty="0">
                        <a:solidFill>
                          <a:schemeClr val="bg2">
                            <a:lumMod val="25000"/>
                          </a:schemeClr>
                        </a:solidFill>
                        <a:latin typeface="나눔고딕" panose="020D0604000000000000" pitchFamily="50" charset="-127"/>
                        <a:ea typeface="나눔고딕" panose="020D0604000000000000" pitchFamily="50" charset="-127"/>
                      </a:endParaRPr>
                    </a:p>
                  </a:txBody>
                  <a:tcPr marT="36367" marB="36367" anchor="ctr">
                    <a:lnL w="635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560356330"/>
                  </a:ext>
                </a:extLst>
              </a:tr>
            </a:tbl>
          </a:graphicData>
        </a:graphic>
      </p:graphicFrame>
      <p:sp>
        <p:nvSpPr>
          <p:cNvPr id="54" name="TextBox 53">
            <a:extLst>
              <a:ext uri="{FF2B5EF4-FFF2-40B4-BE49-F238E27FC236}">
                <a16:creationId xmlns:a16="http://schemas.microsoft.com/office/drawing/2014/main" xmlns="" id="{062E8107-3FBE-41CD-9B04-E87F32A11600}"/>
              </a:ext>
            </a:extLst>
          </p:cNvPr>
          <p:cNvSpPr txBox="1"/>
          <p:nvPr/>
        </p:nvSpPr>
        <p:spPr>
          <a:xfrm>
            <a:off x="671242" y="2984268"/>
            <a:ext cx="2946786" cy="38440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ko-KR" sz="1400" dirty="0">
                <a:solidFill>
                  <a:schemeClr val="accent5">
                    <a:lumMod val="75000"/>
                  </a:schemeClr>
                </a:solidFill>
                <a:latin typeface="나눔스퀘어 ExtraBold" panose="020B0600000101010101" pitchFamily="50" charset="-127"/>
                <a:ea typeface="나눔스퀘어 ExtraBold" panose="020B0600000101010101" pitchFamily="50" charset="-127"/>
              </a:rPr>
              <a:t>&lt;</a:t>
            </a:r>
            <a:r>
              <a:rPr lang="ko-KR" altLang="en-US" sz="1400" dirty="0">
                <a:solidFill>
                  <a:schemeClr val="accent5">
                    <a:lumMod val="75000"/>
                  </a:schemeClr>
                </a:solidFill>
                <a:latin typeface="나눔스퀘어 ExtraBold" panose="020B0600000101010101" pitchFamily="50" charset="-127"/>
                <a:ea typeface="나눔스퀘어 ExtraBold" panose="020B0600000101010101" pitchFamily="50" charset="-127"/>
              </a:rPr>
              <a:t>부가가치세 신고내용</a:t>
            </a:r>
            <a:r>
              <a:rPr lang="en-US" altLang="ko-KR" sz="1400" dirty="0">
                <a:solidFill>
                  <a:schemeClr val="accent5">
                    <a:lumMod val="75000"/>
                  </a:schemeClr>
                </a:solidFill>
                <a:latin typeface="나눔스퀘어 ExtraBold" panose="020B0600000101010101" pitchFamily="50" charset="-127"/>
                <a:ea typeface="나눔스퀘어 ExtraBold" panose="020B0600000101010101" pitchFamily="50" charset="-127"/>
              </a:rPr>
              <a:t>&gt;</a:t>
            </a:r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xmlns="" id="{20709C2A-1444-477A-88CB-25B447D12FFB}"/>
              </a:ext>
            </a:extLst>
          </p:cNvPr>
          <p:cNvSpPr txBox="1"/>
          <p:nvPr/>
        </p:nvSpPr>
        <p:spPr>
          <a:xfrm>
            <a:off x="10328254" y="3142114"/>
            <a:ext cx="115127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200" dirty="0">
                <a:latin typeface="나눔고딕" panose="020D0604000000000000" pitchFamily="50" charset="-127"/>
                <a:ea typeface="나눔고딕" panose="020D0604000000000000" pitchFamily="50" charset="-127"/>
              </a:rPr>
              <a:t>(</a:t>
            </a:r>
            <a:r>
              <a:rPr lang="ko-KR" altLang="en-US" sz="1200" dirty="0">
                <a:latin typeface="나눔고딕" panose="020D0604000000000000" pitchFamily="50" charset="-127"/>
                <a:ea typeface="나눔고딕" panose="020D0604000000000000" pitchFamily="50" charset="-127"/>
              </a:rPr>
              <a:t>단위 </a:t>
            </a:r>
            <a:r>
              <a:rPr lang="en-US" altLang="ko-KR" sz="1200" dirty="0">
                <a:latin typeface="나눔고딕" panose="020D0604000000000000" pitchFamily="50" charset="-127"/>
                <a:ea typeface="나눔고딕" panose="020D0604000000000000" pitchFamily="50" charset="-127"/>
              </a:rPr>
              <a:t>: </a:t>
            </a:r>
            <a:r>
              <a:rPr lang="ko-KR" altLang="en-US" sz="1200" dirty="0">
                <a:latin typeface="나눔고딕" panose="020D0604000000000000" pitchFamily="50" charset="-127"/>
                <a:ea typeface="나눔고딕" panose="020D0604000000000000" pitchFamily="50" charset="-127"/>
              </a:rPr>
              <a:t>백만원</a:t>
            </a:r>
            <a:r>
              <a:rPr lang="en-US" altLang="ko-KR" sz="1200" dirty="0">
                <a:latin typeface="나눔고딕" panose="020D0604000000000000" pitchFamily="50" charset="-127"/>
                <a:ea typeface="나눔고딕" panose="020D0604000000000000" pitchFamily="50" charset="-127"/>
              </a:rPr>
              <a:t>)</a:t>
            </a:r>
            <a:endParaRPr lang="ko-KR" altLang="en-US" sz="1200" dirty="0">
              <a:latin typeface="나눔고딕" panose="020D0604000000000000" pitchFamily="50" charset="-127"/>
              <a:ea typeface="나눔고딕" panose="020D0604000000000000" pitchFamily="50" charset="-127"/>
            </a:endParaRPr>
          </a:p>
        </p:txBody>
      </p:sp>
      <p:graphicFrame>
        <p:nvGraphicFramePr>
          <p:cNvPr id="56" name="표 55">
            <a:extLst>
              <a:ext uri="{FF2B5EF4-FFF2-40B4-BE49-F238E27FC236}">
                <a16:creationId xmlns:a16="http://schemas.microsoft.com/office/drawing/2014/main" xmlns="" id="{6CB9483E-FB52-4F24-95E2-14F10B874F8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8071860"/>
              </p:ext>
            </p:extLst>
          </p:nvPr>
        </p:nvGraphicFramePr>
        <p:xfrm>
          <a:off x="822361" y="4828999"/>
          <a:ext cx="10657170" cy="60834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131434">
                  <a:extLst>
                    <a:ext uri="{9D8B030D-6E8A-4147-A177-3AD203B41FA5}">
                      <a16:colId xmlns:a16="http://schemas.microsoft.com/office/drawing/2014/main" xmlns="" val="2251962320"/>
                    </a:ext>
                  </a:extLst>
                </a:gridCol>
                <a:gridCol w="2131434">
                  <a:extLst>
                    <a:ext uri="{9D8B030D-6E8A-4147-A177-3AD203B41FA5}">
                      <a16:colId xmlns:a16="http://schemas.microsoft.com/office/drawing/2014/main" xmlns="" val="2258475876"/>
                    </a:ext>
                  </a:extLst>
                </a:gridCol>
                <a:gridCol w="2131434">
                  <a:extLst>
                    <a:ext uri="{9D8B030D-6E8A-4147-A177-3AD203B41FA5}">
                      <a16:colId xmlns:a16="http://schemas.microsoft.com/office/drawing/2014/main" xmlns="" val="1543336779"/>
                    </a:ext>
                  </a:extLst>
                </a:gridCol>
                <a:gridCol w="2131434">
                  <a:extLst>
                    <a:ext uri="{9D8B030D-6E8A-4147-A177-3AD203B41FA5}">
                      <a16:colId xmlns:a16="http://schemas.microsoft.com/office/drawing/2014/main" xmlns="" val="1489978777"/>
                    </a:ext>
                  </a:extLst>
                </a:gridCol>
                <a:gridCol w="2131434">
                  <a:extLst>
                    <a:ext uri="{9D8B030D-6E8A-4147-A177-3AD203B41FA5}">
                      <a16:colId xmlns:a16="http://schemas.microsoft.com/office/drawing/2014/main" xmlns="" val="261145526"/>
                    </a:ext>
                  </a:extLst>
                </a:gridCol>
              </a:tblGrid>
              <a:tr h="380371">
                <a:tc>
                  <a:txBody>
                    <a:bodyPr/>
                    <a:lstStyle/>
                    <a:p>
                      <a:pPr algn="ctr"/>
                      <a:r>
                        <a:rPr lang="ko-KR" altLang="en-US" sz="100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나눔스퀘어 ExtraBold" panose="020B0600000101010101" pitchFamily="50" charset="-127"/>
                          <a:ea typeface="나눔스퀘어 ExtraBold" panose="020B0600000101010101" pitchFamily="50" charset="-127"/>
                        </a:rPr>
                        <a:t>기 간</a:t>
                      </a:r>
                    </a:p>
                  </a:txBody>
                  <a:tcPr marT="37785" marB="37785" anchor="ctr">
                    <a:lnL w="12700" cmpd="sng">
                      <a:noFill/>
                    </a:lnL>
                    <a:lnR w="635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000" b="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나눔스퀘어 ExtraBold" panose="020B0600000101010101" pitchFamily="50" charset="-127"/>
                          <a:ea typeface="나눔스퀘어 ExtraBold" panose="020B0600000101010101" pitchFamily="50" charset="-127"/>
                        </a:rPr>
                        <a:t>합 계</a:t>
                      </a:r>
                    </a:p>
                  </a:txBody>
                  <a:tcPr marT="37785" marB="37785" anchor="ctr">
                    <a:lnL w="635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000" b="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나눔스퀘어 ExtraBold" panose="020B0600000101010101" pitchFamily="50" charset="-127"/>
                          <a:ea typeface="나눔스퀘어 ExtraBold" panose="020B0600000101010101" pitchFamily="50" charset="-127"/>
                        </a:rPr>
                        <a:t>전자세금계산서 발행금액</a:t>
                      </a:r>
                    </a:p>
                  </a:txBody>
                  <a:tcPr marT="37785" marB="37785" anchor="ctr">
                    <a:lnL w="635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00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나눔스퀘어 ExtraBold" panose="020B0600000101010101" pitchFamily="50" charset="-127"/>
                          <a:ea typeface="나눔스퀘어 ExtraBold" panose="020B0600000101010101" pitchFamily="50" charset="-127"/>
                        </a:rPr>
                        <a:t>신용카드 등 매출전표 금액</a:t>
                      </a:r>
                      <a:endParaRPr lang="en-US" altLang="ko-KR" sz="1000" dirty="0">
                        <a:solidFill>
                          <a:schemeClr val="bg2">
                            <a:lumMod val="25000"/>
                          </a:schemeClr>
                        </a:solidFill>
                        <a:latin typeface="나눔스퀘어 ExtraBold" panose="020B0600000101010101" pitchFamily="50" charset="-127"/>
                        <a:ea typeface="나눔스퀘어 ExtraBold" panose="020B0600000101010101" pitchFamily="50" charset="-127"/>
                      </a:endParaRPr>
                    </a:p>
                    <a:p>
                      <a:pPr algn="ctr" latinLnBrk="1"/>
                      <a:r>
                        <a:rPr lang="en-US" altLang="ko-KR" sz="100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나눔스퀘어 ExtraBold" panose="020B0600000101010101" pitchFamily="50" charset="-127"/>
                          <a:ea typeface="나눔스퀘어 ExtraBold" panose="020B0600000101010101" pitchFamily="50" charset="-127"/>
                        </a:rPr>
                        <a:t>(</a:t>
                      </a:r>
                      <a:r>
                        <a:rPr lang="ko-KR" altLang="en-US" sz="1000" dirty="0" err="1">
                          <a:solidFill>
                            <a:schemeClr val="bg2">
                              <a:lumMod val="25000"/>
                            </a:schemeClr>
                          </a:solidFill>
                          <a:latin typeface="나눔스퀘어 ExtraBold" panose="020B0600000101010101" pitchFamily="50" charset="-127"/>
                          <a:ea typeface="나눔스퀘어 ExtraBold" panose="020B0600000101010101" pitchFamily="50" charset="-127"/>
                        </a:rPr>
                        <a:t>공급대가</a:t>
                      </a:r>
                      <a:r>
                        <a:rPr lang="en-US" altLang="ko-KR" sz="100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나눔스퀘어 ExtraBold" panose="020B0600000101010101" pitchFamily="50" charset="-127"/>
                          <a:ea typeface="나눔스퀘어 ExtraBold" panose="020B0600000101010101" pitchFamily="50" charset="-127"/>
                        </a:rPr>
                        <a:t>)</a:t>
                      </a:r>
                      <a:endParaRPr lang="ko-KR" altLang="en-US" sz="1000" dirty="0">
                        <a:solidFill>
                          <a:schemeClr val="bg2">
                            <a:lumMod val="25000"/>
                          </a:schemeClr>
                        </a:solidFill>
                        <a:latin typeface="나눔스퀘어 ExtraBold" panose="020B0600000101010101" pitchFamily="50" charset="-127"/>
                        <a:ea typeface="나눔스퀘어 ExtraBold" panose="020B0600000101010101" pitchFamily="50" charset="-127"/>
                      </a:endParaRPr>
                    </a:p>
                  </a:txBody>
                  <a:tcPr marT="37785" marB="37785" anchor="ctr">
                    <a:lnL w="635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00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나눔스퀘어 ExtraBold" panose="020B0600000101010101" pitchFamily="50" charset="-127"/>
                          <a:ea typeface="나눔스퀘어 ExtraBold" panose="020B0600000101010101" pitchFamily="50" charset="-127"/>
                        </a:rPr>
                        <a:t>현금영수증 발행금액</a:t>
                      </a:r>
                      <a:endParaRPr lang="en-US" altLang="ko-KR" sz="1000" dirty="0">
                        <a:solidFill>
                          <a:schemeClr val="bg2">
                            <a:lumMod val="25000"/>
                          </a:schemeClr>
                        </a:solidFill>
                        <a:latin typeface="나눔스퀘어 ExtraBold" panose="020B0600000101010101" pitchFamily="50" charset="-127"/>
                        <a:ea typeface="나눔스퀘어 ExtraBold" panose="020B0600000101010101" pitchFamily="50" charset="-127"/>
                      </a:endParaRPr>
                    </a:p>
                    <a:p>
                      <a:pPr algn="ctr" latinLnBrk="1"/>
                      <a:r>
                        <a:rPr lang="en-US" altLang="ko-KR" sz="100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나눔스퀘어 ExtraBold" panose="020B0600000101010101" pitchFamily="50" charset="-127"/>
                          <a:ea typeface="나눔스퀘어 ExtraBold" panose="020B0600000101010101" pitchFamily="50" charset="-127"/>
                        </a:rPr>
                        <a:t>(</a:t>
                      </a:r>
                      <a:r>
                        <a:rPr lang="ko-KR" altLang="en-US" sz="1000" dirty="0" err="1">
                          <a:solidFill>
                            <a:schemeClr val="bg2">
                              <a:lumMod val="25000"/>
                            </a:schemeClr>
                          </a:solidFill>
                          <a:latin typeface="나눔스퀘어 ExtraBold" panose="020B0600000101010101" pitchFamily="50" charset="-127"/>
                          <a:ea typeface="나눔스퀘어 ExtraBold" panose="020B0600000101010101" pitchFamily="50" charset="-127"/>
                        </a:rPr>
                        <a:t>공급대가</a:t>
                      </a:r>
                      <a:r>
                        <a:rPr lang="en-US" altLang="ko-KR" sz="100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나눔스퀘어 ExtraBold" panose="020B0600000101010101" pitchFamily="50" charset="-127"/>
                          <a:ea typeface="나눔스퀘어 ExtraBold" panose="020B0600000101010101" pitchFamily="50" charset="-127"/>
                        </a:rPr>
                        <a:t>)</a:t>
                      </a:r>
                      <a:endParaRPr lang="ko-KR" altLang="en-US" sz="1000" dirty="0">
                        <a:solidFill>
                          <a:schemeClr val="bg2">
                            <a:lumMod val="25000"/>
                          </a:schemeClr>
                        </a:solidFill>
                        <a:latin typeface="나눔스퀘어 ExtraBold" panose="020B0600000101010101" pitchFamily="50" charset="-127"/>
                        <a:ea typeface="나눔스퀘어 ExtraBold" panose="020B0600000101010101" pitchFamily="50" charset="-127"/>
                      </a:endParaRPr>
                    </a:p>
                  </a:txBody>
                  <a:tcPr marT="37785" marB="37785" anchor="ctr">
                    <a:lnL w="3175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530916221"/>
                  </a:ext>
                </a:extLst>
              </a:tr>
              <a:tr h="227971">
                <a:tc>
                  <a:txBody>
                    <a:bodyPr/>
                    <a:lstStyle/>
                    <a:p>
                      <a:pPr algn="ctr"/>
                      <a:r>
                        <a:rPr lang="en-US" altLang="ko-KR" sz="100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2022</a:t>
                      </a:r>
                      <a:r>
                        <a:rPr lang="ko-KR" altLang="en-US" sz="100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년</a:t>
                      </a:r>
                    </a:p>
                  </a:txBody>
                  <a:tcPr marT="37785" marB="37785" anchor="ctr">
                    <a:lnL w="12700" cmpd="sng">
                      <a:noFill/>
                    </a:lnL>
                    <a:lnR w="635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latinLnBrk="1"/>
                      <a:r>
                        <a:rPr lang="en-US" altLang="ko-KR" sz="100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10,005</a:t>
                      </a:r>
                      <a:endParaRPr lang="ko-KR" altLang="en-US" sz="1000" dirty="0">
                        <a:solidFill>
                          <a:schemeClr val="bg2">
                            <a:lumMod val="25000"/>
                          </a:schemeClr>
                        </a:solidFill>
                        <a:latin typeface="나눔고딕" panose="020D0604000000000000" pitchFamily="50" charset="-127"/>
                        <a:ea typeface="나눔고딕" panose="020D0604000000000000" pitchFamily="50" charset="-127"/>
                      </a:endParaRPr>
                    </a:p>
                  </a:txBody>
                  <a:tcPr marT="37785" marB="37785" anchor="ctr">
                    <a:lnL w="635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latinLnBrk="1"/>
                      <a:r>
                        <a:rPr lang="en-US" altLang="ko-KR" sz="100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10,005</a:t>
                      </a:r>
                      <a:endParaRPr lang="ko-KR" altLang="en-US" sz="1000" dirty="0">
                        <a:solidFill>
                          <a:schemeClr val="bg2">
                            <a:lumMod val="25000"/>
                          </a:schemeClr>
                        </a:solidFill>
                        <a:latin typeface="나눔고딕" panose="020D0604000000000000" pitchFamily="50" charset="-127"/>
                        <a:ea typeface="나눔고딕" panose="020D0604000000000000" pitchFamily="50" charset="-127"/>
                      </a:endParaRPr>
                    </a:p>
                  </a:txBody>
                  <a:tcPr marT="37785" marB="37785" anchor="ctr">
                    <a:lnL w="635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latinLnBrk="1"/>
                      <a:r>
                        <a:rPr lang="en-US" altLang="ko-KR" sz="100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0</a:t>
                      </a:r>
                      <a:endParaRPr lang="ko-KR" altLang="en-US" sz="1000" dirty="0">
                        <a:solidFill>
                          <a:schemeClr val="bg2">
                            <a:lumMod val="25000"/>
                          </a:schemeClr>
                        </a:solidFill>
                        <a:latin typeface="나눔고딕" panose="020D0604000000000000" pitchFamily="50" charset="-127"/>
                        <a:ea typeface="나눔고딕" panose="020D0604000000000000" pitchFamily="50" charset="-127"/>
                      </a:endParaRPr>
                    </a:p>
                  </a:txBody>
                  <a:tcPr marT="37785" marB="37785" anchor="ctr">
                    <a:lnL w="635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latinLnBrk="1"/>
                      <a:r>
                        <a:rPr lang="en-US" altLang="ko-KR" sz="100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0</a:t>
                      </a:r>
                      <a:endParaRPr lang="ko-KR" altLang="en-US" sz="1000" dirty="0">
                        <a:solidFill>
                          <a:schemeClr val="bg2">
                            <a:lumMod val="25000"/>
                          </a:schemeClr>
                        </a:solidFill>
                        <a:latin typeface="나눔고딕" panose="020D0604000000000000" pitchFamily="50" charset="-127"/>
                        <a:ea typeface="나눔고딕" panose="020D0604000000000000" pitchFamily="50" charset="-127"/>
                      </a:endParaRPr>
                    </a:p>
                  </a:txBody>
                  <a:tcPr marT="37785" marB="37785" anchor="ctr">
                    <a:lnL w="635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3158745458"/>
                  </a:ext>
                </a:extLst>
              </a:tr>
            </a:tbl>
          </a:graphicData>
        </a:graphic>
      </p:graphicFrame>
      <p:sp>
        <p:nvSpPr>
          <p:cNvPr id="59" name="TextBox 58">
            <a:extLst>
              <a:ext uri="{FF2B5EF4-FFF2-40B4-BE49-F238E27FC236}">
                <a16:creationId xmlns:a16="http://schemas.microsoft.com/office/drawing/2014/main" xmlns="" id="{7B21B8BA-ACFC-4172-B2D1-B792DFBFF0DE}"/>
              </a:ext>
            </a:extLst>
          </p:cNvPr>
          <p:cNvSpPr txBox="1"/>
          <p:nvPr/>
        </p:nvSpPr>
        <p:spPr>
          <a:xfrm>
            <a:off x="671242" y="4430970"/>
            <a:ext cx="2946786" cy="38440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ko-KR" sz="1400" dirty="0">
                <a:solidFill>
                  <a:schemeClr val="accent5">
                    <a:lumMod val="75000"/>
                  </a:schemeClr>
                </a:solidFill>
                <a:latin typeface="나눔스퀘어 ExtraBold" panose="020B0600000101010101" pitchFamily="50" charset="-127"/>
                <a:ea typeface="나눔스퀘어 ExtraBold" panose="020B0600000101010101" pitchFamily="50" charset="-127"/>
              </a:rPr>
              <a:t>&lt;</a:t>
            </a:r>
            <a:r>
              <a:rPr lang="ko-KR" altLang="en-US" sz="1400" dirty="0">
                <a:solidFill>
                  <a:schemeClr val="accent5">
                    <a:lumMod val="75000"/>
                  </a:schemeClr>
                </a:solidFill>
                <a:latin typeface="나눔스퀘어 ExtraBold" panose="020B0600000101010101" pitchFamily="50" charset="-127"/>
                <a:ea typeface="나눔스퀘어 ExtraBold" panose="020B0600000101010101" pitchFamily="50" charset="-127"/>
              </a:rPr>
              <a:t>전자세금계산서 발행금액 등</a:t>
            </a:r>
            <a:r>
              <a:rPr lang="en-US" altLang="ko-KR" sz="1400" dirty="0">
                <a:solidFill>
                  <a:schemeClr val="accent5">
                    <a:lumMod val="75000"/>
                  </a:schemeClr>
                </a:solidFill>
                <a:latin typeface="나눔스퀘어 ExtraBold" panose="020B0600000101010101" pitchFamily="50" charset="-127"/>
                <a:ea typeface="나눔스퀘어 ExtraBold" panose="020B0600000101010101" pitchFamily="50" charset="-127"/>
              </a:rPr>
              <a:t>&gt;</a:t>
            </a:r>
          </a:p>
        </p:txBody>
      </p:sp>
      <p:sp>
        <p:nvSpPr>
          <p:cNvPr id="60" name="TextBox 59">
            <a:extLst>
              <a:ext uri="{FF2B5EF4-FFF2-40B4-BE49-F238E27FC236}">
                <a16:creationId xmlns:a16="http://schemas.microsoft.com/office/drawing/2014/main" xmlns="" id="{612F1B52-C7C3-41BF-ADC1-D6113DD6A295}"/>
              </a:ext>
            </a:extLst>
          </p:cNvPr>
          <p:cNvSpPr txBox="1"/>
          <p:nvPr/>
        </p:nvSpPr>
        <p:spPr>
          <a:xfrm>
            <a:off x="10328254" y="4597687"/>
            <a:ext cx="115127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200" dirty="0">
                <a:latin typeface="나눔고딕" panose="020D0604000000000000" pitchFamily="50" charset="-127"/>
                <a:ea typeface="나눔고딕" panose="020D0604000000000000" pitchFamily="50" charset="-127"/>
              </a:rPr>
              <a:t>(</a:t>
            </a:r>
            <a:r>
              <a:rPr lang="ko-KR" altLang="en-US" sz="1200" dirty="0">
                <a:latin typeface="나눔고딕" panose="020D0604000000000000" pitchFamily="50" charset="-127"/>
                <a:ea typeface="나눔고딕" panose="020D0604000000000000" pitchFamily="50" charset="-127"/>
              </a:rPr>
              <a:t>단위 </a:t>
            </a:r>
            <a:r>
              <a:rPr lang="en-US" altLang="ko-KR" sz="1200" dirty="0">
                <a:latin typeface="나눔고딕" panose="020D0604000000000000" pitchFamily="50" charset="-127"/>
                <a:ea typeface="나눔고딕" panose="020D0604000000000000" pitchFamily="50" charset="-127"/>
              </a:rPr>
              <a:t>: </a:t>
            </a:r>
            <a:r>
              <a:rPr lang="ko-KR" altLang="en-US" sz="1200" dirty="0">
                <a:latin typeface="나눔고딕" panose="020D0604000000000000" pitchFamily="50" charset="-127"/>
                <a:ea typeface="나눔고딕" panose="020D0604000000000000" pitchFamily="50" charset="-127"/>
              </a:rPr>
              <a:t>백만원</a:t>
            </a:r>
            <a:r>
              <a:rPr lang="en-US" altLang="ko-KR" sz="1200" dirty="0">
                <a:latin typeface="나눔고딕" panose="020D0604000000000000" pitchFamily="50" charset="-127"/>
                <a:ea typeface="나눔고딕" panose="020D0604000000000000" pitchFamily="50" charset="-127"/>
              </a:rPr>
              <a:t>)</a:t>
            </a:r>
            <a:endParaRPr lang="ko-KR" altLang="en-US" sz="1200" dirty="0">
              <a:latin typeface="나눔고딕" panose="020D0604000000000000" pitchFamily="50" charset="-127"/>
              <a:ea typeface="나눔고딕" panose="020D0604000000000000" pitchFamily="50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3692667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3" grpId="0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그림 8">
            <a:extLst>
              <a:ext uri="{FF2B5EF4-FFF2-40B4-BE49-F238E27FC236}">
                <a16:creationId xmlns:a16="http://schemas.microsoft.com/office/drawing/2014/main" xmlns="" id="{3B1A5D79-5902-41C8-BAED-76B0149ED52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848" b="16848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3" name="사각형: 둥근 모서리 12">
            <a:extLst>
              <a:ext uri="{FF2B5EF4-FFF2-40B4-BE49-F238E27FC236}">
                <a16:creationId xmlns:a16="http://schemas.microsoft.com/office/drawing/2014/main" xmlns="" id="{B0AAEF71-D79C-4536-A1D5-3BE6B62106F3}"/>
              </a:ext>
            </a:extLst>
          </p:cNvPr>
          <p:cNvSpPr/>
          <p:nvPr/>
        </p:nvSpPr>
        <p:spPr>
          <a:xfrm>
            <a:off x="195654" y="623071"/>
            <a:ext cx="11788030" cy="5796236"/>
          </a:xfrm>
          <a:prstGeom prst="roundRect">
            <a:avLst>
              <a:gd name="adj" fmla="val 3684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dirty="0">
                <a:solidFill>
                  <a:srgbClr val="0A1834"/>
                </a:solidFill>
              </a:rPr>
              <a:t>									</a:t>
            </a:r>
            <a:endParaRPr lang="ko-KR" altLang="en-US" dirty="0">
              <a:solidFill>
                <a:srgbClr val="0A1834"/>
              </a:solidFill>
            </a:endParaRPr>
          </a:p>
        </p:txBody>
      </p:sp>
      <p:pic>
        <p:nvPicPr>
          <p:cNvPr id="4" name="그림 3">
            <a:extLst>
              <a:ext uri="{FF2B5EF4-FFF2-40B4-BE49-F238E27FC236}">
                <a16:creationId xmlns:a16="http://schemas.microsoft.com/office/drawing/2014/main" xmlns="" id="{C9BCA64D-037A-49F7-A300-3CB2DC9B6C0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212245" y="0"/>
            <a:ext cx="1785671" cy="552517"/>
          </a:xfrm>
          <a:prstGeom prst="rect">
            <a:avLst/>
          </a:prstGeom>
        </p:spPr>
      </p:pic>
      <p:pic>
        <p:nvPicPr>
          <p:cNvPr id="14" name="그림 13">
            <a:extLst>
              <a:ext uri="{FF2B5EF4-FFF2-40B4-BE49-F238E27FC236}">
                <a16:creationId xmlns:a16="http://schemas.microsoft.com/office/drawing/2014/main" xmlns="" id="{0D9592AB-2BA6-4E77-9EDF-C43A691759C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07896" y="6459624"/>
            <a:ext cx="1525434" cy="355996"/>
          </a:xfrm>
          <a:prstGeom prst="rect">
            <a:avLst/>
          </a:prstGeom>
        </p:spPr>
      </p:pic>
      <p:sp>
        <p:nvSpPr>
          <p:cNvPr id="37" name="TextBox 36">
            <a:extLst>
              <a:ext uri="{FF2B5EF4-FFF2-40B4-BE49-F238E27FC236}">
                <a16:creationId xmlns:a16="http://schemas.microsoft.com/office/drawing/2014/main" xmlns="" id="{3A8C9166-5D9C-4CD9-9582-0B9841FC481C}"/>
              </a:ext>
            </a:extLst>
          </p:cNvPr>
          <p:cNvSpPr txBox="1"/>
          <p:nvPr/>
        </p:nvSpPr>
        <p:spPr>
          <a:xfrm>
            <a:off x="10879671" y="1407459"/>
            <a:ext cx="150582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1200" dirty="0">
                <a:solidFill>
                  <a:schemeClr val="bg1"/>
                </a:solidFill>
                <a:latin typeface="에스코어 드림 6 Bold" panose="020B0703030302020204" pitchFamily="34" charset="-127"/>
                <a:ea typeface="에스코어 드림 6 Bold" panose="020B0703030302020204" pitchFamily="34" charset="-127"/>
              </a:rPr>
              <a:t>세정지원 방안</a:t>
            </a:r>
            <a:endParaRPr lang="ko-KR" altLang="en-US" dirty="0">
              <a:solidFill>
                <a:schemeClr val="bg1"/>
              </a:solidFill>
              <a:latin typeface="에스코어 드림 6 Bold" panose="020B0703030302020204" pitchFamily="34" charset="-127"/>
              <a:ea typeface="에스코어 드림 6 Bold" panose="020B0703030302020204" pitchFamily="34" charset="-127"/>
            </a:endParaRPr>
          </a:p>
        </p:txBody>
      </p:sp>
      <p:sp>
        <p:nvSpPr>
          <p:cNvPr id="73" name="TextBox 72">
            <a:extLst>
              <a:ext uri="{FF2B5EF4-FFF2-40B4-BE49-F238E27FC236}">
                <a16:creationId xmlns:a16="http://schemas.microsoft.com/office/drawing/2014/main" xmlns="" id="{338B6098-BAD8-48E1-A4D7-9DA3E1763D94}"/>
              </a:ext>
            </a:extLst>
          </p:cNvPr>
          <p:cNvSpPr txBox="1"/>
          <p:nvPr/>
        </p:nvSpPr>
        <p:spPr>
          <a:xfrm>
            <a:off x="1464665" y="5622680"/>
            <a:ext cx="9982220" cy="74488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Clr>
                <a:srgbClr val="C00000"/>
              </a:buClr>
              <a:buFont typeface="Wingdings" panose="05000000000000000000" pitchFamily="2" charset="2"/>
              <a:buChar char="ü"/>
            </a:pPr>
            <a:r>
              <a:rPr lang="ko-KR" altLang="en-US" dirty="0">
                <a:solidFill>
                  <a:srgbClr val="C00000"/>
                </a:solidFill>
                <a:latin typeface="나눔스퀘어 ExtraBold" panose="020B0600000101010101" pitchFamily="50" charset="-127"/>
                <a:ea typeface="나눔스퀘어 ExtraBold" panose="020B0600000101010101" pitchFamily="50" charset="-127"/>
              </a:rPr>
              <a:t>신고대상 사업연도</a:t>
            </a:r>
            <a:r>
              <a:rPr lang="ko-KR" altLang="en-US" dirty="0">
                <a:solidFill>
                  <a:srgbClr val="334457"/>
                </a:solidFill>
                <a:latin typeface="나눔스퀘어 ExtraBold" panose="020B0600000101010101" pitchFamily="50" charset="-127"/>
                <a:ea typeface="나눔스퀘어 ExtraBold" panose="020B0600000101010101" pitchFamily="50" charset="-127"/>
              </a:rPr>
              <a:t>의</a:t>
            </a:r>
            <a:r>
              <a:rPr lang="ko-KR" altLang="en-US" dirty="0">
                <a:solidFill>
                  <a:srgbClr val="C00000"/>
                </a:solidFill>
                <a:latin typeface="나눔스퀘어 ExtraBold" panose="020B0600000101010101" pitchFamily="50" charset="-127"/>
                <a:ea typeface="나눔스퀘어 ExtraBold" panose="020B0600000101010101" pitchFamily="50" charset="-127"/>
              </a:rPr>
              <a:t> 참고자료 </a:t>
            </a:r>
            <a:r>
              <a:rPr lang="ko-KR" altLang="en-US" dirty="0">
                <a:solidFill>
                  <a:srgbClr val="334457"/>
                </a:solidFill>
                <a:latin typeface="나눔스퀘어 ExtraBold" panose="020B0600000101010101" pitchFamily="50" charset="-127"/>
                <a:ea typeface="나눔스퀘어 ExtraBold" panose="020B0600000101010101" pitchFamily="50" charset="-127"/>
              </a:rPr>
              <a:t>제공</a:t>
            </a:r>
            <a:endParaRPr lang="en-US" altLang="ko-KR" dirty="0">
              <a:solidFill>
                <a:srgbClr val="334457"/>
              </a:solidFill>
              <a:latin typeface="나눔스퀘어 ExtraBold" panose="020B0600000101010101" pitchFamily="50" charset="-127"/>
              <a:ea typeface="나눔스퀘어 ExtraBold" panose="020B0600000101010101" pitchFamily="50" charset="-127"/>
            </a:endParaRPr>
          </a:p>
          <a:p>
            <a:pPr>
              <a:lnSpc>
                <a:spcPct val="150000"/>
              </a:lnSpc>
              <a:buClr>
                <a:srgbClr val="C00000"/>
              </a:buClr>
            </a:pPr>
            <a:r>
              <a:rPr lang="ko-KR" altLang="en-US" dirty="0">
                <a:solidFill>
                  <a:srgbClr val="334457"/>
                </a:solidFill>
                <a:latin typeface="나눔스퀘어 ExtraBold" panose="020B0600000101010101" pitchFamily="50" charset="-127"/>
                <a:ea typeface="나눔스퀘어 ExtraBold" panose="020B0600000101010101" pitchFamily="50" charset="-127"/>
              </a:rPr>
              <a:t>      고용관련 공제 시 참고할 수 있는 </a:t>
            </a:r>
            <a:r>
              <a:rPr lang="en-US" altLang="ko-KR" dirty="0">
                <a:solidFill>
                  <a:srgbClr val="334457"/>
                </a:solidFill>
                <a:latin typeface="나눔스퀘어 ExtraBold" panose="020B0600000101010101" pitchFamily="50" charset="-127"/>
                <a:ea typeface="나눔스퀘어 ExtraBold" panose="020B0600000101010101" pitchFamily="50" charset="-127"/>
              </a:rPr>
              <a:t>2022</a:t>
            </a:r>
            <a:r>
              <a:rPr lang="ko-KR" altLang="en-US" dirty="0">
                <a:solidFill>
                  <a:srgbClr val="334457"/>
                </a:solidFill>
                <a:latin typeface="나눔스퀘어 ExtraBold" panose="020B0600000101010101" pitchFamily="50" charset="-127"/>
                <a:ea typeface="나눔스퀘어 ExtraBold" panose="020B0600000101010101" pitchFamily="50" charset="-127"/>
              </a:rPr>
              <a:t>년 </a:t>
            </a:r>
            <a:r>
              <a:rPr lang="ko-KR" altLang="en-US" dirty="0" err="1">
                <a:solidFill>
                  <a:schemeClr val="accent5">
                    <a:lumMod val="75000"/>
                  </a:schemeClr>
                </a:solidFill>
                <a:latin typeface="나눔스퀘어 ExtraBold" panose="020B0600000101010101" pitchFamily="50" charset="-127"/>
                <a:ea typeface="나눔스퀘어 ExtraBold" panose="020B0600000101010101" pitchFamily="50" charset="-127"/>
              </a:rPr>
              <a:t>원천세</a:t>
            </a:r>
            <a:r>
              <a:rPr lang="ko-KR" altLang="en-US" dirty="0">
                <a:solidFill>
                  <a:srgbClr val="334457"/>
                </a:solidFill>
                <a:latin typeface="나눔스퀘어 ExtraBold" panose="020B0600000101010101" pitchFamily="50" charset="-127"/>
                <a:ea typeface="나눔스퀘어 ExtraBold" panose="020B0600000101010101" pitchFamily="50" charset="-127"/>
              </a:rPr>
              <a:t> 신고자료와 </a:t>
            </a:r>
            <a:r>
              <a:rPr lang="en-US" altLang="ko-KR" dirty="0">
                <a:solidFill>
                  <a:srgbClr val="334457"/>
                </a:solidFill>
                <a:latin typeface="나눔스퀘어 ExtraBold" panose="020B0600000101010101" pitchFamily="50" charset="-127"/>
                <a:ea typeface="나눔스퀘어 ExtraBold" panose="020B0600000101010101" pitchFamily="50" charset="-127"/>
              </a:rPr>
              <a:t>2022</a:t>
            </a:r>
            <a:r>
              <a:rPr lang="ko-KR" altLang="en-US" dirty="0">
                <a:solidFill>
                  <a:srgbClr val="334457"/>
                </a:solidFill>
                <a:latin typeface="나눔스퀘어 ExtraBold" panose="020B0600000101010101" pitchFamily="50" charset="-127"/>
                <a:ea typeface="나눔스퀘어 ExtraBold" panose="020B0600000101010101" pitchFamily="50" charset="-127"/>
              </a:rPr>
              <a:t>년 집행된 </a:t>
            </a:r>
            <a:r>
              <a:rPr lang="ko-KR" altLang="en-US" dirty="0">
                <a:solidFill>
                  <a:schemeClr val="accent5">
                    <a:lumMod val="75000"/>
                  </a:schemeClr>
                </a:solidFill>
                <a:latin typeface="나눔스퀘어 ExtraBold" panose="020B0600000101010101" pitchFamily="50" charset="-127"/>
                <a:ea typeface="나눔스퀘어 ExtraBold" panose="020B0600000101010101" pitchFamily="50" charset="-127"/>
              </a:rPr>
              <a:t>국고보조금</a:t>
            </a:r>
            <a:r>
              <a:rPr lang="ko-KR" altLang="en-US" dirty="0">
                <a:solidFill>
                  <a:srgbClr val="334457"/>
                </a:solidFill>
                <a:latin typeface="나눔스퀘어 ExtraBold" panose="020B0600000101010101" pitchFamily="50" charset="-127"/>
                <a:ea typeface="나눔스퀘어 ExtraBold" panose="020B0600000101010101" pitchFamily="50" charset="-127"/>
              </a:rPr>
              <a:t> 내역을 제공</a:t>
            </a:r>
            <a:endParaRPr lang="en-US" altLang="ko-KR" dirty="0">
              <a:solidFill>
                <a:srgbClr val="334457"/>
              </a:solidFill>
              <a:latin typeface="나눔스퀘어 ExtraBold" panose="020B0600000101010101" pitchFamily="50" charset="-127"/>
              <a:ea typeface="나눔스퀘어 ExtraBold" panose="020B0600000101010101" pitchFamily="50" charset="-127"/>
            </a:endParaRPr>
          </a:p>
        </p:txBody>
      </p:sp>
      <p:sp>
        <p:nvSpPr>
          <p:cNvPr id="75" name="직사각형 74">
            <a:extLst>
              <a:ext uri="{FF2B5EF4-FFF2-40B4-BE49-F238E27FC236}">
                <a16:creationId xmlns:a16="http://schemas.microsoft.com/office/drawing/2014/main" xmlns="" id="{00A8DE57-3288-4D79-8141-A06C71DCF4E8}"/>
              </a:ext>
            </a:extLst>
          </p:cNvPr>
          <p:cNvSpPr/>
          <p:nvPr/>
        </p:nvSpPr>
        <p:spPr>
          <a:xfrm>
            <a:off x="4233113" y="1716610"/>
            <a:ext cx="1854013" cy="503666"/>
          </a:xfrm>
          <a:prstGeom prst="rect">
            <a:avLst/>
          </a:prstGeom>
          <a:noFill/>
          <a:ln w="76200">
            <a:solidFill>
              <a:srgbClr val="C0000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grpSp>
        <p:nvGrpSpPr>
          <p:cNvPr id="6" name="그룹 5">
            <a:extLst>
              <a:ext uri="{FF2B5EF4-FFF2-40B4-BE49-F238E27FC236}">
                <a16:creationId xmlns:a16="http://schemas.microsoft.com/office/drawing/2014/main" xmlns="" id="{E77AD8D3-7002-48D7-8DA2-716A50AA8AF5}"/>
              </a:ext>
            </a:extLst>
          </p:cNvPr>
          <p:cNvGrpSpPr/>
          <p:nvPr/>
        </p:nvGrpSpPr>
        <p:grpSpPr>
          <a:xfrm>
            <a:off x="316495" y="1794423"/>
            <a:ext cx="11563272" cy="4589366"/>
            <a:chOff x="316495" y="1794423"/>
            <a:chExt cx="11563272" cy="4589366"/>
          </a:xfrm>
        </p:grpSpPr>
        <p:grpSp>
          <p:nvGrpSpPr>
            <p:cNvPr id="50" name="그룹 49">
              <a:extLst>
                <a:ext uri="{FF2B5EF4-FFF2-40B4-BE49-F238E27FC236}">
                  <a16:creationId xmlns:a16="http://schemas.microsoft.com/office/drawing/2014/main" xmlns="" id="{F2DE2A99-BD60-459D-928F-66992547B04D}"/>
                </a:ext>
              </a:extLst>
            </p:cNvPr>
            <p:cNvGrpSpPr/>
            <p:nvPr/>
          </p:nvGrpSpPr>
          <p:grpSpPr>
            <a:xfrm>
              <a:off x="638531" y="1794423"/>
              <a:ext cx="10904780" cy="360000"/>
              <a:chOff x="638531" y="2975913"/>
              <a:chExt cx="10904780" cy="360000"/>
            </a:xfrm>
          </p:grpSpPr>
          <p:sp>
            <p:nvSpPr>
              <p:cNvPr id="52" name="직사각형 51">
                <a:extLst>
                  <a:ext uri="{FF2B5EF4-FFF2-40B4-BE49-F238E27FC236}">
                    <a16:creationId xmlns:a16="http://schemas.microsoft.com/office/drawing/2014/main" xmlns="" id="{67FAFC77-0751-413E-B2C3-C62C25EDD2BC}"/>
                  </a:ext>
                </a:extLst>
              </p:cNvPr>
              <p:cNvSpPr/>
              <p:nvPr/>
            </p:nvSpPr>
            <p:spPr>
              <a:xfrm>
                <a:off x="638531" y="2975913"/>
                <a:ext cx="1647982" cy="360000"/>
              </a:xfrm>
              <a:prstGeom prst="rect">
                <a:avLst/>
              </a:prstGeom>
              <a:solidFill>
                <a:srgbClr val="F9F9F9"/>
              </a:solidFill>
              <a:ln w="3175"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ko-KR" altLang="en-US" sz="1400" b="1" dirty="0">
                    <a:solidFill>
                      <a:schemeClr val="bg1">
                        <a:lumMod val="75000"/>
                      </a:schemeClr>
                    </a:solidFill>
                    <a:latin typeface="나눔고딕" panose="020D0604000000000000" pitchFamily="50" charset="-127"/>
                    <a:ea typeface="나눔고딕" panose="020D0604000000000000" pitchFamily="50" charset="-127"/>
                  </a:rPr>
                  <a:t>주요안내</a:t>
                </a:r>
              </a:p>
            </p:txBody>
          </p:sp>
          <p:sp>
            <p:nvSpPr>
              <p:cNvPr id="57" name="직사각형 56">
                <a:extLst>
                  <a:ext uri="{FF2B5EF4-FFF2-40B4-BE49-F238E27FC236}">
                    <a16:creationId xmlns:a16="http://schemas.microsoft.com/office/drawing/2014/main" xmlns="" id="{5C92A9A8-87AC-4DF1-8D6C-CBE0A1A90715}"/>
                  </a:ext>
                </a:extLst>
              </p:cNvPr>
              <p:cNvSpPr/>
              <p:nvPr/>
            </p:nvSpPr>
            <p:spPr>
              <a:xfrm>
                <a:off x="2490076" y="2975913"/>
                <a:ext cx="1647982" cy="360000"/>
              </a:xfrm>
              <a:prstGeom prst="rect">
                <a:avLst/>
              </a:prstGeom>
              <a:solidFill>
                <a:srgbClr val="F9F9F9"/>
              </a:solidFill>
              <a:ln w="3175"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ko-KR" altLang="en-US" sz="1400" b="1" dirty="0">
                    <a:solidFill>
                      <a:schemeClr val="bg1">
                        <a:lumMod val="75000"/>
                      </a:schemeClr>
                    </a:solidFill>
                    <a:latin typeface="나눔고딕" panose="020D0604000000000000" pitchFamily="50" charset="-127"/>
                    <a:ea typeface="나눔고딕" panose="020D0604000000000000" pitchFamily="50" charset="-127"/>
                  </a:rPr>
                  <a:t>기업 분석자료</a:t>
                </a:r>
              </a:p>
            </p:txBody>
          </p:sp>
          <p:sp>
            <p:nvSpPr>
              <p:cNvPr id="58" name="직사각형 57">
                <a:extLst>
                  <a:ext uri="{FF2B5EF4-FFF2-40B4-BE49-F238E27FC236}">
                    <a16:creationId xmlns:a16="http://schemas.microsoft.com/office/drawing/2014/main" xmlns="" id="{064D560B-1677-4FE6-AB19-496AAAB5CF3D}"/>
                  </a:ext>
                </a:extLst>
              </p:cNvPr>
              <p:cNvSpPr/>
              <p:nvPr/>
            </p:nvSpPr>
            <p:spPr>
              <a:xfrm>
                <a:off x="4339501" y="2975913"/>
                <a:ext cx="1647982" cy="360000"/>
              </a:xfrm>
              <a:prstGeom prst="rect">
                <a:avLst/>
              </a:prstGeom>
              <a:solidFill>
                <a:srgbClr val="F9F9F9"/>
              </a:solidFill>
              <a:ln w="3175"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ko-KR" altLang="en-US" sz="1400" b="1" dirty="0">
                    <a:solidFill>
                      <a:schemeClr val="tx1"/>
                    </a:solidFill>
                    <a:latin typeface="나눔고딕" panose="020D0604000000000000" pitchFamily="50" charset="-127"/>
                    <a:ea typeface="나눔고딕" panose="020D0604000000000000" pitchFamily="50" charset="-127"/>
                  </a:rPr>
                  <a:t>신고 참고자료</a:t>
                </a:r>
              </a:p>
            </p:txBody>
          </p:sp>
          <p:sp>
            <p:nvSpPr>
              <p:cNvPr id="69" name="직사각형 68">
                <a:extLst>
                  <a:ext uri="{FF2B5EF4-FFF2-40B4-BE49-F238E27FC236}">
                    <a16:creationId xmlns:a16="http://schemas.microsoft.com/office/drawing/2014/main" xmlns="" id="{04D0F6D3-5F49-48D5-BE5B-F17DA4362964}"/>
                  </a:ext>
                </a:extLst>
              </p:cNvPr>
              <p:cNvSpPr/>
              <p:nvPr/>
            </p:nvSpPr>
            <p:spPr>
              <a:xfrm>
                <a:off x="6207398" y="2975913"/>
                <a:ext cx="1647982" cy="360000"/>
              </a:xfrm>
              <a:prstGeom prst="rect">
                <a:avLst/>
              </a:prstGeom>
              <a:solidFill>
                <a:srgbClr val="F9F9F9"/>
              </a:solidFill>
              <a:ln w="3175"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ko-KR" altLang="en-US" sz="1400" b="1" dirty="0" err="1">
                    <a:solidFill>
                      <a:schemeClr val="bg1">
                        <a:lumMod val="75000"/>
                      </a:schemeClr>
                    </a:solidFill>
                    <a:latin typeface="나눔고딕" panose="020D0604000000000000" pitchFamily="50" charset="-127"/>
                    <a:ea typeface="나눔고딕" panose="020D0604000000000000" pitchFamily="50" charset="-127"/>
                  </a:rPr>
                  <a:t>신고시</a:t>
                </a:r>
                <a:r>
                  <a:rPr lang="ko-KR" altLang="en-US" sz="1400" b="1" dirty="0">
                    <a:solidFill>
                      <a:schemeClr val="bg1">
                        <a:lumMod val="75000"/>
                      </a:schemeClr>
                    </a:solidFill>
                    <a:latin typeface="나눔고딕" panose="020D0604000000000000" pitchFamily="50" charset="-127"/>
                    <a:ea typeface="나눔고딕" panose="020D0604000000000000" pitchFamily="50" charset="-127"/>
                  </a:rPr>
                  <a:t> 유의사항</a:t>
                </a:r>
              </a:p>
            </p:txBody>
          </p:sp>
          <p:sp>
            <p:nvSpPr>
              <p:cNvPr id="70" name="직사각형 69">
                <a:extLst>
                  <a:ext uri="{FF2B5EF4-FFF2-40B4-BE49-F238E27FC236}">
                    <a16:creationId xmlns:a16="http://schemas.microsoft.com/office/drawing/2014/main" xmlns="" id="{DAE1F50C-47A2-4D5B-A7BB-A8FEF8FBE7C8}"/>
                  </a:ext>
                </a:extLst>
              </p:cNvPr>
              <p:cNvSpPr/>
              <p:nvPr/>
            </p:nvSpPr>
            <p:spPr>
              <a:xfrm>
                <a:off x="8061063" y="2975913"/>
                <a:ext cx="1647982" cy="360000"/>
              </a:xfrm>
              <a:prstGeom prst="rect">
                <a:avLst/>
              </a:prstGeom>
              <a:solidFill>
                <a:srgbClr val="F9F9F9"/>
              </a:solidFill>
              <a:ln w="3175"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ko-KR" altLang="en-US" sz="1400" b="1" dirty="0">
                    <a:solidFill>
                      <a:schemeClr val="bg1">
                        <a:lumMod val="75000"/>
                      </a:schemeClr>
                    </a:solidFill>
                    <a:latin typeface="나눔고딕" panose="020D0604000000000000" pitchFamily="50" charset="-127"/>
                    <a:ea typeface="나눔고딕" panose="020D0604000000000000" pitchFamily="50" charset="-127"/>
                  </a:rPr>
                  <a:t>절세</a:t>
                </a:r>
                <a:r>
                  <a:rPr lang="en-US" altLang="ko-KR" sz="1400" b="1" dirty="0">
                    <a:solidFill>
                      <a:schemeClr val="bg1">
                        <a:lumMod val="75000"/>
                      </a:schemeClr>
                    </a:solidFill>
                    <a:latin typeface="나눔고딕" panose="020D0604000000000000" pitchFamily="50" charset="-127"/>
                    <a:ea typeface="나눔고딕" panose="020D0604000000000000" pitchFamily="50" charset="-127"/>
                  </a:rPr>
                  <a:t> </a:t>
                </a:r>
                <a:r>
                  <a:rPr lang="ko-KR" altLang="en-US" sz="1400" b="1" dirty="0">
                    <a:solidFill>
                      <a:schemeClr val="bg1">
                        <a:lumMod val="75000"/>
                      </a:schemeClr>
                    </a:solidFill>
                    <a:latin typeface="나눔고딕" panose="020D0604000000000000" pitchFamily="50" charset="-127"/>
                    <a:ea typeface="나눔고딕" panose="020D0604000000000000" pitchFamily="50" charset="-127"/>
                  </a:rPr>
                  <a:t>도움말</a:t>
                </a:r>
              </a:p>
            </p:txBody>
          </p:sp>
          <p:sp>
            <p:nvSpPr>
              <p:cNvPr id="71" name="직사각형 70">
                <a:extLst>
                  <a:ext uri="{FF2B5EF4-FFF2-40B4-BE49-F238E27FC236}">
                    <a16:creationId xmlns:a16="http://schemas.microsoft.com/office/drawing/2014/main" xmlns="" id="{E5978FB3-FDB1-4C92-A950-9DF2CB1D8855}"/>
                  </a:ext>
                </a:extLst>
              </p:cNvPr>
              <p:cNvSpPr/>
              <p:nvPr/>
            </p:nvSpPr>
            <p:spPr>
              <a:xfrm>
                <a:off x="9895329" y="2975913"/>
                <a:ext cx="1647982" cy="360000"/>
              </a:xfrm>
              <a:prstGeom prst="rect">
                <a:avLst/>
              </a:prstGeom>
              <a:solidFill>
                <a:srgbClr val="F9F9F9"/>
              </a:solidFill>
              <a:ln w="3175"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ko-KR" altLang="en-US" sz="1400" b="1" dirty="0">
                    <a:solidFill>
                      <a:schemeClr val="bg1">
                        <a:lumMod val="75000"/>
                      </a:schemeClr>
                    </a:solidFill>
                    <a:latin typeface="나눔고딕" panose="020D0604000000000000" pitchFamily="50" charset="-127"/>
                    <a:ea typeface="나눔고딕" panose="020D0604000000000000" pitchFamily="50" charset="-127"/>
                  </a:rPr>
                  <a:t>세법 도우미</a:t>
                </a:r>
              </a:p>
            </p:txBody>
          </p:sp>
        </p:grpSp>
        <p:sp>
          <p:nvSpPr>
            <p:cNvPr id="72" name="직사각형 71">
              <a:extLst>
                <a:ext uri="{FF2B5EF4-FFF2-40B4-BE49-F238E27FC236}">
                  <a16:creationId xmlns:a16="http://schemas.microsoft.com/office/drawing/2014/main" xmlns="" id="{628860FC-2002-4CC6-9287-681432353CF8}"/>
                </a:ext>
              </a:extLst>
            </p:cNvPr>
            <p:cNvSpPr/>
            <p:nvPr/>
          </p:nvSpPr>
          <p:spPr>
            <a:xfrm>
              <a:off x="316495" y="5563510"/>
              <a:ext cx="11563272" cy="820279"/>
            </a:xfrm>
            <a:prstGeom prst="rect">
              <a:avLst/>
            </a:prstGeom>
            <a:noFill/>
            <a:ln w="9525">
              <a:solidFill>
                <a:srgbClr val="334457"/>
              </a:solidFill>
              <a:prstDash val="sysDash"/>
            </a:ln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ko-KR" altLang="en-US" sz="1600" dirty="0">
                <a:solidFill>
                  <a:srgbClr val="334457"/>
                </a:solidFill>
                <a:latin typeface="나눔스퀘어 ExtraBold" panose="020B0600000101010101" pitchFamily="50" charset="-127"/>
                <a:ea typeface="나눔스퀘어 ExtraBold" panose="020B0600000101010101" pitchFamily="50" charset="-127"/>
              </a:endParaRPr>
            </a:p>
          </p:txBody>
        </p:sp>
        <p:grpSp>
          <p:nvGrpSpPr>
            <p:cNvPr id="76" name="그룹 75">
              <a:extLst>
                <a:ext uri="{FF2B5EF4-FFF2-40B4-BE49-F238E27FC236}">
                  <a16:creationId xmlns:a16="http://schemas.microsoft.com/office/drawing/2014/main" xmlns="" id="{B63302AA-A370-402C-9BCC-91ADB720CB29}"/>
                </a:ext>
              </a:extLst>
            </p:cNvPr>
            <p:cNvGrpSpPr/>
            <p:nvPr/>
          </p:nvGrpSpPr>
          <p:grpSpPr>
            <a:xfrm>
              <a:off x="666504" y="5656231"/>
              <a:ext cx="671697" cy="713020"/>
              <a:chOff x="455103" y="5507083"/>
              <a:chExt cx="914400" cy="914400"/>
            </a:xfrm>
          </p:grpSpPr>
          <p:pic>
            <p:nvPicPr>
              <p:cNvPr id="77" name="그래픽 10" descr="가로 막대형 차트">
                <a:extLst>
                  <a:ext uri="{FF2B5EF4-FFF2-40B4-BE49-F238E27FC236}">
                    <a16:creationId xmlns:a16="http://schemas.microsoft.com/office/drawing/2014/main" xmlns="" id="{77739823-3343-41F6-B49C-61652DE4BA8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xmlns="" r:embed="rId7"/>
                  </a:ext>
                </a:extLst>
              </a:blip>
              <a:stretch>
                <a:fillRect/>
              </a:stretch>
            </p:blipFill>
            <p:spPr>
              <a:xfrm>
                <a:off x="710088" y="5663297"/>
                <a:ext cx="524352" cy="292978"/>
              </a:xfrm>
              <a:prstGeom prst="rect">
                <a:avLst/>
              </a:prstGeom>
            </p:spPr>
          </p:pic>
          <p:pic>
            <p:nvPicPr>
              <p:cNvPr id="78" name="그래픽 42" descr="강의실">
                <a:extLst>
                  <a:ext uri="{FF2B5EF4-FFF2-40B4-BE49-F238E27FC236}">
                    <a16:creationId xmlns:a16="http://schemas.microsoft.com/office/drawing/2014/main" xmlns="" id="{D6A6CCB3-078B-4A04-82E2-63420C207FD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xmlns="" r:embed="rId9"/>
                  </a:ext>
                </a:extLst>
              </a:blip>
              <a:srcRect/>
              <a:stretch>
                <a:fillRect/>
              </a:stretch>
            </p:blipFill>
            <p:spPr>
              <a:xfrm>
                <a:off x="455103" y="5507083"/>
                <a:ext cx="914400" cy="914400"/>
              </a:xfrm>
              <a:custGeom>
                <a:avLst/>
                <a:gdLst>
                  <a:gd name="connsiteX0" fmla="*/ 0 w 914400"/>
                  <a:gd name="connsiteY0" fmla="*/ 0 h 914400"/>
                  <a:gd name="connsiteX1" fmla="*/ 914400 w 914400"/>
                  <a:gd name="connsiteY1" fmla="*/ 0 h 914400"/>
                  <a:gd name="connsiteX2" fmla="*/ 914400 w 914400"/>
                  <a:gd name="connsiteY2" fmla="*/ 569867 h 914400"/>
                  <a:gd name="connsiteX3" fmla="*/ 302610 w 914400"/>
                  <a:gd name="connsiteY3" fmla="*/ 569867 h 914400"/>
                  <a:gd name="connsiteX4" fmla="*/ 302610 w 914400"/>
                  <a:gd name="connsiteY4" fmla="*/ 862845 h 914400"/>
                  <a:gd name="connsiteX5" fmla="*/ 914400 w 914400"/>
                  <a:gd name="connsiteY5" fmla="*/ 862845 h 914400"/>
                  <a:gd name="connsiteX6" fmla="*/ 914400 w 914400"/>
                  <a:gd name="connsiteY6" fmla="*/ 914400 h 914400"/>
                  <a:gd name="connsiteX7" fmla="*/ 0 w 914400"/>
                  <a:gd name="connsiteY7" fmla="*/ 914400 h 9144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914400" h="914400">
                    <a:moveTo>
                      <a:pt x="0" y="0"/>
                    </a:moveTo>
                    <a:lnTo>
                      <a:pt x="914400" y="0"/>
                    </a:lnTo>
                    <a:lnTo>
                      <a:pt x="914400" y="569867"/>
                    </a:lnTo>
                    <a:lnTo>
                      <a:pt x="302610" y="569867"/>
                    </a:lnTo>
                    <a:lnTo>
                      <a:pt x="302610" y="862845"/>
                    </a:lnTo>
                    <a:lnTo>
                      <a:pt x="914400" y="862845"/>
                    </a:lnTo>
                    <a:lnTo>
                      <a:pt x="914400" y="914400"/>
                    </a:lnTo>
                    <a:lnTo>
                      <a:pt x="0" y="914400"/>
                    </a:lnTo>
                    <a:close/>
                  </a:path>
                </a:pathLst>
              </a:custGeom>
            </p:spPr>
          </p:pic>
        </p:grpSp>
      </p:grpSp>
      <p:grpSp>
        <p:nvGrpSpPr>
          <p:cNvPr id="79" name="그룹 78">
            <a:extLst>
              <a:ext uri="{FF2B5EF4-FFF2-40B4-BE49-F238E27FC236}">
                <a16:creationId xmlns:a16="http://schemas.microsoft.com/office/drawing/2014/main" xmlns="" id="{8B560BB1-20F8-417C-9F14-C6AB5BB7A3E9}"/>
              </a:ext>
            </a:extLst>
          </p:cNvPr>
          <p:cNvGrpSpPr/>
          <p:nvPr/>
        </p:nvGrpSpPr>
        <p:grpSpPr>
          <a:xfrm>
            <a:off x="2159252" y="812975"/>
            <a:ext cx="10039230" cy="812760"/>
            <a:chOff x="2159252" y="871698"/>
            <a:chExt cx="10039230" cy="812760"/>
          </a:xfrm>
        </p:grpSpPr>
        <p:grpSp>
          <p:nvGrpSpPr>
            <p:cNvPr id="80" name="그룹 79">
              <a:extLst>
                <a:ext uri="{FF2B5EF4-FFF2-40B4-BE49-F238E27FC236}">
                  <a16:creationId xmlns:a16="http://schemas.microsoft.com/office/drawing/2014/main" xmlns="" id="{F11AF6BA-C012-4C15-ADE7-319A35B9B795}"/>
                </a:ext>
              </a:extLst>
            </p:cNvPr>
            <p:cNvGrpSpPr/>
            <p:nvPr/>
          </p:nvGrpSpPr>
          <p:grpSpPr>
            <a:xfrm>
              <a:off x="2159252" y="871698"/>
              <a:ext cx="9826567" cy="795757"/>
              <a:chOff x="2159252" y="871698"/>
              <a:chExt cx="9826567" cy="795757"/>
            </a:xfrm>
          </p:grpSpPr>
          <p:grpSp>
            <p:nvGrpSpPr>
              <p:cNvPr id="82" name="Group 27">
                <a:extLst>
                  <a:ext uri="{FF2B5EF4-FFF2-40B4-BE49-F238E27FC236}">
                    <a16:creationId xmlns:a16="http://schemas.microsoft.com/office/drawing/2014/main" xmlns="" id="{6860AD1B-AFBB-454C-85E4-95DB6CE39FBE}"/>
                  </a:ext>
                </a:extLst>
              </p:cNvPr>
              <p:cNvGrpSpPr/>
              <p:nvPr/>
            </p:nvGrpSpPr>
            <p:grpSpPr>
              <a:xfrm>
                <a:off x="3910467" y="871698"/>
                <a:ext cx="8075352" cy="795757"/>
                <a:chOff x="4605654" y="1824853"/>
                <a:chExt cx="6566322" cy="811606"/>
              </a:xfrm>
            </p:grpSpPr>
            <p:sp>
              <p:nvSpPr>
                <p:cNvPr id="86" name="Rectangle 28">
                  <a:extLst>
                    <a:ext uri="{FF2B5EF4-FFF2-40B4-BE49-F238E27FC236}">
                      <a16:creationId xmlns:a16="http://schemas.microsoft.com/office/drawing/2014/main" xmlns="" id="{C14A02B2-ED7D-4653-976E-3D463CFE6ED3}"/>
                    </a:ext>
                  </a:extLst>
                </p:cNvPr>
                <p:cNvSpPr/>
                <p:nvPr/>
              </p:nvSpPr>
              <p:spPr>
                <a:xfrm>
                  <a:off x="4780729" y="2174794"/>
                  <a:ext cx="6391247" cy="461665"/>
                </a:xfrm>
                <a:prstGeom prst="rect">
                  <a:avLst/>
                </a:prstGeom>
                <a:solidFill>
                  <a:srgbClr val="0099CC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r>
                    <a:rPr lang="ko-KR" altLang="en-US" sz="2000">
                      <a:latin typeface="에스코어 드림 6 Bold" panose="020B0703030302020204" pitchFamily="34" charset="-127"/>
                      <a:ea typeface="에스코어 드림 6 Bold" panose="020B0703030302020204" pitchFamily="34" charset="-127"/>
                    </a:rPr>
                    <a:t>           화면 구성</a:t>
                  </a:r>
                  <a:endParaRPr lang="en-US" sz="2000" dirty="0">
                    <a:latin typeface="에스코어 드림 6 Bold" panose="020B0703030302020204" pitchFamily="34" charset="-127"/>
                    <a:ea typeface="에스코어 드림 6 Bold" panose="020B0703030302020204" pitchFamily="34" charset="-127"/>
                  </a:endParaRPr>
                </a:p>
              </p:txBody>
            </p:sp>
            <p:sp>
              <p:nvSpPr>
                <p:cNvPr id="87" name="Parallelogram 31">
                  <a:extLst>
                    <a:ext uri="{FF2B5EF4-FFF2-40B4-BE49-F238E27FC236}">
                      <a16:creationId xmlns:a16="http://schemas.microsoft.com/office/drawing/2014/main" xmlns="" id="{83B26E31-76B3-40FC-9726-ED67ED594041}"/>
                    </a:ext>
                  </a:extLst>
                </p:cNvPr>
                <p:cNvSpPr/>
                <p:nvPr/>
              </p:nvSpPr>
              <p:spPr>
                <a:xfrm rot="5400000" flipH="1">
                  <a:off x="4636437" y="1996338"/>
                  <a:ext cx="777696" cy="489893"/>
                </a:xfrm>
                <a:prstGeom prst="parallelogram">
                  <a:avLst>
                    <a:gd name="adj" fmla="val 55606"/>
                  </a:avLst>
                </a:prstGeom>
                <a:solidFill>
                  <a:srgbClr val="00FFFF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8" name="Arrow: Pentagon 29">
                  <a:extLst>
                    <a:ext uri="{FF2B5EF4-FFF2-40B4-BE49-F238E27FC236}">
                      <a16:creationId xmlns:a16="http://schemas.microsoft.com/office/drawing/2014/main" xmlns="" id="{0F4D7DB0-C2FF-45CA-84D4-790B40D8175D}"/>
                    </a:ext>
                  </a:extLst>
                </p:cNvPr>
                <p:cNvSpPr/>
                <p:nvPr/>
              </p:nvSpPr>
              <p:spPr>
                <a:xfrm flipH="1">
                  <a:off x="4605654" y="1838843"/>
                  <a:ext cx="668642" cy="452912"/>
                </a:xfrm>
                <a:prstGeom prst="homePlate">
                  <a:avLst>
                    <a:gd name="adj" fmla="val 43906"/>
                  </a:avLst>
                </a:prstGeom>
                <a:solidFill>
                  <a:schemeClr val="accent4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89" name="TextBox 88">
                  <a:extLst>
                    <a:ext uri="{FF2B5EF4-FFF2-40B4-BE49-F238E27FC236}">
                      <a16:creationId xmlns:a16="http://schemas.microsoft.com/office/drawing/2014/main" xmlns="" id="{DC757DF6-89C8-471B-A4D9-8BC5E7B7A466}"/>
                    </a:ext>
                  </a:extLst>
                </p:cNvPr>
                <p:cNvSpPr txBox="1"/>
                <p:nvPr/>
              </p:nvSpPr>
              <p:spPr>
                <a:xfrm>
                  <a:off x="4758354" y="1824853"/>
                  <a:ext cx="489894" cy="47086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n-US" altLang="ko-KR" sz="2400" b="1" dirty="0">
                      <a:solidFill>
                        <a:schemeClr val="bg1"/>
                      </a:solidFill>
                      <a:latin typeface="맑은 고딕" panose="020B0503020000020004" pitchFamily="50" charset="-127"/>
                      <a:ea typeface="맑은 고딕" panose="020B0503020000020004" pitchFamily="50" charset="-127"/>
                      <a:cs typeface="Arial" pitchFamily="34" charset="0"/>
                    </a:rPr>
                    <a:t>Ⅰ</a:t>
                  </a:r>
                  <a:endParaRPr lang="ko-KR" altLang="en-US" sz="2400" b="1" dirty="0">
                    <a:solidFill>
                      <a:schemeClr val="bg1"/>
                    </a:solidFill>
                    <a:cs typeface="Arial" pitchFamily="34" charset="0"/>
                  </a:endParaRPr>
                </a:p>
              </p:txBody>
            </p:sp>
          </p:grpSp>
          <p:grpSp>
            <p:nvGrpSpPr>
              <p:cNvPr id="83" name="그룹 82">
                <a:extLst>
                  <a:ext uri="{FF2B5EF4-FFF2-40B4-BE49-F238E27FC236}">
                    <a16:creationId xmlns:a16="http://schemas.microsoft.com/office/drawing/2014/main" xmlns="" id="{3E33EC9A-3945-4B8A-BF12-D07B46AF2615}"/>
                  </a:ext>
                </a:extLst>
              </p:cNvPr>
              <p:cNvGrpSpPr/>
              <p:nvPr/>
            </p:nvGrpSpPr>
            <p:grpSpPr>
              <a:xfrm>
                <a:off x="2159252" y="885415"/>
                <a:ext cx="2571331" cy="444066"/>
                <a:chOff x="2159252" y="885415"/>
                <a:chExt cx="2571331" cy="444066"/>
              </a:xfrm>
            </p:grpSpPr>
            <p:sp>
              <p:nvSpPr>
                <p:cNvPr id="84" name="Arrow: Pentagon 29">
                  <a:extLst>
                    <a:ext uri="{FF2B5EF4-FFF2-40B4-BE49-F238E27FC236}">
                      <a16:creationId xmlns:a16="http://schemas.microsoft.com/office/drawing/2014/main" xmlns="" id="{FE6691BF-DB78-4786-958F-06BF48756ACB}"/>
                    </a:ext>
                  </a:extLst>
                </p:cNvPr>
                <p:cNvSpPr/>
                <p:nvPr/>
              </p:nvSpPr>
              <p:spPr>
                <a:xfrm flipH="1">
                  <a:off x="2159252" y="885415"/>
                  <a:ext cx="2571331" cy="444066"/>
                </a:xfrm>
                <a:prstGeom prst="homePlate">
                  <a:avLst>
                    <a:gd name="adj" fmla="val 43906"/>
                  </a:avLst>
                </a:prstGeom>
                <a:solidFill>
                  <a:srgbClr val="00CCFF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85" name="TextBox 84">
                  <a:extLst>
                    <a:ext uri="{FF2B5EF4-FFF2-40B4-BE49-F238E27FC236}">
                      <a16:creationId xmlns:a16="http://schemas.microsoft.com/office/drawing/2014/main" xmlns="" id="{B2F03029-1759-43EA-A6E0-767736B86758}"/>
                    </a:ext>
                  </a:extLst>
                </p:cNvPr>
                <p:cNvSpPr txBox="1"/>
                <p:nvPr/>
              </p:nvSpPr>
              <p:spPr>
                <a:xfrm>
                  <a:off x="2416029" y="922032"/>
                  <a:ext cx="2162291" cy="36933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n-US" altLang="ko-KR" b="1" dirty="0">
                      <a:solidFill>
                        <a:schemeClr val="bg1"/>
                      </a:solidFill>
                      <a:latin typeface="맑은 고딕" panose="020B0503020000020004" pitchFamily="50" charset="-127"/>
                      <a:ea typeface="맑은 고딕" panose="020B0503020000020004" pitchFamily="50" charset="-127"/>
                      <a:cs typeface="Arial" pitchFamily="34" charset="0"/>
                    </a:rPr>
                    <a:t>Ⅱ. </a:t>
                  </a:r>
                  <a:r>
                    <a:rPr lang="ko-KR" altLang="en-US" b="1" dirty="0" err="1">
                      <a:solidFill>
                        <a:schemeClr val="bg1"/>
                      </a:solidFill>
                      <a:latin typeface="맑은 고딕" panose="020B0503020000020004" pitchFamily="50" charset="-127"/>
                      <a:ea typeface="맑은 고딕" panose="020B0503020000020004" pitchFamily="50" charset="-127"/>
                      <a:cs typeface="Arial" pitchFamily="34" charset="0"/>
                    </a:rPr>
                    <a:t>신고도움서비스</a:t>
                  </a:r>
                  <a:endParaRPr lang="ko-KR" altLang="en-US" b="1" dirty="0">
                    <a:solidFill>
                      <a:schemeClr val="bg1"/>
                    </a:solidFill>
                    <a:cs typeface="Arial" pitchFamily="34" charset="0"/>
                  </a:endParaRPr>
                </a:p>
              </p:txBody>
            </p:sp>
          </p:grpSp>
        </p:grpSp>
        <p:sp>
          <p:nvSpPr>
            <p:cNvPr id="81" name="TextBox 80">
              <a:extLst>
                <a:ext uri="{FF2B5EF4-FFF2-40B4-BE49-F238E27FC236}">
                  <a16:creationId xmlns:a16="http://schemas.microsoft.com/office/drawing/2014/main" xmlns="" id="{EF84689C-CE95-4515-8C58-15A36E94960A}"/>
                </a:ext>
              </a:extLst>
            </p:cNvPr>
            <p:cNvSpPr txBox="1"/>
            <p:nvPr/>
          </p:nvSpPr>
          <p:spPr>
            <a:xfrm>
              <a:off x="10194228" y="1407459"/>
              <a:ext cx="2004254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ko-KR" altLang="en-US" sz="1200" dirty="0" err="1">
                  <a:solidFill>
                    <a:schemeClr val="bg1"/>
                  </a:solidFill>
                  <a:latin typeface="에스코어 드림 6 Bold" panose="020B0703030302020204" pitchFamily="34" charset="-127"/>
                  <a:ea typeface="에스코어 드림 6 Bold" panose="020B0703030302020204" pitchFamily="34" charset="-127"/>
                </a:rPr>
                <a:t>신고도움서비스</a:t>
              </a:r>
              <a:r>
                <a:rPr lang="ko-KR" altLang="en-US" sz="1200" dirty="0">
                  <a:solidFill>
                    <a:schemeClr val="bg1"/>
                  </a:solidFill>
                  <a:latin typeface="에스코어 드림 6 Bold" panose="020B0703030302020204" pitchFamily="34" charset="-127"/>
                  <a:ea typeface="에스코어 드림 6 Bold" panose="020B0703030302020204" pitchFamily="34" charset="-127"/>
                </a:rPr>
                <a:t> 화면설명</a:t>
              </a:r>
              <a:endParaRPr lang="ko-KR" altLang="en-US" dirty="0">
                <a:solidFill>
                  <a:schemeClr val="bg1"/>
                </a:solidFill>
                <a:latin typeface="에스코어 드림 6 Bold" panose="020B0703030302020204" pitchFamily="34" charset="-127"/>
                <a:ea typeface="에스코어 드림 6 Bold" panose="020B0703030302020204" pitchFamily="34" charset="-127"/>
              </a:endParaRPr>
            </a:p>
          </p:txBody>
        </p:sp>
      </p:grpSp>
      <p:sp>
        <p:nvSpPr>
          <p:cNvPr id="48" name="TextBox 47">
            <a:extLst>
              <a:ext uri="{FF2B5EF4-FFF2-40B4-BE49-F238E27FC236}">
                <a16:creationId xmlns:a16="http://schemas.microsoft.com/office/drawing/2014/main" xmlns="" id="{7098D736-E63E-48DA-AFE5-1448A1A727F6}"/>
              </a:ext>
            </a:extLst>
          </p:cNvPr>
          <p:cNvSpPr txBox="1"/>
          <p:nvPr/>
        </p:nvSpPr>
        <p:spPr>
          <a:xfrm>
            <a:off x="498972" y="2298948"/>
            <a:ext cx="265810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400" dirty="0">
                <a:latin typeface="나눔스퀘어 ExtraBold" panose="020B0600000101010101" pitchFamily="50" charset="-127"/>
                <a:ea typeface="나눔스퀘어 ExtraBold" panose="020B0600000101010101" pitchFamily="50" charset="-127"/>
              </a:rPr>
              <a:t>3. 2022</a:t>
            </a:r>
            <a:r>
              <a:rPr lang="ko-KR" altLang="en-US" sz="1400" dirty="0">
                <a:latin typeface="나눔스퀘어 ExtraBold" panose="020B0600000101010101" pitchFamily="50" charset="-127"/>
                <a:ea typeface="나눔스퀘어 ExtraBold" panose="020B0600000101010101" pitchFamily="50" charset="-127"/>
              </a:rPr>
              <a:t>년 귀속 </a:t>
            </a:r>
            <a:r>
              <a:rPr lang="ko-KR" altLang="en-US" sz="1400" dirty="0" err="1">
                <a:latin typeface="나눔스퀘어 ExtraBold" panose="020B0600000101010101" pitchFamily="50" charset="-127"/>
                <a:ea typeface="나눔스퀘어 ExtraBold" panose="020B0600000101010101" pitchFamily="50" charset="-127"/>
              </a:rPr>
              <a:t>원천세</a:t>
            </a:r>
            <a:r>
              <a:rPr lang="ko-KR" altLang="en-US" sz="1400" dirty="0">
                <a:latin typeface="나눔스퀘어 ExtraBold" panose="020B0600000101010101" pitchFamily="50" charset="-127"/>
                <a:ea typeface="나눔스퀘어 ExtraBold" panose="020B0600000101010101" pitchFamily="50" charset="-127"/>
              </a:rPr>
              <a:t> 신고자료 </a:t>
            </a:r>
          </a:p>
        </p:txBody>
      </p:sp>
      <p:sp>
        <p:nvSpPr>
          <p:cNvPr id="61" name="TextBox 60">
            <a:extLst>
              <a:ext uri="{FF2B5EF4-FFF2-40B4-BE49-F238E27FC236}">
                <a16:creationId xmlns:a16="http://schemas.microsoft.com/office/drawing/2014/main" xmlns="" id="{FC0933BD-7C2D-47DD-A642-2C6C8E6523D2}"/>
              </a:ext>
            </a:extLst>
          </p:cNvPr>
          <p:cNvSpPr txBox="1"/>
          <p:nvPr/>
        </p:nvSpPr>
        <p:spPr>
          <a:xfrm>
            <a:off x="498972" y="3742533"/>
            <a:ext cx="302358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400" dirty="0">
                <a:latin typeface="나눔스퀘어 ExtraBold" panose="020B0600000101010101" pitchFamily="50" charset="-127"/>
                <a:ea typeface="나눔스퀘어 ExtraBold" panose="020B0600000101010101" pitchFamily="50" charset="-127"/>
              </a:rPr>
              <a:t>4. </a:t>
            </a:r>
            <a:r>
              <a:rPr lang="ko-KR" altLang="en-US" sz="1400" dirty="0">
                <a:latin typeface="나눔스퀘어 ExtraBold" panose="020B0600000101010101" pitchFamily="50" charset="-127"/>
                <a:ea typeface="나눔스퀘어 ExtraBold" panose="020B0600000101010101" pitchFamily="50" charset="-127"/>
              </a:rPr>
              <a:t>국고보조금 </a:t>
            </a:r>
            <a:r>
              <a:rPr lang="ko-KR" altLang="en-US" sz="1400" dirty="0" err="1">
                <a:latin typeface="나눔스퀘어 ExtraBold" panose="020B0600000101010101" pitchFamily="50" charset="-127"/>
                <a:ea typeface="나눔스퀘어 ExtraBold" panose="020B0600000101010101" pitchFamily="50" charset="-127"/>
              </a:rPr>
              <a:t>수취내역</a:t>
            </a:r>
            <a:r>
              <a:rPr lang="en-US" altLang="ko-KR" sz="1400" dirty="0">
                <a:latin typeface="나눔스퀘어 ExtraBold" panose="020B0600000101010101" pitchFamily="50" charset="-127"/>
                <a:ea typeface="나눔스퀘어 ExtraBold" panose="020B0600000101010101" pitchFamily="50" charset="-127"/>
              </a:rPr>
              <a:t>(2022</a:t>
            </a:r>
            <a:r>
              <a:rPr lang="ko-KR" altLang="en-US" sz="1400" dirty="0">
                <a:latin typeface="나눔스퀘어 ExtraBold" panose="020B0600000101010101" pitchFamily="50" charset="-127"/>
                <a:ea typeface="나눔스퀘어 ExtraBold" panose="020B0600000101010101" pitchFamily="50" charset="-127"/>
              </a:rPr>
              <a:t>년 집행</a:t>
            </a:r>
            <a:r>
              <a:rPr lang="en-US" altLang="ko-KR" sz="1400" dirty="0">
                <a:latin typeface="나눔스퀘어 ExtraBold" panose="020B0600000101010101" pitchFamily="50" charset="-127"/>
                <a:ea typeface="나눔스퀘어 ExtraBold" panose="020B0600000101010101" pitchFamily="50" charset="-127"/>
              </a:rPr>
              <a:t>)</a:t>
            </a:r>
            <a:endParaRPr lang="ko-KR" altLang="en-US" sz="1400" dirty="0">
              <a:latin typeface="나눔스퀘어 ExtraBold" panose="020B0600000101010101" pitchFamily="50" charset="-127"/>
              <a:ea typeface="나눔스퀘어 ExtraBold" panose="020B0600000101010101" pitchFamily="50" charset="-127"/>
            </a:endParaRPr>
          </a:p>
        </p:txBody>
      </p:sp>
      <p:graphicFrame>
        <p:nvGraphicFramePr>
          <p:cNvPr id="62" name="표 61">
            <a:extLst>
              <a:ext uri="{FF2B5EF4-FFF2-40B4-BE49-F238E27FC236}">
                <a16:creationId xmlns:a16="http://schemas.microsoft.com/office/drawing/2014/main" xmlns="" id="{75DB5BC6-8EF0-4625-ADA4-207F6996E8A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35117772"/>
              </p:ext>
            </p:extLst>
          </p:nvPr>
        </p:nvGraphicFramePr>
        <p:xfrm>
          <a:off x="822361" y="2650678"/>
          <a:ext cx="10657170" cy="8229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131434">
                  <a:extLst>
                    <a:ext uri="{9D8B030D-6E8A-4147-A177-3AD203B41FA5}">
                      <a16:colId xmlns:a16="http://schemas.microsoft.com/office/drawing/2014/main" xmlns="" val="2251962320"/>
                    </a:ext>
                  </a:extLst>
                </a:gridCol>
                <a:gridCol w="2131434">
                  <a:extLst>
                    <a:ext uri="{9D8B030D-6E8A-4147-A177-3AD203B41FA5}">
                      <a16:colId xmlns:a16="http://schemas.microsoft.com/office/drawing/2014/main" xmlns="" val="2258475876"/>
                    </a:ext>
                  </a:extLst>
                </a:gridCol>
                <a:gridCol w="2131434">
                  <a:extLst>
                    <a:ext uri="{9D8B030D-6E8A-4147-A177-3AD203B41FA5}">
                      <a16:colId xmlns:a16="http://schemas.microsoft.com/office/drawing/2014/main" xmlns="" val="1543336779"/>
                    </a:ext>
                  </a:extLst>
                </a:gridCol>
                <a:gridCol w="2131434">
                  <a:extLst>
                    <a:ext uri="{9D8B030D-6E8A-4147-A177-3AD203B41FA5}">
                      <a16:colId xmlns:a16="http://schemas.microsoft.com/office/drawing/2014/main" xmlns="" val="1489978777"/>
                    </a:ext>
                  </a:extLst>
                </a:gridCol>
                <a:gridCol w="2131434">
                  <a:extLst>
                    <a:ext uri="{9D8B030D-6E8A-4147-A177-3AD203B41FA5}">
                      <a16:colId xmlns:a16="http://schemas.microsoft.com/office/drawing/2014/main" xmlns="" val="261145526"/>
                    </a:ext>
                  </a:extLst>
                </a:gridCol>
              </a:tblGrid>
              <a:tr h="274320">
                <a:tc>
                  <a:txBody>
                    <a:bodyPr/>
                    <a:lstStyle/>
                    <a:p>
                      <a:pPr algn="ctr"/>
                      <a:r>
                        <a:rPr lang="ko-KR" altLang="en-US" sz="120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나눔스퀘어 ExtraBold" panose="020B0600000101010101" pitchFamily="50" charset="-127"/>
                          <a:ea typeface="나눔스퀘어 ExtraBold" panose="020B0600000101010101" pitchFamily="50" charset="-127"/>
                        </a:rPr>
                        <a:t>합  계</a:t>
                      </a:r>
                    </a:p>
                  </a:txBody>
                  <a:tcPr anchor="ctr">
                    <a:lnL w="12700" cmpd="sng">
                      <a:noFill/>
                    </a:lnL>
                    <a:lnR w="635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200" b="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나눔스퀘어 ExtraBold" panose="020B0600000101010101" pitchFamily="50" charset="-127"/>
                          <a:ea typeface="나눔스퀘어 ExtraBold" panose="020B0600000101010101" pitchFamily="50" charset="-127"/>
                        </a:rPr>
                        <a:t>근로소득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200" b="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나눔스퀘어 ExtraBold" panose="020B0600000101010101" pitchFamily="50" charset="-127"/>
                          <a:ea typeface="나눔스퀘어 ExtraBold" panose="020B0600000101010101" pitchFamily="50" charset="-127"/>
                        </a:rPr>
                        <a:t>일용근로소득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20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나눔스퀘어 ExtraBold" panose="020B0600000101010101" pitchFamily="50" charset="-127"/>
                          <a:ea typeface="나눔스퀘어 ExtraBold" panose="020B0600000101010101" pitchFamily="50" charset="-127"/>
                        </a:rPr>
                        <a:t>사업소득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20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나눔스퀘어 ExtraBold" panose="020B0600000101010101" pitchFamily="50" charset="-127"/>
                          <a:ea typeface="나눔스퀘어 ExtraBold" panose="020B0600000101010101" pitchFamily="50" charset="-127"/>
                        </a:rPr>
                        <a:t>기타소득</a:t>
                      </a:r>
                    </a:p>
                  </a:txBody>
                  <a:tcPr anchor="ctr">
                    <a:lnL w="3175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530916221"/>
                  </a:ext>
                </a:extLst>
              </a:tr>
              <a:tr h="137160">
                <a:tc>
                  <a:txBody>
                    <a:bodyPr/>
                    <a:lstStyle/>
                    <a:p>
                      <a:pPr algn="ctr"/>
                      <a:r>
                        <a:rPr lang="ko-KR" altLang="en-US" sz="1200" dirty="0" err="1">
                          <a:solidFill>
                            <a:schemeClr val="bg2">
                              <a:lumMod val="25000"/>
                            </a:schemeClr>
                          </a:solidFill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지급인원</a:t>
                      </a:r>
                      <a:endParaRPr lang="ko-KR" altLang="en-US" sz="1200" dirty="0">
                        <a:solidFill>
                          <a:schemeClr val="bg2">
                            <a:lumMod val="25000"/>
                          </a:schemeClr>
                        </a:solidFill>
                        <a:latin typeface="나눔고딕" panose="020D0604000000000000" pitchFamily="50" charset="-127"/>
                        <a:ea typeface="나눔고딕" panose="020D0604000000000000" pitchFamily="50" charset="-127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635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latinLnBrk="1"/>
                      <a:r>
                        <a:rPr lang="en-US" altLang="ko-KR" sz="120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126</a:t>
                      </a:r>
                      <a:endParaRPr lang="ko-KR" altLang="en-US" sz="1200" dirty="0">
                        <a:solidFill>
                          <a:schemeClr val="bg2">
                            <a:lumMod val="25000"/>
                          </a:schemeClr>
                        </a:solidFill>
                        <a:latin typeface="나눔고딕" panose="020D0604000000000000" pitchFamily="50" charset="-127"/>
                        <a:ea typeface="나눔고딕" panose="020D0604000000000000" pitchFamily="50" charset="-127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latinLnBrk="1"/>
                      <a:r>
                        <a:rPr lang="en-US" altLang="ko-KR" sz="120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220</a:t>
                      </a:r>
                      <a:endParaRPr lang="ko-KR" altLang="en-US" sz="1200" dirty="0">
                        <a:solidFill>
                          <a:schemeClr val="bg2">
                            <a:lumMod val="25000"/>
                          </a:schemeClr>
                        </a:solidFill>
                        <a:latin typeface="나눔고딕" panose="020D0604000000000000" pitchFamily="50" charset="-127"/>
                        <a:ea typeface="나눔고딕" panose="020D0604000000000000" pitchFamily="50" charset="-127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latinLnBrk="1"/>
                      <a:r>
                        <a:rPr lang="en-US" altLang="ko-KR" sz="120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13</a:t>
                      </a:r>
                      <a:endParaRPr lang="ko-KR" altLang="en-US" sz="1200" dirty="0">
                        <a:solidFill>
                          <a:schemeClr val="bg2">
                            <a:lumMod val="25000"/>
                          </a:schemeClr>
                        </a:solidFill>
                        <a:latin typeface="나눔고딕" panose="020D0604000000000000" pitchFamily="50" charset="-127"/>
                        <a:ea typeface="나눔고딕" panose="020D0604000000000000" pitchFamily="50" charset="-127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latinLnBrk="1"/>
                      <a:r>
                        <a:rPr lang="en-US" altLang="ko-KR" sz="120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1</a:t>
                      </a:r>
                      <a:endParaRPr lang="ko-KR" altLang="en-US" sz="1200" dirty="0">
                        <a:solidFill>
                          <a:schemeClr val="bg2">
                            <a:lumMod val="25000"/>
                          </a:schemeClr>
                        </a:solidFill>
                        <a:latin typeface="나눔고딕" panose="020D0604000000000000" pitchFamily="50" charset="-127"/>
                        <a:ea typeface="나눔고딕" panose="020D0604000000000000" pitchFamily="50" charset="-127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3158745458"/>
                  </a:ext>
                </a:extLst>
              </a:tr>
              <a:tr h="137160">
                <a:tc>
                  <a:txBody>
                    <a:bodyPr/>
                    <a:lstStyle/>
                    <a:p>
                      <a:pPr algn="ctr"/>
                      <a:r>
                        <a:rPr lang="ko-KR" altLang="en-US" sz="1200" dirty="0" err="1">
                          <a:solidFill>
                            <a:schemeClr val="bg2">
                              <a:lumMod val="25000"/>
                            </a:schemeClr>
                          </a:solidFill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총지급액</a:t>
                      </a:r>
                      <a:endParaRPr lang="ko-KR" altLang="en-US" sz="1200" dirty="0">
                        <a:solidFill>
                          <a:schemeClr val="bg2">
                            <a:lumMod val="25000"/>
                          </a:schemeClr>
                        </a:solidFill>
                        <a:latin typeface="나눔고딕" panose="020D0604000000000000" pitchFamily="50" charset="-127"/>
                        <a:ea typeface="나눔고딕" panose="020D0604000000000000" pitchFamily="50" charset="-127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635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latinLnBrk="1"/>
                      <a:r>
                        <a:rPr lang="en-US" altLang="ko-KR" sz="120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8,719</a:t>
                      </a:r>
                      <a:endParaRPr lang="ko-KR" altLang="en-US" sz="1200" dirty="0">
                        <a:solidFill>
                          <a:schemeClr val="bg2">
                            <a:lumMod val="25000"/>
                          </a:schemeClr>
                        </a:solidFill>
                        <a:latin typeface="나눔고딕" panose="020D0604000000000000" pitchFamily="50" charset="-127"/>
                        <a:ea typeface="나눔고딕" panose="020D0604000000000000" pitchFamily="50" charset="-127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latinLnBrk="1"/>
                      <a:r>
                        <a:rPr lang="en-US" altLang="ko-KR" sz="120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2,773</a:t>
                      </a:r>
                      <a:endParaRPr lang="ko-KR" altLang="en-US" sz="1200" dirty="0">
                        <a:solidFill>
                          <a:schemeClr val="bg2">
                            <a:lumMod val="25000"/>
                          </a:schemeClr>
                        </a:solidFill>
                        <a:latin typeface="나눔고딕" panose="020D0604000000000000" pitchFamily="50" charset="-127"/>
                        <a:ea typeface="나눔고딕" panose="020D0604000000000000" pitchFamily="50" charset="-127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latinLnBrk="1"/>
                      <a:r>
                        <a:rPr lang="en-US" altLang="ko-KR" sz="120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121</a:t>
                      </a:r>
                      <a:endParaRPr lang="ko-KR" altLang="en-US" sz="1200" dirty="0">
                        <a:solidFill>
                          <a:schemeClr val="bg2">
                            <a:lumMod val="25000"/>
                          </a:schemeClr>
                        </a:solidFill>
                        <a:latin typeface="나눔고딕" panose="020D0604000000000000" pitchFamily="50" charset="-127"/>
                        <a:ea typeface="나눔고딕" panose="020D0604000000000000" pitchFamily="50" charset="-127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latinLnBrk="1"/>
                      <a:r>
                        <a:rPr lang="en-US" altLang="ko-KR" sz="120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150</a:t>
                      </a:r>
                      <a:endParaRPr lang="ko-KR" altLang="en-US" sz="1200" dirty="0">
                        <a:solidFill>
                          <a:schemeClr val="bg2">
                            <a:lumMod val="25000"/>
                          </a:schemeClr>
                        </a:solidFill>
                        <a:latin typeface="나눔고딕" panose="020D0604000000000000" pitchFamily="50" charset="-127"/>
                        <a:ea typeface="나눔고딕" panose="020D0604000000000000" pitchFamily="50" charset="-127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2294979932"/>
                  </a:ext>
                </a:extLst>
              </a:tr>
            </a:tbl>
          </a:graphicData>
        </a:graphic>
      </p:graphicFrame>
      <p:sp>
        <p:nvSpPr>
          <p:cNvPr id="63" name="TextBox 62">
            <a:extLst>
              <a:ext uri="{FF2B5EF4-FFF2-40B4-BE49-F238E27FC236}">
                <a16:creationId xmlns:a16="http://schemas.microsoft.com/office/drawing/2014/main" xmlns="" id="{48EB1127-DDA0-47D7-BB08-CCAA2C30BBA4}"/>
              </a:ext>
            </a:extLst>
          </p:cNvPr>
          <p:cNvSpPr txBox="1"/>
          <p:nvPr/>
        </p:nvSpPr>
        <p:spPr>
          <a:xfrm>
            <a:off x="10328254" y="2340992"/>
            <a:ext cx="115127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200" dirty="0">
                <a:latin typeface="나눔고딕" panose="020D0604000000000000" pitchFamily="50" charset="-127"/>
                <a:ea typeface="나눔고딕" panose="020D0604000000000000" pitchFamily="50" charset="-127"/>
              </a:rPr>
              <a:t>(</a:t>
            </a:r>
            <a:r>
              <a:rPr lang="ko-KR" altLang="en-US" sz="1200" dirty="0">
                <a:latin typeface="나눔고딕" panose="020D0604000000000000" pitchFamily="50" charset="-127"/>
                <a:ea typeface="나눔고딕" panose="020D0604000000000000" pitchFamily="50" charset="-127"/>
              </a:rPr>
              <a:t>단위 </a:t>
            </a:r>
            <a:r>
              <a:rPr lang="en-US" altLang="ko-KR" sz="1200" dirty="0">
                <a:latin typeface="나눔고딕" panose="020D0604000000000000" pitchFamily="50" charset="-127"/>
                <a:ea typeface="나눔고딕" panose="020D0604000000000000" pitchFamily="50" charset="-127"/>
              </a:rPr>
              <a:t>: </a:t>
            </a:r>
            <a:r>
              <a:rPr lang="ko-KR" altLang="en-US" sz="1200" dirty="0">
                <a:latin typeface="나눔고딕" panose="020D0604000000000000" pitchFamily="50" charset="-127"/>
                <a:ea typeface="나눔고딕" panose="020D0604000000000000" pitchFamily="50" charset="-127"/>
              </a:rPr>
              <a:t>백만원</a:t>
            </a:r>
            <a:r>
              <a:rPr lang="en-US" altLang="ko-KR" sz="1200" dirty="0">
                <a:latin typeface="나눔고딕" panose="020D0604000000000000" pitchFamily="50" charset="-127"/>
                <a:ea typeface="나눔고딕" panose="020D0604000000000000" pitchFamily="50" charset="-127"/>
              </a:rPr>
              <a:t>)</a:t>
            </a:r>
            <a:endParaRPr lang="ko-KR" altLang="en-US" sz="1200" dirty="0">
              <a:latin typeface="나눔고딕" panose="020D0604000000000000" pitchFamily="50" charset="-127"/>
              <a:ea typeface="나눔고딕" panose="020D0604000000000000" pitchFamily="50" charset="-127"/>
            </a:endParaRPr>
          </a:p>
        </p:txBody>
      </p:sp>
      <p:graphicFrame>
        <p:nvGraphicFramePr>
          <p:cNvPr id="64" name="표 63">
            <a:extLst>
              <a:ext uri="{FF2B5EF4-FFF2-40B4-BE49-F238E27FC236}">
                <a16:creationId xmlns:a16="http://schemas.microsoft.com/office/drawing/2014/main" xmlns="" id="{ED93308E-F21A-4F7E-9915-7FFA2BA010F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74824163"/>
              </p:ext>
            </p:extLst>
          </p:nvPr>
        </p:nvGraphicFramePr>
        <p:xfrm>
          <a:off x="822361" y="4097242"/>
          <a:ext cx="10657170" cy="13716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776195">
                  <a:extLst>
                    <a:ext uri="{9D8B030D-6E8A-4147-A177-3AD203B41FA5}">
                      <a16:colId xmlns:a16="http://schemas.microsoft.com/office/drawing/2014/main" xmlns="" val="2251962320"/>
                    </a:ext>
                  </a:extLst>
                </a:gridCol>
                <a:gridCol w="1776195">
                  <a:extLst>
                    <a:ext uri="{9D8B030D-6E8A-4147-A177-3AD203B41FA5}">
                      <a16:colId xmlns:a16="http://schemas.microsoft.com/office/drawing/2014/main" xmlns="" val="2258475876"/>
                    </a:ext>
                  </a:extLst>
                </a:gridCol>
                <a:gridCol w="1776195">
                  <a:extLst>
                    <a:ext uri="{9D8B030D-6E8A-4147-A177-3AD203B41FA5}">
                      <a16:colId xmlns:a16="http://schemas.microsoft.com/office/drawing/2014/main" xmlns="" val="1543336779"/>
                    </a:ext>
                  </a:extLst>
                </a:gridCol>
                <a:gridCol w="1776195">
                  <a:extLst>
                    <a:ext uri="{9D8B030D-6E8A-4147-A177-3AD203B41FA5}">
                      <a16:colId xmlns:a16="http://schemas.microsoft.com/office/drawing/2014/main" xmlns="" val="1489978777"/>
                    </a:ext>
                  </a:extLst>
                </a:gridCol>
                <a:gridCol w="1776195">
                  <a:extLst>
                    <a:ext uri="{9D8B030D-6E8A-4147-A177-3AD203B41FA5}">
                      <a16:colId xmlns:a16="http://schemas.microsoft.com/office/drawing/2014/main" xmlns="" val="4120377524"/>
                    </a:ext>
                  </a:extLst>
                </a:gridCol>
                <a:gridCol w="1776195">
                  <a:extLst>
                    <a:ext uri="{9D8B030D-6E8A-4147-A177-3AD203B41FA5}">
                      <a16:colId xmlns:a16="http://schemas.microsoft.com/office/drawing/2014/main" xmlns="" val="261145526"/>
                    </a:ext>
                  </a:extLst>
                </a:gridCol>
              </a:tblGrid>
              <a:tr h="274320">
                <a:tc gridSpan="2">
                  <a:txBody>
                    <a:bodyPr/>
                    <a:lstStyle/>
                    <a:p>
                      <a:pPr algn="ctr"/>
                      <a:r>
                        <a:rPr lang="ko-KR" altLang="en-US" sz="1200" b="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나눔스퀘어 ExtraBold" panose="020B0600000101010101" pitchFamily="50" charset="-127"/>
                          <a:ea typeface="나눔스퀘어 ExtraBold" panose="020B0600000101010101" pitchFamily="50" charset="-127"/>
                        </a:rPr>
                        <a:t>보조금 </a:t>
                      </a:r>
                      <a:r>
                        <a:rPr lang="ko-KR" altLang="en-US" sz="1200" b="0" dirty="0" err="1">
                          <a:solidFill>
                            <a:schemeClr val="bg2">
                              <a:lumMod val="25000"/>
                            </a:schemeClr>
                          </a:solidFill>
                          <a:latin typeface="나눔스퀘어 ExtraBold" panose="020B0600000101010101" pitchFamily="50" charset="-127"/>
                          <a:ea typeface="나눔스퀘어 ExtraBold" panose="020B0600000101010101" pitchFamily="50" charset="-127"/>
                        </a:rPr>
                        <a:t>수취법인</a:t>
                      </a:r>
                      <a:endParaRPr lang="ko-KR" altLang="en-US" sz="1200" b="0" dirty="0">
                        <a:solidFill>
                          <a:schemeClr val="bg2">
                            <a:lumMod val="25000"/>
                          </a:schemeClr>
                        </a:solidFill>
                        <a:latin typeface="나눔스퀘어 ExtraBold" panose="020B0600000101010101" pitchFamily="50" charset="-127"/>
                        <a:ea typeface="나눔스퀘어 ExtraBold" panose="020B0600000101010101" pitchFamily="50" charset="-127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635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latinLnBrk="1"/>
                      <a:endParaRPr lang="ko-KR" altLang="en-US" sz="1200" b="0" dirty="0">
                        <a:solidFill>
                          <a:schemeClr val="bg2">
                            <a:lumMod val="25000"/>
                          </a:schemeClr>
                        </a:solidFill>
                        <a:latin typeface="나눔스퀘어 ExtraBold" panose="020B0600000101010101" pitchFamily="50" charset="-127"/>
                        <a:ea typeface="나눔스퀘어 ExtraBold" panose="020B0600000101010101" pitchFamily="50" charset="-127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 latinLnBrk="1"/>
                      <a:r>
                        <a:rPr lang="ko-KR" altLang="en-US" sz="1200" b="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나눔스퀘어 ExtraBold" panose="020B0600000101010101" pitchFamily="50" charset="-127"/>
                          <a:ea typeface="나눔스퀘어 ExtraBold" panose="020B0600000101010101" pitchFamily="50" charset="-127"/>
                        </a:rPr>
                        <a:t>집행기관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latinLnBrk="1"/>
                      <a:endParaRPr lang="ko-KR" altLang="en-US" sz="1200" dirty="0">
                        <a:solidFill>
                          <a:schemeClr val="bg2">
                            <a:lumMod val="25000"/>
                          </a:schemeClr>
                        </a:solidFill>
                        <a:latin typeface="나눔스퀘어 ExtraBold" panose="020B0600000101010101" pitchFamily="50" charset="-127"/>
                        <a:ea typeface="나눔스퀘어 ExtraBold" panose="020B0600000101010101" pitchFamily="50" charset="-127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latinLnBrk="1"/>
                      <a:r>
                        <a:rPr lang="ko-KR" altLang="en-US" sz="1200" dirty="0" err="1">
                          <a:solidFill>
                            <a:schemeClr val="bg2">
                              <a:lumMod val="25000"/>
                            </a:schemeClr>
                          </a:solidFill>
                          <a:latin typeface="나눔스퀘어 ExtraBold" panose="020B0600000101010101" pitchFamily="50" charset="-127"/>
                          <a:ea typeface="나눔스퀘어 ExtraBold" panose="020B0600000101010101" pitchFamily="50" charset="-127"/>
                        </a:rPr>
                        <a:t>교부자금명</a:t>
                      </a:r>
                      <a:endParaRPr lang="ko-KR" altLang="en-US" sz="1200" dirty="0">
                        <a:solidFill>
                          <a:schemeClr val="bg2">
                            <a:lumMod val="25000"/>
                          </a:schemeClr>
                        </a:solidFill>
                        <a:latin typeface="나눔스퀘어 ExtraBold" panose="020B0600000101010101" pitchFamily="50" charset="-127"/>
                        <a:ea typeface="나눔스퀘어 ExtraBold" panose="020B0600000101010101" pitchFamily="50" charset="-127"/>
                      </a:endParaRPr>
                    </a:p>
                  </a:txBody>
                  <a:tcPr anchor="ctr">
                    <a:lnL w="3175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latinLnBrk="1"/>
                      <a:r>
                        <a:rPr lang="ko-KR" altLang="en-US" sz="1200" dirty="0" err="1">
                          <a:solidFill>
                            <a:schemeClr val="bg2">
                              <a:lumMod val="25000"/>
                            </a:schemeClr>
                          </a:solidFill>
                          <a:latin typeface="나눔스퀘어 ExtraBold" panose="020B0600000101010101" pitchFamily="50" charset="-127"/>
                          <a:ea typeface="나눔스퀘어 ExtraBold" panose="020B0600000101010101" pitchFamily="50" charset="-127"/>
                        </a:rPr>
                        <a:t>지급금액</a:t>
                      </a:r>
                      <a:endParaRPr lang="ko-KR" altLang="en-US" sz="1200" dirty="0">
                        <a:solidFill>
                          <a:schemeClr val="bg2">
                            <a:lumMod val="25000"/>
                          </a:schemeClr>
                        </a:solidFill>
                        <a:latin typeface="나눔스퀘어 ExtraBold" panose="020B0600000101010101" pitchFamily="50" charset="-127"/>
                        <a:ea typeface="나눔스퀘어 ExtraBold" panose="020B0600000101010101" pitchFamily="50" charset="-127"/>
                      </a:endParaRPr>
                    </a:p>
                  </a:txBody>
                  <a:tcPr anchor="ctr">
                    <a:lnL w="3175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530916221"/>
                  </a:ext>
                </a:extLst>
              </a:tr>
              <a:tr h="137160">
                <a:tc>
                  <a:txBody>
                    <a:bodyPr/>
                    <a:lstStyle/>
                    <a:p>
                      <a:pPr algn="ctr"/>
                      <a:r>
                        <a:rPr lang="ko-KR" altLang="en-US" sz="1200" dirty="0" err="1">
                          <a:solidFill>
                            <a:schemeClr val="bg2">
                              <a:lumMod val="25000"/>
                            </a:schemeClr>
                          </a:solidFill>
                          <a:latin typeface="나눔스퀘어 ExtraBold" panose="020B0600000101010101" pitchFamily="50" charset="-127"/>
                          <a:ea typeface="나눔스퀘어 ExtraBold" panose="020B0600000101010101" pitchFamily="50" charset="-127"/>
                        </a:rPr>
                        <a:t>사업자번호</a:t>
                      </a:r>
                      <a:endParaRPr lang="ko-KR" altLang="en-US" sz="1200" dirty="0">
                        <a:solidFill>
                          <a:schemeClr val="bg2">
                            <a:lumMod val="25000"/>
                          </a:schemeClr>
                        </a:solidFill>
                        <a:latin typeface="나눔스퀘어 ExtraBold" panose="020B0600000101010101" pitchFamily="50" charset="-127"/>
                        <a:ea typeface="나눔스퀘어 ExtraBold" panose="020B0600000101010101" pitchFamily="50" charset="-127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635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200" dirty="0" err="1">
                          <a:solidFill>
                            <a:schemeClr val="bg2">
                              <a:lumMod val="25000"/>
                            </a:schemeClr>
                          </a:solidFill>
                          <a:latin typeface="나눔스퀘어 ExtraBold" panose="020B0600000101010101" pitchFamily="50" charset="-127"/>
                          <a:ea typeface="나눔스퀘어 ExtraBold" panose="020B0600000101010101" pitchFamily="50" charset="-127"/>
                        </a:rPr>
                        <a:t>법인명</a:t>
                      </a:r>
                      <a:endParaRPr lang="ko-KR" altLang="en-US" sz="1200" dirty="0">
                        <a:solidFill>
                          <a:schemeClr val="bg2">
                            <a:lumMod val="25000"/>
                          </a:schemeClr>
                        </a:solidFill>
                        <a:latin typeface="나눔스퀘어 ExtraBold" panose="020B0600000101010101" pitchFamily="50" charset="-127"/>
                        <a:ea typeface="나눔스퀘어 ExtraBold" panose="020B0600000101010101" pitchFamily="50" charset="-127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200" dirty="0" err="1">
                          <a:solidFill>
                            <a:schemeClr val="bg2">
                              <a:lumMod val="25000"/>
                            </a:schemeClr>
                          </a:solidFill>
                          <a:latin typeface="나눔스퀘어 ExtraBold" panose="020B0600000101010101" pitchFamily="50" charset="-127"/>
                          <a:ea typeface="나눔스퀘어 ExtraBold" panose="020B0600000101010101" pitchFamily="50" charset="-127"/>
                        </a:rPr>
                        <a:t>사업자번호</a:t>
                      </a:r>
                      <a:endParaRPr lang="ko-KR" altLang="en-US" sz="1200" dirty="0">
                        <a:solidFill>
                          <a:schemeClr val="bg2">
                            <a:lumMod val="25000"/>
                          </a:schemeClr>
                        </a:solidFill>
                        <a:latin typeface="나눔스퀘어 ExtraBold" panose="020B0600000101010101" pitchFamily="50" charset="-127"/>
                        <a:ea typeface="나눔스퀘어 ExtraBold" panose="020B0600000101010101" pitchFamily="50" charset="-127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20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나눔스퀘어 ExtraBold" panose="020B0600000101010101" pitchFamily="50" charset="-127"/>
                          <a:ea typeface="나눔스퀘어 ExtraBold" panose="020B0600000101010101" pitchFamily="50" charset="-127"/>
                        </a:rPr>
                        <a:t>부서명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pPr algn="r" latinLnBrk="1"/>
                      <a:endParaRPr lang="ko-KR" altLang="en-US" sz="1200" dirty="0">
                        <a:solidFill>
                          <a:schemeClr val="bg2">
                            <a:lumMod val="25000"/>
                          </a:schemeClr>
                        </a:solidFill>
                        <a:latin typeface="나눔고딕" panose="020D0604000000000000" pitchFamily="50" charset="-127"/>
                        <a:ea typeface="나눔고딕" panose="020D0604000000000000" pitchFamily="50" charset="-127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vMerge="1">
                  <a:txBody>
                    <a:bodyPr/>
                    <a:lstStyle/>
                    <a:p>
                      <a:pPr algn="r" latinLnBrk="1"/>
                      <a:endParaRPr lang="ko-KR" altLang="en-US" sz="1200" dirty="0">
                        <a:solidFill>
                          <a:schemeClr val="bg2">
                            <a:lumMod val="25000"/>
                          </a:schemeClr>
                        </a:solidFill>
                        <a:latin typeface="나눔고딕" panose="020D0604000000000000" pitchFamily="50" charset="-127"/>
                        <a:ea typeface="나눔고딕" panose="020D0604000000000000" pitchFamily="50" charset="-127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3158745458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/>
                      <a:r>
                        <a:rPr lang="en-US" altLang="ko-KR" sz="120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111-81-12121</a:t>
                      </a:r>
                      <a:endParaRPr lang="ko-KR" altLang="en-US" sz="1200" dirty="0">
                        <a:solidFill>
                          <a:schemeClr val="bg2">
                            <a:lumMod val="25000"/>
                          </a:schemeClr>
                        </a:solidFill>
                        <a:latin typeface="나눔고딕" panose="020D0604000000000000" pitchFamily="50" charset="-127"/>
                        <a:ea typeface="나눔고딕" panose="020D0604000000000000" pitchFamily="50" charset="-127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635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1200" b="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㈜ </a:t>
                      </a:r>
                      <a:r>
                        <a:rPr lang="en-US" altLang="ko-KR" sz="1200" b="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2022</a:t>
                      </a:r>
                      <a:r>
                        <a:rPr lang="ko-KR" altLang="en-US" sz="1200" b="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국세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20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000-00-00000</a:t>
                      </a:r>
                      <a:endParaRPr lang="ko-KR" altLang="en-US" sz="1200" dirty="0">
                        <a:solidFill>
                          <a:schemeClr val="bg2">
                            <a:lumMod val="25000"/>
                          </a:schemeClr>
                        </a:solidFill>
                        <a:latin typeface="나눔고딕" panose="020D0604000000000000" pitchFamily="50" charset="-127"/>
                        <a:ea typeface="나눔고딕" panose="020D0604000000000000" pitchFamily="50" charset="-127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20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한국장애인고용공단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20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장애인고용장려금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20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21,300,000</a:t>
                      </a:r>
                      <a:endParaRPr lang="ko-KR" altLang="en-US" sz="1200" dirty="0">
                        <a:solidFill>
                          <a:schemeClr val="bg2">
                            <a:lumMod val="25000"/>
                          </a:schemeClr>
                        </a:solidFill>
                        <a:latin typeface="나눔고딕" panose="020D0604000000000000" pitchFamily="50" charset="-127"/>
                        <a:ea typeface="나눔고딕" panose="020D0604000000000000" pitchFamily="50" charset="-127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2294979932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pPr algn="ctr"/>
                      <a:r>
                        <a:rPr lang="en-US" altLang="ko-KR" sz="120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111-81-12121</a:t>
                      </a:r>
                      <a:endParaRPr lang="ko-KR" altLang="en-US" sz="1200" dirty="0">
                        <a:solidFill>
                          <a:schemeClr val="bg2">
                            <a:lumMod val="25000"/>
                          </a:schemeClr>
                        </a:solidFill>
                        <a:latin typeface="나눔고딕" panose="020D0604000000000000" pitchFamily="50" charset="-127"/>
                        <a:ea typeface="나눔고딕" panose="020D0604000000000000" pitchFamily="50" charset="-127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635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1200" b="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㈜ </a:t>
                      </a:r>
                      <a:r>
                        <a:rPr lang="en-US" altLang="ko-KR" sz="1200" b="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2022</a:t>
                      </a:r>
                      <a:r>
                        <a:rPr lang="ko-KR" altLang="en-US" sz="1200" b="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국세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200">
                          <a:solidFill>
                            <a:schemeClr val="bg2">
                              <a:lumMod val="25000"/>
                            </a:schemeClr>
                          </a:solidFill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000-00-00000</a:t>
                      </a:r>
                      <a:endParaRPr lang="ko-KR" altLang="en-US" sz="1200" dirty="0">
                        <a:solidFill>
                          <a:schemeClr val="bg2">
                            <a:lumMod val="25000"/>
                          </a:schemeClr>
                        </a:solidFill>
                        <a:latin typeface="나눔고딕" panose="020D0604000000000000" pitchFamily="50" charset="-127"/>
                        <a:ea typeface="나눔고딕" panose="020D0604000000000000" pitchFamily="50" charset="-127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120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한국장애인고용공단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20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장애인고용장려금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20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8,100,000</a:t>
                      </a:r>
                      <a:endParaRPr lang="ko-KR" altLang="en-US" sz="1200" dirty="0">
                        <a:solidFill>
                          <a:schemeClr val="bg2">
                            <a:lumMod val="25000"/>
                          </a:schemeClr>
                        </a:solidFill>
                        <a:latin typeface="나눔고딕" panose="020D0604000000000000" pitchFamily="50" charset="-127"/>
                        <a:ea typeface="나눔고딕" panose="020D0604000000000000" pitchFamily="50" charset="-127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249940575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/>
                      <a:r>
                        <a:rPr lang="en-US" altLang="ko-KR" sz="120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111-81-12121</a:t>
                      </a:r>
                      <a:endParaRPr lang="ko-KR" altLang="en-US" sz="1200" dirty="0">
                        <a:solidFill>
                          <a:schemeClr val="bg2">
                            <a:lumMod val="25000"/>
                          </a:schemeClr>
                        </a:solidFill>
                        <a:latin typeface="나눔고딕" panose="020D0604000000000000" pitchFamily="50" charset="-127"/>
                        <a:ea typeface="나눔고딕" panose="020D0604000000000000" pitchFamily="50" charset="-127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635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1200" b="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㈜ </a:t>
                      </a:r>
                      <a:r>
                        <a:rPr lang="en-US" altLang="ko-KR" sz="1200" b="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2022</a:t>
                      </a:r>
                      <a:r>
                        <a:rPr lang="ko-KR" altLang="en-US" sz="1200" b="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국세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20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000-00-00000</a:t>
                      </a:r>
                      <a:endParaRPr lang="ko-KR" altLang="en-US" sz="1200" dirty="0">
                        <a:solidFill>
                          <a:schemeClr val="bg2">
                            <a:lumMod val="25000"/>
                          </a:schemeClr>
                        </a:solidFill>
                        <a:latin typeface="나눔고딕" panose="020D0604000000000000" pitchFamily="50" charset="-127"/>
                        <a:ea typeface="나눔고딕" panose="020D0604000000000000" pitchFamily="50" charset="-127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20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한국장애인고용공단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120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장애인고용장려금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20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300,000</a:t>
                      </a:r>
                      <a:endParaRPr lang="ko-KR" altLang="en-US" sz="1200" dirty="0">
                        <a:solidFill>
                          <a:schemeClr val="bg2">
                            <a:lumMod val="25000"/>
                          </a:schemeClr>
                        </a:solidFill>
                        <a:latin typeface="나눔고딕" panose="020D0604000000000000" pitchFamily="50" charset="-127"/>
                        <a:ea typeface="나눔고딕" panose="020D0604000000000000" pitchFamily="50" charset="-127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3199188703"/>
                  </a:ext>
                </a:extLst>
              </a:tr>
            </a:tbl>
          </a:graphicData>
        </a:graphic>
      </p:graphicFrame>
      <p:sp>
        <p:nvSpPr>
          <p:cNvPr id="65" name="TextBox 64">
            <a:extLst>
              <a:ext uri="{FF2B5EF4-FFF2-40B4-BE49-F238E27FC236}">
                <a16:creationId xmlns:a16="http://schemas.microsoft.com/office/drawing/2014/main" xmlns="" id="{2128FA49-DCE9-409C-873A-281E307F4F61}"/>
              </a:ext>
            </a:extLst>
          </p:cNvPr>
          <p:cNvSpPr txBox="1"/>
          <p:nvPr/>
        </p:nvSpPr>
        <p:spPr>
          <a:xfrm>
            <a:off x="10609602" y="3782183"/>
            <a:ext cx="86273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200" dirty="0">
                <a:latin typeface="나눔고딕" panose="020D0604000000000000" pitchFamily="50" charset="-127"/>
                <a:ea typeface="나눔고딕" panose="020D0604000000000000" pitchFamily="50" charset="-127"/>
              </a:rPr>
              <a:t>(</a:t>
            </a:r>
            <a:r>
              <a:rPr lang="ko-KR" altLang="en-US" sz="1200" dirty="0">
                <a:latin typeface="나눔고딕" panose="020D0604000000000000" pitchFamily="50" charset="-127"/>
                <a:ea typeface="나눔고딕" panose="020D0604000000000000" pitchFamily="50" charset="-127"/>
              </a:rPr>
              <a:t>단위 </a:t>
            </a:r>
            <a:r>
              <a:rPr lang="en-US" altLang="ko-KR" sz="1200" dirty="0">
                <a:latin typeface="나눔고딕" panose="020D0604000000000000" pitchFamily="50" charset="-127"/>
                <a:ea typeface="나눔고딕" panose="020D0604000000000000" pitchFamily="50" charset="-127"/>
              </a:rPr>
              <a:t>: </a:t>
            </a:r>
            <a:r>
              <a:rPr lang="ko-KR" altLang="en-US" sz="1200" dirty="0">
                <a:latin typeface="나눔고딕" panose="020D0604000000000000" pitchFamily="50" charset="-127"/>
                <a:ea typeface="나눔고딕" panose="020D0604000000000000" pitchFamily="50" charset="-127"/>
              </a:rPr>
              <a:t>원</a:t>
            </a:r>
            <a:r>
              <a:rPr lang="en-US" altLang="ko-KR" sz="1200" dirty="0">
                <a:latin typeface="나눔고딕" panose="020D0604000000000000" pitchFamily="50" charset="-127"/>
                <a:ea typeface="나눔고딕" panose="020D0604000000000000" pitchFamily="50" charset="-127"/>
              </a:rPr>
              <a:t>)</a:t>
            </a:r>
            <a:endParaRPr lang="ko-KR" altLang="en-US" sz="1200" dirty="0">
              <a:latin typeface="나눔고딕" panose="020D0604000000000000" pitchFamily="50" charset="-127"/>
              <a:ea typeface="나눔고딕" panose="020D0604000000000000" pitchFamily="50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40402689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3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그림 8">
            <a:extLst>
              <a:ext uri="{FF2B5EF4-FFF2-40B4-BE49-F238E27FC236}">
                <a16:creationId xmlns:a16="http://schemas.microsoft.com/office/drawing/2014/main" xmlns="" id="{3B1A5D79-5902-41C8-BAED-76B0149ED52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848" b="16848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3" name="사각형: 둥근 모서리 12">
            <a:extLst>
              <a:ext uri="{FF2B5EF4-FFF2-40B4-BE49-F238E27FC236}">
                <a16:creationId xmlns:a16="http://schemas.microsoft.com/office/drawing/2014/main" xmlns="" id="{B0AAEF71-D79C-4536-A1D5-3BE6B62106F3}"/>
              </a:ext>
            </a:extLst>
          </p:cNvPr>
          <p:cNvSpPr/>
          <p:nvPr/>
        </p:nvSpPr>
        <p:spPr>
          <a:xfrm>
            <a:off x="195654" y="631460"/>
            <a:ext cx="11788030" cy="5796236"/>
          </a:xfrm>
          <a:prstGeom prst="roundRect">
            <a:avLst>
              <a:gd name="adj" fmla="val 3684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dirty="0">
                <a:solidFill>
                  <a:srgbClr val="0A1834"/>
                </a:solidFill>
              </a:rPr>
              <a:t>									</a:t>
            </a:r>
            <a:endParaRPr lang="ko-KR" altLang="en-US" dirty="0">
              <a:solidFill>
                <a:srgbClr val="0A1834"/>
              </a:solidFill>
            </a:endParaRPr>
          </a:p>
        </p:txBody>
      </p:sp>
      <p:pic>
        <p:nvPicPr>
          <p:cNvPr id="4" name="그림 3">
            <a:extLst>
              <a:ext uri="{FF2B5EF4-FFF2-40B4-BE49-F238E27FC236}">
                <a16:creationId xmlns:a16="http://schemas.microsoft.com/office/drawing/2014/main" xmlns="" id="{C9BCA64D-037A-49F7-A300-3CB2DC9B6C0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212245" y="0"/>
            <a:ext cx="1785671" cy="552517"/>
          </a:xfrm>
          <a:prstGeom prst="rect">
            <a:avLst/>
          </a:prstGeom>
        </p:spPr>
      </p:pic>
      <p:pic>
        <p:nvPicPr>
          <p:cNvPr id="14" name="그림 13">
            <a:extLst>
              <a:ext uri="{FF2B5EF4-FFF2-40B4-BE49-F238E27FC236}">
                <a16:creationId xmlns:a16="http://schemas.microsoft.com/office/drawing/2014/main" xmlns="" id="{0D9592AB-2BA6-4E77-9EDF-C43A691759C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07896" y="6459624"/>
            <a:ext cx="1525434" cy="355996"/>
          </a:xfrm>
          <a:prstGeom prst="rect">
            <a:avLst/>
          </a:prstGeom>
        </p:spPr>
      </p:pic>
      <p:grpSp>
        <p:nvGrpSpPr>
          <p:cNvPr id="3" name="그룹 2">
            <a:extLst>
              <a:ext uri="{FF2B5EF4-FFF2-40B4-BE49-F238E27FC236}">
                <a16:creationId xmlns:a16="http://schemas.microsoft.com/office/drawing/2014/main" xmlns="" id="{1232102F-832F-45B4-8D2B-D5CF9FB5A53A}"/>
              </a:ext>
            </a:extLst>
          </p:cNvPr>
          <p:cNvGrpSpPr/>
          <p:nvPr/>
        </p:nvGrpSpPr>
        <p:grpSpPr>
          <a:xfrm>
            <a:off x="1021976" y="1786901"/>
            <a:ext cx="10246659" cy="1909125"/>
            <a:chOff x="1021976" y="1786901"/>
            <a:chExt cx="10246659" cy="1909125"/>
          </a:xfrm>
        </p:grpSpPr>
        <p:sp>
          <p:nvSpPr>
            <p:cNvPr id="17" name="사각형: 둥근 모서리 16">
              <a:extLst>
                <a:ext uri="{FF2B5EF4-FFF2-40B4-BE49-F238E27FC236}">
                  <a16:creationId xmlns:a16="http://schemas.microsoft.com/office/drawing/2014/main" xmlns="" id="{45114B2C-E3E0-4397-9CE0-39F3B343ADBF}"/>
                </a:ext>
              </a:extLst>
            </p:cNvPr>
            <p:cNvSpPr/>
            <p:nvPr/>
          </p:nvSpPr>
          <p:spPr>
            <a:xfrm>
              <a:off x="1021976" y="1786901"/>
              <a:ext cx="10246659" cy="1909125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285750" indent="-285750">
                <a:lnSpc>
                  <a:spcPct val="150000"/>
                </a:lnSpc>
                <a:buFont typeface="Wingdings" panose="05000000000000000000" pitchFamily="2" charset="2"/>
                <a:buChar char="u"/>
              </a:pPr>
              <a:r>
                <a:rPr lang="ko-KR" altLang="en-US" spc="200" dirty="0">
                  <a:solidFill>
                    <a:srgbClr val="002060"/>
                  </a:solidFill>
                </a:rPr>
                <a:t> </a:t>
              </a:r>
              <a:r>
                <a:rPr lang="ko-KR" altLang="en-US" sz="2400" spc="200" dirty="0">
                  <a:solidFill>
                    <a:schemeClr val="tx1"/>
                  </a:solidFill>
                  <a:latin typeface="에스코어 드림 7 ExtraBold" panose="020B0803030302020204" pitchFamily="34" charset="-127"/>
                  <a:ea typeface="에스코어 드림 7 ExtraBold" panose="020B0803030302020204" pitchFamily="34" charset="-127"/>
                </a:rPr>
                <a:t>일반법인</a:t>
              </a:r>
              <a:endParaRPr lang="en-US" altLang="ko-KR" spc="200" dirty="0">
                <a:solidFill>
                  <a:schemeClr val="tx1"/>
                </a:solidFill>
                <a:latin typeface="에스코어 드림 7 ExtraBold" panose="020B0803030302020204" pitchFamily="34" charset="-127"/>
                <a:ea typeface="에스코어 드림 7 ExtraBold" panose="020B0803030302020204" pitchFamily="34" charset="-127"/>
              </a:endParaRPr>
            </a:p>
            <a:p>
              <a:pPr marL="741600" indent="-285750">
                <a:lnSpc>
                  <a:spcPct val="150000"/>
                </a:lnSpc>
                <a:buFont typeface="Wingdings" panose="05000000000000000000" pitchFamily="2" charset="2"/>
                <a:buChar char="§"/>
              </a:pPr>
              <a:r>
                <a:rPr lang="en-US" altLang="ko-KR" sz="2000" spc="200" dirty="0">
                  <a:solidFill>
                    <a:schemeClr val="tx1"/>
                  </a:solidFill>
                  <a:latin typeface="에스코어 드림 5 Medium" panose="020B0503030302020204" pitchFamily="34" charset="-127"/>
                  <a:ea typeface="에스코어 드림 5 Medium" panose="020B0503030302020204" pitchFamily="34" charset="-127"/>
                </a:rPr>
                <a:t>22.12</a:t>
              </a:r>
              <a:r>
                <a:rPr lang="ko-KR" altLang="en-US" sz="2000" spc="200" dirty="0">
                  <a:solidFill>
                    <a:schemeClr val="tx1"/>
                  </a:solidFill>
                  <a:latin typeface="에스코어 드림 5 Medium" panose="020B0503030302020204" pitchFamily="34" charset="-127"/>
                  <a:ea typeface="에스코어 드림 5 Medium" panose="020B0503030302020204" pitchFamily="34" charset="-127"/>
                </a:rPr>
                <a:t>월에 사업연도가 종료된 영리법인</a:t>
              </a:r>
              <a:endParaRPr lang="en-US" altLang="ko-KR" sz="2000" spc="200" dirty="0">
                <a:solidFill>
                  <a:schemeClr val="tx1"/>
                </a:solidFill>
                <a:latin typeface="에스코어 드림 5 Medium" panose="020B0503030302020204" pitchFamily="34" charset="-127"/>
                <a:ea typeface="에스코어 드림 5 Medium" panose="020B0503030302020204" pitchFamily="34" charset="-127"/>
              </a:endParaRPr>
            </a:p>
            <a:p>
              <a:pPr marL="741600" indent="-285750">
                <a:lnSpc>
                  <a:spcPct val="150000"/>
                </a:lnSpc>
                <a:buFont typeface="Wingdings" panose="05000000000000000000" pitchFamily="2" charset="2"/>
                <a:buChar char="§"/>
              </a:pPr>
              <a:r>
                <a:rPr lang="ko-KR" altLang="en-US" sz="2000" spc="200" dirty="0">
                  <a:solidFill>
                    <a:schemeClr val="tx1"/>
                  </a:solidFill>
                  <a:latin typeface="에스코어 드림 5 Medium" panose="020B0503030302020204" pitchFamily="34" charset="-127"/>
                  <a:ea typeface="에스코어 드림 5 Medium" panose="020B0503030302020204" pitchFamily="34" charset="-127"/>
                </a:rPr>
                <a:t>수익사업을 영위하는 비영리 법인</a:t>
              </a:r>
              <a:endParaRPr lang="en-US" altLang="ko-KR" sz="2000" spc="200" dirty="0">
                <a:solidFill>
                  <a:schemeClr val="tx1"/>
                </a:solidFill>
                <a:latin typeface="에스코어 드림 5 Medium" panose="020B0503030302020204" pitchFamily="34" charset="-127"/>
                <a:ea typeface="에스코어 드림 5 Medium" panose="020B0503030302020204" pitchFamily="34" charset="-127"/>
              </a:endParaRPr>
            </a:p>
            <a:p>
              <a:pPr marL="741600" indent="-285750">
                <a:lnSpc>
                  <a:spcPct val="150000"/>
                </a:lnSpc>
                <a:buFont typeface="Wingdings" panose="05000000000000000000" pitchFamily="2" charset="2"/>
                <a:buChar char="§"/>
              </a:pPr>
              <a:r>
                <a:rPr lang="ko-KR" altLang="en-US" sz="2000" spc="200" dirty="0">
                  <a:solidFill>
                    <a:schemeClr val="tx1"/>
                  </a:solidFill>
                  <a:latin typeface="에스코어 드림 5 Medium" panose="020B0503030302020204" pitchFamily="34" charset="-127"/>
                  <a:ea typeface="에스코어 드림 5 Medium" panose="020B0503030302020204" pitchFamily="34" charset="-127"/>
                </a:rPr>
                <a:t>국내원천소득이 있는 외국법인</a:t>
              </a:r>
            </a:p>
          </p:txBody>
        </p:sp>
        <p:grpSp>
          <p:nvGrpSpPr>
            <p:cNvPr id="21" name="그룹 20">
              <a:extLst>
                <a:ext uri="{FF2B5EF4-FFF2-40B4-BE49-F238E27FC236}">
                  <a16:creationId xmlns:a16="http://schemas.microsoft.com/office/drawing/2014/main" xmlns="" id="{0A467498-264B-4ECC-ABD1-E9C5BB7B15D9}"/>
                </a:ext>
              </a:extLst>
            </p:cNvPr>
            <p:cNvGrpSpPr/>
            <p:nvPr/>
          </p:nvGrpSpPr>
          <p:grpSpPr>
            <a:xfrm>
              <a:off x="7437353" y="2513833"/>
              <a:ext cx="2977994" cy="1059543"/>
              <a:chOff x="7564505" y="2737950"/>
              <a:chExt cx="2977994" cy="1059543"/>
            </a:xfrm>
          </p:grpSpPr>
          <p:pic>
            <p:nvPicPr>
              <p:cNvPr id="22" name="그림 21">
                <a:extLst>
                  <a:ext uri="{FF2B5EF4-FFF2-40B4-BE49-F238E27FC236}">
                    <a16:creationId xmlns:a16="http://schemas.microsoft.com/office/drawing/2014/main" xmlns="" id="{343B221B-815E-4D09-A252-9518E381DB02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0317" t="34821" r="12301" b="36210"/>
              <a:stretch/>
            </p:blipFill>
            <p:spPr>
              <a:xfrm>
                <a:off x="7564505" y="2737950"/>
                <a:ext cx="2830286" cy="1059543"/>
              </a:xfrm>
              <a:prstGeom prst="rect">
                <a:avLst/>
              </a:prstGeom>
              <a:solidFill>
                <a:schemeClr val="bg1"/>
              </a:solidFill>
            </p:spPr>
          </p:pic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xmlns="" id="{348DEA68-48B0-497B-8535-9C1778461FAC}"/>
                  </a:ext>
                </a:extLst>
              </p:cNvPr>
              <p:cNvSpPr txBox="1"/>
              <p:nvPr/>
            </p:nvSpPr>
            <p:spPr>
              <a:xfrm>
                <a:off x="8157888" y="2896979"/>
                <a:ext cx="2384611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altLang="ko-KR" sz="2000" dirty="0">
                    <a:solidFill>
                      <a:srgbClr val="FF0000"/>
                    </a:solidFill>
                    <a:latin typeface="에스코어 드림 7 ExtraBold" panose="020B0803030302020204" pitchFamily="34" charset="-127"/>
                    <a:ea typeface="에스코어 드림 7 ExtraBold" panose="020B0803030302020204" pitchFamily="34" charset="-127"/>
                  </a:rPr>
                  <a:t>3.31.(</a:t>
                </a:r>
                <a:r>
                  <a:rPr lang="ko-KR" altLang="en-US" sz="2000" dirty="0">
                    <a:solidFill>
                      <a:srgbClr val="FF0000"/>
                    </a:solidFill>
                    <a:latin typeface="에스코어 드림 7 ExtraBold" panose="020B0803030302020204" pitchFamily="34" charset="-127"/>
                    <a:ea typeface="에스코어 드림 7 ExtraBold" panose="020B0803030302020204" pitchFamily="34" charset="-127"/>
                  </a:rPr>
                  <a:t>금</a:t>
                </a:r>
                <a:r>
                  <a:rPr lang="en-US" altLang="ko-KR" sz="2000" dirty="0">
                    <a:solidFill>
                      <a:srgbClr val="FF0000"/>
                    </a:solidFill>
                    <a:latin typeface="에스코어 드림 7 ExtraBold" panose="020B0803030302020204" pitchFamily="34" charset="-127"/>
                    <a:ea typeface="에스코어 드림 7 ExtraBold" panose="020B0803030302020204" pitchFamily="34" charset="-127"/>
                  </a:rPr>
                  <a:t>) </a:t>
                </a:r>
                <a:r>
                  <a:rPr lang="ko-KR" altLang="en-US" sz="2000" dirty="0">
                    <a:solidFill>
                      <a:srgbClr val="FF0000"/>
                    </a:solidFill>
                    <a:latin typeface="에스코어 드림 7 ExtraBold" panose="020B0803030302020204" pitchFamily="34" charset="-127"/>
                    <a:ea typeface="에스코어 드림 7 ExtraBold" panose="020B0803030302020204" pitchFamily="34" charset="-127"/>
                  </a:rPr>
                  <a:t>까지</a:t>
                </a:r>
              </a:p>
            </p:txBody>
          </p:sp>
        </p:grpSp>
      </p:grpSp>
      <p:grpSp>
        <p:nvGrpSpPr>
          <p:cNvPr id="5" name="그룹 4">
            <a:extLst>
              <a:ext uri="{FF2B5EF4-FFF2-40B4-BE49-F238E27FC236}">
                <a16:creationId xmlns:a16="http://schemas.microsoft.com/office/drawing/2014/main" xmlns="" id="{28819E71-ED4F-4E6A-8E35-FCB4FE029C63}"/>
              </a:ext>
            </a:extLst>
          </p:cNvPr>
          <p:cNvGrpSpPr/>
          <p:nvPr/>
        </p:nvGrpSpPr>
        <p:grpSpPr>
          <a:xfrm>
            <a:off x="1021972" y="3970213"/>
            <a:ext cx="10246659" cy="2100038"/>
            <a:chOff x="1021972" y="3844706"/>
            <a:chExt cx="10246659" cy="2100038"/>
          </a:xfrm>
        </p:grpSpPr>
        <p:sp>
          <p:nvSpPr>
            <p:cNvPr id="24" name="사각형: 둥근 모서리 23">
              <a:extLst>
                <a:ext uri="{FF2B5EF4-FFF2-40B4-BE49-F238E27FC236}">
                  <a16:creationId xmlns:a16="http://schemas.microsoft.com/office/drawing/2014/main" xmlns="" id="{725F70EF-938F-46CB-B958-B58D4C70A7BB}"/>
                </a:ext>
              </a:extLst>
            </p:cNvPr>
            <p:cNvSpPr/>
            <p:nvPr/>
          </p:nvSpPr>
          <p:spPr>
            <a:xfrm>
              <a:off x="1021972" y="3844706"/>
              <a:ext cx="10246659" cy="2100038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285750" indent="-285750">
                <a:lnSpc>
                  <a:spcPct val="150000"/>
                </a:lnSpc>
                <a:buFont typeface="Wingdings" panose="05000000000000000000" pitchFamily="2" charset="2"/>
                <a:buChar char="u"/>
              </a:pPr>
              <a:r>
                <a:rPr lang="ko-KR" altLang="en-US" spc="200" dirty="0">
                  <a:solidFill>
                    <a:srgbClr val="002060"/>
                  </a:solidFill>
                </a:rPr>
                <a:t> </a:t>
              </a:r>
              <a:r>
                <a:rPr lang="ko-KR" altLang="en-US" sz="2400" spc="200" dirty="0">
                  <a:solidFill>
                    <a:schemeClr val="tx1"/>
                  </a:solidFill>
                  <a:latin typeface="에스코어 드림 7 ExtraBold" panose="020B0803030302020204" pitchFamily="34" charset="-127"/>
                  <a:ea typeface="에스코어 드림 7 ExtraBold" panose="020B0803030302020204" pitchFamily="34" charset="-127"/>
                </a:rPr>
                <a:t>성실신고 확인대상</a:t>
              </a:r>
              <a:r>
                <a:rPr lang="ko-KR" altLang="en-US" sz="2400" baseline="30000" dirty="0">
                  <a:solidFill>
                    <a:schemeClr val="tx1"/>
                  </a:solidFill>
                  <a:latin typeface="나눔스퀘어 ExtraBold" panose="020B0600000101010101" pitchFamily="50" charset="-127"/>
                  <a:ea typeface="나눔스퀘어 ExtraBold" panose="020B0600000101010101" pitchFamily="50" charset="-127"/>
                </a:rPr>
                <a:t>*</a:t>
              </a:r>
              <a:r>
                <a:rPr lang="ko-KR" altLang="en-US" sz="2400" spc="200" dirty="0">
                  <a:solidFill>
                    <a:schemeClr val="accent1">
                      <a:lumMod val="60000"/>
                      <a:lumOff val="40000"/>
                    </a:schemeClr>
                  </a:solidFill>
                  <a:latin typeface="에스코어 드림 8 Heavy" panose="020B0903030302020204" pitchFamily="34" charset="-127"/>
                  <a:ea typeface="에스코어 드림 8 Heavy" panose="020B0903030302020204" pitchFamily="34" charset="-127"/>
                </a:rPr>
                <a:t> </a:t>
              </a:r>
              <a:r>
                <a:rPr lang="ko-KR" altLang="en-US" sz="2400" spc="200" dirty="0">
                  <a:solidFill>
                    <a:schemeClr val="tx1"/>
                  </a:solidFill>
                  <a:latin typeface="에스코어 드림 7 ExtraBold" panose="020B0803030302020204" pitchFamily="34" charset="-127"/>
                  <a:ea typeface="에스코어 드림 7 ExtraBold" panose="020B0803030302020204" pitchFamily="34" charset="-127"/>
                </a:rPr>
                <a:t>및 연결납세방식 적용법인</a:t>
              </a:r>
              <a:endParaRPr lang="en-US" altLang="ko-KR" sz="2000" spc="200" dirty="0">
                <a:solidFill>
                  <a:schemeClr val="tx1"/>
                </a:solidFill>
                <a:latin typeface="에스코어 드림 7 ExtraBold" panose="020B0803030302020204" pitchFamily="34" charset="-127"/>
                <a:ea typeface="에스코어 드림 7 ExtraBold" panose="020B0803030302020204" pitchFamily="34" charset="-127"/>
              </a:endParaRPr>
            </a:p>
            <a:p>
              <a:pPr lvl="1">
                <a:lnSpc>
                  <a:spcPct val="150000"/>
                </a:lnSpc>
              </a:pPr>
              <a:r>
                <a:rPr lang="ko-KR" altLang="en-US" sz="1800" dirty="0">
                  <a:solidFill>
                    <a:schemeClr val="accent5">
                      <a:lumMod val="75000"/>
                    </a:schemeClr>
                  </a:solidFill>
                  <a:latin typeface="나눔스퀘어 ExtraBold" panose="020B0600000101010101" pitchFamily="50" charset="-127"/>
                  <a:ea typeface="나눔스퀘어 ExtraBold" panose="020B0600000101010101" pitchFamily="50" charset="-127"/>
                </a:rPr>
                <a:t>*</a:t>
              </a:r>
              <a:r>
                <a:rPr lang="ko-KR" altLang="en-US" sz="1800" spc="200" dirty="0">
                  <a:solidFill>
                    <a:schemeClr val="accent1">
                      <a:lumMod val="60000"/>
                      <a:lumOff val="40000"/>
                    </a:schemeClr>
                  </a:solidFill>
                  <a:latin typeface="에스코어 드림 8 Heavy" panose="020B0903030302020204" pitchFamily="34" charset="-127"/>
                  <a:ea typeface="에스코어 드림 8 Heavy" panose="020B0903030302020204" pitchFamily="34" charset="-127"/>
                </a:rPr>
                <a:t> </a:t>
              </a:r>
              <a:r>
                <a:rPr lang="en-US" altLang="ko-KR" baseline="30000" dirty="0">
                  <a:solidFill>
                    <a:schemeClr val="tx1"/>
                  </a:solidFill>
                  <a:latin typeface="에스코어 드림 5 Medium" panose="020B0503030302020204" pitchFamily="34" charset="-127"/>
                  <a:ea typeface="에스코어 드림 5 Medium" panose="020B0503030302020204" pitchFamily="34" charset="-127"/>
                </a:rPr>
                <a:t>①</a:t>
              </a:r>
              <a:r>
                <a:rPr lang="ko-KR" altLang="en-US" dirty="0">
                  <a:solidFill>
                    <a:schemeClr val="tx1"/>
                  </a:solidFill>
                  <a:latin typeface="에스코어 드림 5 Medium" panose="020B0503030302020204" pitchFamily="34" charset="-127"/>
                  <a:ea typeface="에스코어 드림 5 Medium" panose="020B0503030302020204" pitchFamily="34" charset="-127"/>
                </a:rPr>
                <a:t>부동산임대업 등을 주업으로 하는 소규모 법인과</a:t>
              </a:r>
              <a:endParaRPr lang="en-US" altLang="ko-KR" dirty="0">
                <a:solidFill>
                  <a:schemeClr val="tx1"/>
                </a:solidFill>
                <a:latin typeface="에스코어 드림 5 Medium" panose="020B0503030302020204" pitchFamily="34" charset="-127"/>
                <a:ea typeface="에스코어 드림 5 Medium" panose="020B0503030302020204" pitchFamily="34" charset="-127"/>
              </a:endParaRPr>
            </a:p>
            <a:p>
              <a:pPr lvl="1">
                <a:lnSpc>
                  <a:spcPct val="150000"/>
                </a:lnSpc>
              </a:pPr>
              <a:r>
                <a:rPr lang="ko-KR" altLang="en-US" baseline="30000" dirty="0">
                  <a:solidFill>
                    <a:schemeClr val="tx1"/>
                  </a:solidFill>
                  <a:latin typeface="에스코어 드림 5 Medium" panose="020B0503030302020204" pitchFamily="34" charset="-127"/>
                  <a:ea typeface="에스코어 드림 5 Medium" panose="020B0503030302020204" pitchFamily="34" charset="-127"/>
                </a:rPr>
                <a:t>     ②</a:t>
              </a:r>
              <a:r>
                <a:rPr lang="ko-KR" altLang="en-US" dirty="0">
                  <a:solidFill>
                    <a:schemeClr val="tx1"/>
                  </a:solidFill>
                  <a:latin typeface="에스코어 드림 5 Medium" panose="020B0503030302020204" pitchFamily="34" charset="-127"/>
                  <a:ea typeface="에스코어 드림 5 Medium" panose="020B0503030302020204" pitchFamily="34" charset="-127"/>
                </a:rPr>
                <a:t>개인 성실신고확인대상 사업자 중 법인전환사업자</a:t>
              </a:r>
              <a:endParaRPr lang="en-US" altLang="ko-KR" dirty="0">
                <a:solidFill>
                  <a:schemeClr val="tx1"/>
                </a:solidFill>
                <a:latin typeface="에스코어 드림 5 Medium" panose="020B0503030302020204" pitchFamily="34" charset="-127"/>
                <a:ea typeface="에스코어 드림 5 Medium" panose="020B0503030302020204" pitchFamily="34" charset="-127"/>
              </a:endParaRPr>
            </a:p>
            <a:p>
              <a:pPr lvl="1">
                <a:lnSpc>
                  <a:spcPct val="150000"/>
                </a:lnSpc>
              </a:pPr>
              <a:r>
                <a:rPr lang="en-US" altLang="ko-KR" dirty="0">
                  <a:solidFill>
                    <a:schemeClr val="tx1"/>
                  </a:solidFill>
                  <a:latin typeface="에스코어 드림 5 Medium" panose="020B0503030302020204" pitchFamily="34" charset="-127"/>
                  <a:ea typeface="에스코어 드림 5 Medium" panose="020B0503030302020204" pitchFamily="34" charset="-127"/>
                </a:rPr>
                <a:t>     ⇒ </a:t>
              </a:r>
              <a:r>
                <a:rPr lang="ko-KR" altLang="en-US" dirty="0">
                  <a:solidFill>
                    <a:schemeClr val="tx1"/>
                  </a:solidFill>
                  <a:latin typeface="에스코어 드림 5 Medium" panose="020B0503030302020204" pitchFamily="34" charset="-127"/>
                  <a:ea typeface="에스코어 드림 5 Medium" panose="020B0503030302020204" pitchFamily="34" charset="-127"/>
                </a:rPr>
                <a:t>법인세 신고 시 </a:t>
              </a:r>
              <a:r>
                <a:rPr lang="ko-KR" altLang="en-US" dirty="0">
                  <a:solidFill>
                    <a:srgbClr val="826EF8"/>
                  </a:solidFill>
                  <a:latin typeface="에스코어 드림 5 Medium" panose="020B0503030302020204" pitchFamily="34" charset="-127"/>
                  <a:ea typeface="에스코어 드림 5 Medium" panose="020B0503030302020204" pitchFamily="34" charset="-127"/>
                </a:rPr>
                <a:t>세무대리인의 성실신고 확인서</a:t>
              </a:r>
              <a:r>
                <a:rPr lang="ko-KR" altLang="en-US" dirty="0">
                  <a:solidFill>
                    <a:schemeClr val="tx1"/>
                  </a:solidFill>
                  <a:latin typeface="에스코어 드림 5 Medium" panose="020B0503030302020204" pitchFamily="34" charset="-127"/>
                  <a:ea typeface="에스코어 드림 5 Medium" panose="020B0503030302020204" pitchFamily="34" charset="-127"/>
                </a:rPr>
                <a:t>를 같이 제출</a:t>
              </a:r>
              <a:endParaRPr lang="en-US" altLang="ko-KR" dirty="0">
                <a:solidFill>
                  <a:schemeClr val="tx1"/>
                </a:solidFill>
                <a:latin typeface="에스코어 드림 5 Medium" panose="020B0503030302020204" pitchFamily="34" charset="-127"/>
                <a:ea typeface="에스코어 드림 5 Medium" panose="020B0503030302020204" pitchFamily="34" charset="-127"/>
              </a:endParaRPr>
            </a:p>
          </p:txBody>
        </p:sp>
        <p:grpSp>
          <p:nvGrpSpPr>
            <p:cNvPr id="31" name="그룹 30">
              <a:extLst>
                <a:ext uri="{FF2B5EF4-FFF2-40B4-BE49-F238E27FC236}">
                  <a16:creationId xmlns:a16="http://schemas.microsoft.com/office/drawing/2014/main" xmlns="" id="{1BEF62ED-1E5C-437D-AD30-9AA07203501E}"/>
                </a:ext>
              </a:extLst>
            </p:cNvPr>
            <p:cNvGrpSpPr/>
            <p:nvPr/>
          </p:nvGrpSpPr>
          <p:grpSpPr>
            <a:xfrm>
              <a:off x="8234334" y="4536164"/>
              <a:ext cx="2888557" cy="1112012"/>
              <a:chOff x="8256818" y="2793825"/>
              <a:chExt cx="2953129" cy="1059543"/>
            </a:xfrm>
          </p:grpSpPr>
          <p:pic>
            <p:nvPicPr>
              <p:cNvPr id="32" name="그림 31">
                <a:extLst>
                  <a:ext uri="{FF2B5EF4-FFF2-40B4-BE49-F238E27FC236}">
                    <a16:creationId xmlns:a16="http://schemas.microsoft.com/office/drawing/2014/main" xmlns="" id="{EC130C5B-E4CB-488B-A544-E59A25C3BB44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0317" t="34821" r="12301" b="36210"/>
              <a:stretch/>
            </p:blipFill>
            <p:spPr>
              <a:xfrm>
                <a:off x="8256818" y="2793825"/>
                <a:ext cx="2830291" cy="1059543"/>
              </a:xfrm>
              <a:prstGeom prst="rect">
                <a:avLst/>
              </a:prstGeom>
              <a:solidFill>
                <a:schemeClr val="bg1"/>
              </a:solidFill>
            </p:spPr>
          </p:pic>
          <p:sp>
            <p:nvSpPr>
              <p:cNvPr id="33" name="TextBox 32">
                <a:extLst>
                  <a:ext uri="{FF2B5EF4-FFF2-40B4-BE49-F238E27FC236}">
                    <a16:creationId xmlns:a16="http://schemas.microsoft.com/office/drawing/2014/main" xmlns="" id="{30812B40-7AB2-408C-91D7-0F9142C73DBE}"/>
                  </a:ext>
                </a:extLst>
              </p:cNvPr>
              <p:cNvSpPr txBox="1"/>
              <p:nvPr/>
            </p:nvSpPr>
            <p:spPr>
              <a:xfrm>
                <a:off x="8825336" y="2977664"/>
                <a:ext cx="2384611" cy="38010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altLang="ko-KR" sz="2000" dirty="0">
                    <a:solidFill>
                      <a:srgbClr val="FF0000"/>
                    </a:solidFill>
                    <a:latin typeface="에스코어 드림 7 ExtraBold" panose="020B0803030302020204" pitchFamily="34" charset="-127"/>
                    <a:ea typeface="에스코어 드림 7 ExtraBold" panose="020B0803030302020204" pitchFamily="34" charset="-127"/>
                  </a:rPr>
                  <a:t>5.2.(</a:t>
                </a:r>
                <a:r>
                  <a:rPr lang="ko-KR" altLang="en-US" sz="2000" dirty="0">
                    <a:solidFill>
                      <a:srgbClr val="FF0000"/>
                    </a:solidFill>
                    <a:latin typeface="에스코어 드림 7 ExtraBold" panose="020B0803030302020204" pitchFamily="34" charset="-127"/>
                    <a:ea typeface="에스코어 드림 7 ExtraBold" panose="020B0803030302020204" pitchFamily="34" charset="-127"/>
                  </a:rPr>
                  <a:t>화</a:t>
                </a:r>
                <a:r>
                  <a:rPr lang="en-US" altLang="ko-KR" sz="2000" dirty="0">
                    <a:solidFill>
                      <a:srgbClr val="FF0000"/>
                    </a:solidFill>
                    <a:latin typeface="에스코어 드림 7 ExtraBold" panose="020B0803030302020204" pitchFamily="34" charset="-127"/>
                    <a:ea typeface="에스코어 드림 7 ExtraBold" panose="020B0803030302020204" pitchFamily="34" charset="-127"/>
                  </a:rPr>
                  <a:t>) </a:t>
                </a:r>
                <a:r>
                  <a:rPr lang="ko-KR" altLang="en-US" sz="2000" dirty="0">
                    <a:solidFill>
                      <a:srgbClr val="FF0000"/>
                    </a:solidFill>
                    <a:latin typeface="에스코어 드림 7 ExtraBold" panose="020B0803030302020204" pitchFamily="34" charset="-127"/>
                    <a:ea typeface="에스코어 드림 7 ExtraBold" panose="020B0803030302020204" pitchFamily="34" charset="-127"/>
                  </a:rPr>
                  <a:t>까지</a:t>
                </a:r>
              </a:p>
            </p:txBody>
          </p:sp>
        </p:grpSp>
      </p:grpSp>
      <p:sp>
        <p:nvSpPr>
          <p:cNvPr id="20" name="Rectangle 28">
            <a:extLst>
              <a:ext uri="{FF2B5EF4-FFF2-40B4-BE49-F238E27FC236}">
                <a16:creationId xmlns:a16="http://schemas.microsoft.com/office/drawing/2014/main" xmlns="" id="{13C6C221-9BEC-4831-93AF-F28135C13101}"/>
              </a:ext>
            </a:extLst>
          </p:cNvPr>
          <p:cNvSpPr/>
          <p:nvPr/>
        </p:nvSpPr>
        <p:spPr>
          <a:xfrm>
            <a:off x="4125751" y="1214805"/>
            <a:ext cx="7860028" cy="452650"/>
          </a:xfrm>
          <a:prstGeom prst="rect">
            <a:avLst/>
          </a:pr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ko-KR" altLang="en-US" sz="2000" dirty="0">
                <a:latin typeface="에스코어 드림 6 Bold" panose="020B0703030302020204" pitchFamily="34" charset="-127"/>
                <a:ea typeface="에스코어 드림 6 Bold" panose="020B0703030302020204" pitchFamily="34" charset="-127"/>
              </a:rPr>
              <a:t>           신고납부기한</a:t>
            </a:r>
            <a:endParaRPr lang="en-US" sz="2000" dirty="0">
              <a:latin typeface="에스코어 드림 6 Bold" panose="020B0703030302020204" pitchFamily="34" charset="-127"/>
              <a:ea typeface="에스코어 드림 6 Bold" panose="020B0703030302020204" pitchFamily="34" charset="-127"/>
            </a:endParaRPr>
          </a:p>
        </p:txBody>
      </p:sp>
      <p:sp>
        <p:nvSpPr>
          <p:cNvPr id="27" name="Parallelogram 31">
            <a:extLst>
              <a:ext uri="{FF2B5EF4-FFF2-40B4-BE49-F238E27FC236}">
                <a16:creationId xmlns:a16="http://schemas.microsoft.com/office/drawing/2014/main" xmlns="" id="{B71355F8-A94F-4623-9480-E677254B5377}"/>
              </a:ext>
            </a:extLst>
          </p:cNvPr>
          <p:cNvSpPr/>
          <p:nvPr/>
        </p:nvSpPr>
        <p:spPr>
          <a:xfrm rot="5400000" flipH="1">
            <a:off x="4045254" y="978760"/>
            <a:ext cx="762509" cy="602476"/>
          </a:xfrm>
          <a:prstGeom prst="parallelogram">
            <a:avLst>
              <a:gd name="adj" fmla="val 55606"/>
            </a:avLst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8" name="그룹 7">
            <a:extLst>
              <a:ext uri="{FF2B5EF4-FFF2-40B4-BE49-F238E27FC236}">
                <a16:creationId xmlns:a16="http://schemas.microsoft.com/office/drawing/2014/main" xmlns="" id="{016C46A0-71C9-4688-916C-F2B556532A50}"/>
              </a:ext>
            </a:extLst>
          </p:cNvPr>
          <p:cNvGrpSpPr/>
          <p:nvPr/>
        </p:nvGrpSpPr>
        <p:grpSpPr>
          <a:xfrm>
            <a:off x="2608311" y="885415"/>
            <a:ext cx="2125067" cy="444066"/>
            <a:chOff x="2608311" y="885415"/>
            <a:chExt cx="2125067" cy="444066"/>
          </a:xfrm>
        </p:grpSpPr>
        <p:sp>
          <p:nvSpPr>
            <p:cNvPr id="25" name="Arrow: Pentagon 29">
              <a:extLst>
                <a:ext uri="{FF2B5EF4-FFF2-40B4-BE49-F238E27FC236}">
                  <a16:creationId xmlns:a16="http://schemas.microsoft.com/office/drawing/2014/main" xmlns="" id="{9B2F891B-6C2B-4B74-89D4-2CC311307C39}"/>
                </a:ext>
              </a:extLst>
            </p:cNvPr>
            <p:cNvSpPr/>
            <p:nvPr/>
          </p:nvSpPr>
          <p:spPr>
            <a:xfrm flipH="1">
              <a:off x="2608311" y="885415"/>
              <a:ext cx="2125067" cy="444066"/>
            </a:xfrm>
            <a:prstGeom prst="homePlate">
              <a:avLst>
                <a:gd name="adj" fmla="val 43906"/>
              </a:avLst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xmlns="" id="{1AA7F4B3-A4D6-4955-9848-BE08033EBCFB}"/>
                </a:ext>
              </a:extLst>
            </p:cNvPr>
            <p:cNvSpPr txBox="1"/>
            <p:nvPr/>
          </p:nvSpPr>
          <p:spPr>
            <a:xfrm>
              <a:off x="2706150" y="922032"/>
              <a:ext cx="1964449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ko-KR" b="1" dirty="0">
                  <a:solidFill>
                    <a:schemeClr val="bg1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  <a:cs typeface="Arial" pitchFamily="34" charset="0"/>
                </a:rPr>
                <a:t>Ⅰ. </a:t>
              </a:r>
              <a:r>
                <a:rPr lang="ko-KR" altLang="en-US" b="1" dirty="0">
                  <a:solidFill>
                    <a:schemeClr val="bg1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  <a:cs typeface="Arial" pitchFamily="34" charset="0"/>
                </a:rPr>
                <a:t>신고지원방향</a:t>
              </a:r>
              <a:endParaRPr lang="ko-KR" altLang="en-US" b="1" dirty="0">
                <a:solidFill>
                  <a:schemeClr val="bg1"/>
                </a:solidFill>
                <a:cs typeface="Arial" pitchFamily="34" charset="0"/>
              </a:endParaRPr>
            </a:p>
          </p:txBody>
        </p:sp>
      </p:grp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D5B359A7-09C4-46FF-A656-05CF14C47AE9}"/>
              </a:ext>
            </a:extLst>
          </p:cNvPr>
          <p:cNvSpPr txBox="1"/>
          <p:nvPr/>
        </p:nvSpPr>
        <p:spPr>
          <a:xfrm>
            <a:off x="10863435" y="1407459"/>
            <a:ext cx="113134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1200" dirty="0">
                <a:solidFill>
                  <a:schemeClr val="bg1"/>
                </a:solidFill>
                <a:latin typeface="에스코어 드림 6 Bold" panose="020B0703030302020204" pitchFamily="34" charset="-127"/>
                <a:ea typeface="에스코어 드림 6 Bold" panose="020B0703030302020204" pitchFamily="34" charset="-127"/>
              </a:rPr>
              <a:t>신고납부안내</a:t>
            </a:r>
            <a:endParaRPr lang="ko-KR" altLang="en-US" dirty="0">
              <a:solidFill>
                <a:schemeClr val="bg1"/>
              </a:solidFill>
              <a:latin typeface="에스코어 드림 6 Bold" panose="020B0703030302020204" pitchFamily="34" charset="-127"/>
              <a:ea typeface="에스코어 드림 6 Bold" panose="020B0703030302020204" pitchFamily="34" charset="-127"/>
            </a:endParaRPr>
          </a:p>
        </p:txBody>
      </p:sp>
      <p:cxnSp>
        <p:nvCxnSpPr>
          <p:cNvPr id="19" name="직선 연결선 18">
            <a:extLst>
              <a:ext uri="{FF2B5EF4-FFF2-40B4-BE49-F238E27FC236}">
                <a16:creationId xmlns:a16="http://schemas.microsoft.com/office/drawing/2014/main" xmlns="" id="{35C03AEF-DC18-498D-92BA-27B3600BEFBF}"/>
              </a:ext>
            </a:extLst>
          </p:cNvPr>
          <p:cNvCxnSpPr/>
          <p:nvPr/>
        </p:nvCxnSpPr>
        <p:spPr>
          <a:xfrm>
            <a:off x="1030724" y="3974995"/>
            <a:ext cx="9581692" cy="0"/>
          </a:xfrm>
          <a:prstGeom prst="line">
            <a:avLst/>
          </a:prstGeom>
          <a:ln>
            <a:solidFill>
              <a:srgbClr val="334457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738598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그림 8">
            <a:extLst>
              <a:ext uri="{FF2B5EF4-FFF2-40B4-BE49-F238E27FC236}">
                <a16:creationId xmlns:a16="http://schemas.microsoft.com/office/drawing/2014/main" xmlns="" id="{3B1A5D79-5902-41C8-BAED-76B0149ED52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848" b="16848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3" name="사각형: 둥근 모서리 12">
            <a:extLst>
              <a:ext uri="{FF2B5EF4-FFF2-40B4-BE49-F238E27FC236}">
                <a16:creationId xmlns:a16="http://schemas.microsoft.com/office/drawing/2014/main" xmlns="" id="{B0AAEF71-D79C-4536-A1D5-3BE6B62106F3}"/>
              </a:ext>
            </a:extLst>
          </p:cNvPr>
          <p:cNvSpPr/>
          <p:nvPr/>
        </p:nvSpPr>
        <p:spPr>
          <a:xfrm>
            <a:off x="195654" y="623071"/>
            <a:ext cx="11788030" cy="5796236"/>
          </a:xfrm>
          <a:prstGeom prst="roundRect">
            <a:avLst>
              <a:gd name="adj" fmla="val 3684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dirty="0">
                <a:solidFill>
                  <a:srgbClr val="0A1834"/>
                </a:solidFill>
              </a:rPr>
              <a:t>									</a:t>
            </a:r>
            <a:endParaRPr lang="ko-KR" altLang="en-US" dirty="0">
              <a:solidFill>
                <a:srgbClr val="0A1834"/>
              </a:solidFill>
            </a:endParaRPr>
          </a:p>
        </p:txBody>
      </p:sp>
      <p:pic>
        <p:nvPicPr>
          <p:cNvPr id="4" name="그림 3">
            <a:extLst>
              <a:ext uri="{FF2B5EF4-FFF2-40B4-BE49-F238E27FC236}">
                <a16:creationId xmlns:a16="http://schemas.microsoft.com/office/drawing/2014/main" xmlns="" id="{C9BCA64D-037A-49F7-A300-3CB2DC9B6C0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212245" y="0"/>
            <a:ext cx="1785671" cy="552517"/>
          </a:xfrm>
          <a:prstGeom prst="rect">
            <a:avLst/>
          </a:prstGeom>
        </p:spPr>
      </p:pic>
      <p:pic>
        <p:nvPicPr>
          <p:cNvPr id="14" name="그림 13">
            <a:extLst>
              <a:ext uri="{FF2B5EF4-FFF2-40B4-BE49-F238E27FC236}">
                <a16:creationId xmlns:a16="http://schemas.microsoft.com/office/drawing/2014/main" xmlns="" id="{0D9592AB-2BA6-4E77-9EDF-C43A691759C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07896" y="6459624"/>
            <a:ext cx="1525434" cy="355996"/>
          </a:xfrm>
          <a:prstGeom prst="rect">
            <a:avLst/>
          </a:prstGeom>
        </p:spPr>
      </p:pic>
      <p:sp>
        <p:nvSpPr>
          <p:cNvPr id="37" name="TextBox 36">
            <a:extLst>
              <a:ext uri="{FF2B5EF4-FFF2-40B4-BE49-F238E27FC236}">
                <a16:creationId xmlns:a16="http://schemas.microsoft.com/office/drawing/2014/main" xmlns="" id="{3A8C9166-5D9C-4CD9-9582-0B9841FC481C}"/>
              </a:ext>
            </a:extLst>
          </p:cNvPr>
          <p:cNvSpPr txBox="1"/>
          <p:nvPr/>
        </p:nvSpPr>
        <p:spPr>
          <a:xfrm>
            <a:off x="10879671" y="1407459"/>
            <a:ext cx="150582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1200" dirty="0">
                <a:solidFill>
                  <a:schemeClr val="bg1"/>
                </a:solidFill>
                <a:latin typeface="에스코어 드림 6 Bold" panose="020B0703030302020204" pitchFamily="34" charset="-127"/>
                <a:ea typeface="에스코어 드림 6 Bold" panose="020B0703030302020204" pitchFamily="34" charset="-127"/>
              </a:rPr>
              <a:t>세정지원 방안</a:t>
            </a:r>
            <a:endParaRPr lang="ko-KR" altLang="en-US" dirty="0">
              <a:solidFill>
                <a:schemeClr val="bg1"/>
              </a:solidFill>
              <a:latin typeface="에스코어 드림 6 Bold" panose="020B0703030302020204" pitchFamily="34" charset="-127"/>
              <a:ea typeface="에스코어 드림 6 Bold" panose="020B0703030302020204" pitchFamily="34" charset="-127"/>
            </a:endParaRPr>
          </a:p>
        </p:txBody>
      </p:sp>
      <p:sp>
        <p:nvSpPr>
          <p:cNvPr id="73" name="TextBox 72">
            <a:extLst>
              <a:ext uri="{FF2B5EF4-FFF2-40B4-BE49-F238E27FC236}">
                <a16:creationId xmlns:a16="http://schemas.microsoft.com/office/drawing/2014/main" xmlns="" id="{338B6098-BAD8-48E1-A4D7-9DA3E1763D94}"/>
              </a:ext>
            </a:extLst>
          </p:cNvPr>
          <p:cNvSpPr txBox="1"/>
          <p:nvPr/>
        </p:nvSpPr>
        <p:spPr>
          <a:xfrm>
            <a:off x="1464665" y="5622680"/>
            <a:ext cx="10443885" cy="74488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Clr>
                <a:srgbClr val="C00000"/>
              </a:buClr>
              <a:buFont typeface="Wingdings" panose="05000000000000000000" pitchFamily="2" charset="2"/>
              <a:buChar char="ü"/>
            </a:pPr>
            <a:r>
              <a:rPr lang="ko-KR" altLang="en-US" dirty="0">
                <a:solidFill>
                  <a:srgbClr val="C00000"/>
                </a:solidFill>
                <a:latin typeface="나눔스퀘어 ExtraBold" panose="020B0600000101010101" pitchFamily="50" charset="-127"/>
                <a:ea typeface="나눔스퀘어 ExtraBold" panose="020B0600000101010101" pitchFamily="50" charset="-127"/>
              </a:rPr>
              <a:t>신고대상 사업연도</a:t>
            </a:r>
            <a:r>
              <a:rPr lang="ko-KR" altLang="en-US" dirty="0">
                <a:solidFill>
                  <a:srgbClr val="334457"/>
                </a:solidFill>
                <a:latin typeface="나눔스퀘어 ExtraBold" panose="020B0600000101010101" pitchFamily="50" charset="-127"/>
                <a:ea typeface="나눔스퀘어 ExtraBold" panose="020B0600000101010101" pitchFamily="50" charset="-127"/>
              </a:rPr>
              <a:t>의</a:t>
            </a:r>
            <a:r>
              <a:rPr lang="ko-KR" altLang="en-US" dirty="0">
                <a:solidFill>
                  <a:srgbClr val="C00000"/>
                </a:solidFill>
                <a:latin typeface="나눔스퀘어 ExtraBold" panose="020B0600000101010101" pitchFamily="50" charset="-127"/>
                <a:ea typeface="나눔스퀘어 ExtraBold" panose="020B0600000101010101" pitchFamily="50" charset="-127"/>
              </a:rPr>
              <a:t> 참고자료 </a:t>
            </a:r>
            <a:r>
              <a:rPr lang="ko-KR" altLang="en-US" dirty="0">
                <a:solidFill>
                  <a:srgbClr val="334457"/>
                </a:solidFill>
                <a:latin typeface="나눔스퀘어 ExtraBold" panose="020B0600000101010101" pitchFamily="50" charset="-127"/>
                <a:ea typeface="나눔스퀘어 ExtraBold" panose="020B0600000101010101" pitchFamily="50" charset="-127"/>
              </a:rPr>
              <a:t>제공</a:t>
            </a:r>
            <a:endParaRPr lang="en-US" altLang="ko-KR" dirty="0">
              <a:solidFill>
                <a:srgbClr val="334457"/>
              </a:solidFill>
              <a:latin typeface="나눔스퀘어 ExtraBold" panose="020B0600000101010101" pitchFamily="50" charset="-127"/>
              <a:ea typeface="나눔스퀘어 ExtraBold" panose="020B0600000101010101" pitchFamily="50" charset="-127"/>
            </a:endParaRPr>
          </a:p>
          <a:p>
            <a:pPr>
              <a:lnSpc>
                <a:spcPct val="150000"/>
              </a:lnSpc>
              <a:buClr>
                <a:srgbClr val="C00000"/>
              </a:buClr>
            </a:pPr>
            <a:r>
              <a:rPr lang="ko-KR" altLang="en-US" dirty="0">
                <a:solidFill>
                  <a:srgbClr val="334457"/>
                </a:solidFill>
                <a:latin typeface="나눔스퀘어 ExtraBold" panose="020B0600000101010101" pitchFamily="50" charset="-127"/>
                <a:ea typeface="나눔스퀘어 ExtraBold" panose="020B0600000101010101" pitchFamily="50" charset="-127"/>
              </a:rPr>
              <a:t>      </a:t>
            </a:r>
            <a:r>
              <a:rPr lang="en-US" altLang="ko-KR" dirty="0">
                <a:solidFill>
                  <a:srgbClr val="334457"/>
                </a:solidFill>
                <a:latin typeface="나눔스퀘어 ExtraBold" panose="020B0600000101010101" pitchFamily="50" charset="-127"/>
                <a:ea typeface="나눔스퀘어 ExtraBold" panose="020B0600000101010101" pitchFamily="50" charset="-127"/>
              </a:rPr>
              <a:t>2022</a:t>
            </a:r>
            <a:r>
              <a:rPr lang="ko-KR" altLang="en-US" dirty="0">
                <a:solidFill>
                  <a:srgbClr val="334457"/>
                </a:solidFill>
                <a:latin typeface="나눔스퀘어 ExtraBold" panose="020B0600000101010101" pitchFamily="50" charset="-127"/>
                <a:ea typeface="나눔스퀘어 ExtraBold" panose="020B0600000101010101" pitchFamily="50" charset="-127"/>
              </a:rPr>
              <a:t> 중 신변잡화 구입 등 </a:t>
            </a:r>
            <a:r>
              <a:rPr lang="ko-KR" altLang="en-US" dirty="0">
                <a:solidFill>
                  <a:schemeClr val="accent5">
                    <a:lumMod val="75000"/>
                  </a:schemeClr>
                </a:solidFill>
                <a:latin typeface="나눔스퀘어 ExtraBold" panose="020B0600000101010101" pitchFamily="50" charset="-127"/>
                <a:ea typeface="나눔스퀘어 ExtraBold" panose="020B0600000101010101" pitchFamily="50" charset="-127"/>
              </a:rPr>
              <a:t>특정용도의 신용카드 사용현황</a:t>
            </a:r>
            <a:r>
              <a:rPr lang="en-US" altLang="ko-KR" dirty="0">
                <a:solidFill>
                  <a:srgbClr val="334457"/>
                </a:solidFill>
                <a:latin typeface="나눔스퀘어 ExtraBold" panose="020B0600000101010101" pitchFamily="50" charset="-127"/>
                <a:ea typeface="나눔스퀘어 ExtraBold" panose="020B0600000101010101" pitchFamily="50" charset="-127"/>
              </a:rPr>
              <a:t>(3</a:t>
            </a:r>
            <a:r>
              <a:rPr lang="ko-KR" altLang="en-US" dirty="0">
                <a:solidFill>
                  <a:srgbClr val="334457"/>
                </a:solidFill>
                <a:latin typeface="나눔스퀘어 ExtraBold" panose="020B0600000101010101" pitchFamily="50" charset="-127"/>
                <a:ea typeface="나눔스퀘어 ExtraBold" panose="020B0600000101010101" pitchFamily="50" charset="-127"/>
              </a:rPr>
              <a:t>년간 추이 그래프</a:t>
            </a:r>
            <a:r>
              <a:rPr lang="en-US" altLang="ko-KR" dirty="0">
                <a:solidFill>
                  <a:srgbClr val="334457"/>
                </a:solidFill>
                <a:latin typeface="나눔스퀘어 ExtraBold" panose="020B0600000101010101" pitchFamily="50" charset="-127"/>
                <a:ea typeface="나눔스퀘어 ExtraBold" panose="020B0600000101010101" pitchFamily="50" charset="-127"/>
              </a:rPr>
              <a:t>)</a:t>
            </a:r>
            <a:r>
              <a:rPr lang="ko-KR" altLang="en-US" dirty="0">
                <a:solidFill>
                  <a:srgbClr val="334457"/>
                </a:solidFill>
                <a:latin typeface="나눔스퀘어 ExtraBold" panose="020B0600000101010101" pitchFamily="50" charset="-127"/>
                <a:ea typeface="나눔스퀘어 ExtraBold" panose="020B0600000101010101" pitchFamily="50" charset="-127"/>
              </a:rPr>
              <a:t>과 </a:t>
            </a:r>
            <a:r>
              <a:rPr lang="en-US" altLang="ko-KR" dirty="0">
                <a:solidFill>
                  <a:srgbClr val="334457"/>
                </a:solidFill>
                <a:latin typeface="나눔스퀘어 ExtraBold" panose="020B0600000101010101" pitchFamily="50" charset="-127"/>
                <a:ea typeface="나눔스퀘어 ExtraBold" panose="020B0600000101010101" pitchFamily="50" charset="-127"/>
              </a:rPr>
              <a:t>2022</a:t>
            </a:r>
            <a:r>
              <a:rPr lang="ko-KR" altLang="en-US" dirty="0">
                <a:solidFill>
                  <a:srgbClr val="334457"/>
                </a:solidFill>
                <a:latin typeface="나눔스퀘어 ExtraBold" panose="020B0600000101010101" pitchFamily="50" charset="-127"/>
                <a:ea typeface="나눔스퀘어 ExtraBold" panose="020B0600000101010101" pitchFamily="50" charset="-127"/>
              </a:rPr>
              <a:t>초 </a:t>
            </a:r>
            <a:r>
              <a:rPr lang="ko-KR" altLang="en-US" dirty="0">
                <a:solidFill>
                  <a:schemeClr val="accent5">
                    <a:lumMod val="75000"/>
                  </a:schemeClr>
                </a:solidFill>
                <a:latin typeface="나눔스퀘어 ExtraBold" panose="020B0600000101010101" pitchFamily="50" charset="-127"/>
                <a:ea typeface="나눔스퀘어 ExtraBold" panose="020B0600000101010101" pitchFamily="50" charset="-127"/>
              </a:rPr>
              <a:t>주주현황</a:t>
            </a:r>
            <a:r>
              <a:rPr lang="ko-KR" altLang="en-US" dirty="0">
                <a:solidFill>
                  <a:srgbClr val="334457"/>
                </a:solidFill>
                <a:latin typeface="나눔스퀘어 ExtraBold" panose="020B0600000101010101" pitchFamily="50" charset="-127"/>
                <a:ea typeface="나눔스퀘어 ExtraBold" panose="020B0600000101010101" pitchFamily="50" charset="-127"/>
              </a:rPr>
              <a:t>을 제공</a:t>
            </a:r>
            <a:endParaRPr lang="en-US" altLang="ko-KR" dirty="0">
              <a:solidFill>
                <a:srgbClr val="334457"/>
              </a:solidFill>
              <a:latin typeface="나눔스퀘어 ExtraBold" panose="020B0600000101010101" pitchFamily="50" charset="-127"/>
              <a:ea typeface="나눔스퀘어 ExtraBold" panose="020B0600000101010101" pitchFamily="50" charset="-127"/>
            </a:endParaRPr>
          </a:p>
        </p:txBody>
      </p:sp>
      <p:sp>
        <p:nvSpPr>
          <p:cNvPr id="75" name="직사각형 74">
            <a:extLst>
              <a:ext uri="{FF2B5EF4-FFF2-40B4-BE49-F238E27FC236}">
                <a16:creationId xmlns:a16="http://schemas.microsoft.com/office/drawing/2014/main" xmlns="" id="{00A8DE57-3288-4D79-8141-A06C71DCF4E8}"/>
              </a:ext>
            </a:extLst>
          </p:cNvPr>
          <p:cNvSpPr/>
          <p:nvPr/>
        </p:nvSpPr>
        <p:spPr>
          <a:xfrm>
            <a:off x="4233113" y="1716610"/>
            <a:ext cx="1854013" cy="503666"/>
          </a:xfrm>
          <a:prstGeom prst="rect">
            <a:avLst/>
          </a:prstGeom>
          <a:noFill/>
          <a:ln w="76200">
            <a:solidFill>
              <a:srgbClr val="C0000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grpSp>
        <p:nvGrpSpPr>
          <p:cNvPr id="6" name="그룹 5">
            <a:extLst>
              <a:ext uri="{FF2B5EF4-FFF2-40B4-BE49-F238E27FC236}">
                <a16:creationId xmlns:a16="http://schemas.microsoft.com/office/drawing/2014/main" xmlns="" id="{E77AD8D3-7002-48D7-8DA2-716A50AA8AF5}"/>
              </a:ext>
            </a:extLst>
          </p:cNvPr>
          <p:cNvGrpSpPr/>
          <p:nvPr/>
        </p:nvGrpSpPr>
        <p:grpSpPr>
          <a:xfrm>
            <a:off x="316495" y="1794423"/>
            <a:ext cx="11563272" cy="4589366"/>
            <a:chOff x="316495" y="1794423"/>
            <a:chExt cx="11563272" cy="4589366"/>
          </a:xfrm>
        </p:grpSpPr>
        <p:grpSp>
          <p:nvGrpSpPr>
            <p:cNvPr id="50" name="그룹 49">
              <a:extLst>
                <a:ext uri="{FF2B5EF4-FFF2-40B4-BE49-F238E27FC236}">
                  <a16:creationId xmlns:a16="http://schemas.microsoft.com/office/drawing/2014/main" xmlns="" id="{F2DE2A99-BD60-459D-928F-66992547B04D}"/>
                </a:ext>
              </a:extLst>
            </p:cNvPr>
            <p:cNvGrpSpPr/>
            <p:nvPr/>
          </p:nvGrpSpPr>
          <p:grpSpPr>
            <a:xfrm>
              <a:off x="638531" y="1794423"/>
              <a:ext cx="10904780" cy="360000"/>
              <a:chOff x="638531" y="2975913"/>
              <a:chExt cx="10904780" cy="360000"/>
            </a:xfrm>
          </p:grpSpPr>
          <p:sp>
            <p:nvSpPr>
              <p:cNvPr id="52" name="직사각형 51">
                <a:extLst>
                  <a:ext uri="{FF2B5EF4-FFF2-40B4-BE49-F238E27FC236}">
                    <a16:creationId xmlns:a16="http://schemas.microsoft.com/office/drawing/2014/main" xmlns="" id="{67FAFC77-0751-413E-B2C3-C62C25EDD2BC}"/>
                  </a:ext>
                </a:extLst>
              </p:cNvPr>
              <p:cNvSpPr/>
              <p:nvPr/>
            </p:nvSpPr>
            <p:spPr>
              <a:xfrm>
                <a:off x="638531" y="2975913"/>
                <a:ext cx="1647982" cy="360000"/>
              </a:xfrm>
              <a:prstGeom prst="rect">
                <a:avLst/>
              </a:prstGeom>
              <a:solidFill>
                <a:srgbClr val="F9F9F9"/>
              </a:solidFill>
              <a:ln w="3175"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ko-KR" altLang="en-US" sz="1400" b="1" dirty="0">
                    <a:solidFill>
                      <a:schemeClr val="bg1">
                        <a:lumMod val="75000"/>
                      </a:schemeClr>
                    </a:solidFill>
                    <a:latin typeface="나눔고딕" panose="020D0604000000000000" pitchFamily="50" charset="-127"/>
                    <a:ea typeface="나눔고딕" panose="020D0604000000000000" pitchFamily="50" charset="-127"/>
                  </a:rPr>
                  <a:t>주요안내</a:t>
                </a:r>
              </a:p>
            </p:txBody>
          </p:sp>
          <p:sp>
            <p:nvSpPr>
              <p:cNvPr id="57" name="직사각형 56">
                <a:extLst>
                  <a:ext uri="{FF2B5EF4-FFF2-40B4-BE49-F238E27FC236}">
                    <a16:creationId xmlns:a16="http://schemas.microsoft.com/office/drawing/2014/main" xmlns="" id="{5C92A9A8-87AC-4DF1-8D6C-CBE0A1A90715}"/>
                  </a:ext>
                </a:extLst>
              </p:cNvPr>
              <p:cNvSpPr/>
              <p:nvPr/>
            </p:nvSpPr>
            <p:spPr>
              <a:xfrm>
                <a:off x="2490076" y="2975913"/>
                <a:ext cx="1647982" cy="360000"/>
              </a:xfrm>
              <a:prstGeom prst="rect">
                <a:avLst/>
              </a:prstGeom>
              <a:solidFill>
                <a:srgbClr val="F9F9F9"/>
              </a:solidFill>
              <a:ln w="3175"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ko-KR" altLang="en-US" sz="1400" b="1" dirty="0">
                    <a:solidFill>
                      <a:schemeClr val="bg1">
                        <a:lumMod val="75000"/>
                      </a:schemeClr>
                    </a:solidFill>
                    <a:latin typeface="나눔고딕" panose="020D0604000000000000" pitchFamily="50" charset="-127"/>
                    <a:ea typeface="나눔고딕" panose="020D0604000000000000" pitchFamily="50" charset="-127"/>
                  </a:rPr>
                  <a:t>기업 분석자료</a:t>
                </a:r>
              </a:p>
            </p:txBody>
          </p:sp>
          <p:sp>
            <p:nvSpPr>
              <p:cNvPr id="58" name="직사각형 57">
                <a:extLst>
                  <a:ext uri="{FF2B5EF4-FFF2-40B4-BE49-F238E27FC236}">
                    <a16:creationId xmlns:a16="http://schemas.microsoft.com/office/drawing/2014/main" xmlns="" id="{064D560B-1677-4FE6-AB19-496AAAB5CF3D}"/>
                  </a:ext>
                </a:extLst>
              </p:cNvPr>
              <p:cNvSpPr/>
              <p:nvPr/>
            </p:nvSpPr>
            <p:spPr>
              <a:xfrm>
                <a:off x="4339501" y="2975913"/>
                <a:ext cx="1647982" cy="360000"/>
              </a:xfrm>
              <a:prstGeom prst="rect">
                <a:avLst/>
              </a:prstGeom>
              <a:solidFill>
                <a:srgbClr val="F9F9F9"/>
              </a:solidFill>
              <a:ln w="3175"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ko-KR" altLang="en-US" sz="1400" b="1" dirty="0">
                    <a:solidFill>
                      <a:schemeClr val="tx1"/>
                    </a:solidFill>
                    <a:latin typeface="나눔고딕" panose="020D0604000000000000" pitchFamily="50" charset="-127"/>
                    <a:ea typeface="나눔고딕" panose="020D0604000000000000" pitchFamily="50" charset="-127"/>
                  </a:rPr>
                  <a:t>신고 참고자료</a:t>
                </a:r>
              </a:p>
            </p:txBody>
          </p:sp>
          <p:sp>
            <p:nvSpPr>
              <p:cNvPr id="69" name="직사각형 68">
                <a:extLst>
                  <a:ext uri="{FF2B5EF4-FFF2-40B4-BE49-F238E27FC236}">
                    <a16:creationId xmlns:a16="http://schemas.microsoft.com/office/drawing/2014/main" xmlns="" id="{04D0F6D3-5F49-48D5-BE5B-F17DA4362964}"/>
                  </a:ext>
                </a:extLst>
              </p:cNvPr>
              <p:cNvSpPr/>
              <p:nvPr/>
            </p:nvSpPr>
            <p:spPr>
              <a:xfrm>
                <a:off x="6207398" y="2975913"/>
                <a:ext cx="1647982" cy="360000"/>
              </a:xfrm>
              <a:prstGeom prst="rect">
                <a:avLst/>
              </a:prstGeom>
              <a:solidFill>
                <a:srgbClr val="F9F9F9"/>
              </a:solidFill>
              <a:ln w="3175"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ko-KR" altLang="en-US" sz="1400" b="1" dirty="0" err="1">
                    <a:solidFill>
                      <a:schemeClr val="bg1">
                        <a:lumMod val="75000"/>
                      </a:schemeClr>
                    </a:solidFill>
                    <a:latin typeface="나눔고딕" panose="020D0604000000000000" pitchFamily="50" charset="-127"/>
                    <a:ea typeface="나눔고딕" panose="020D0604000000000000" pitchFamily="50" charset="-127"/>
                  </a:rPr>
                  <a:t>신고시</a:t>
                </a:r>
                <a:r>
                  <a:rPr lang="ko-KR" altLang="en-US" sz="1400" b="1" dirty="0">
                    <a:solidFill>
                      <a:schemeClr val="bg1">
                        <a:lumMod val="75000"/>
                      </a:schemeClr>
                    </a:solidFill>
                    <a:latin typeface="나눔고딕" panose="020D0604000000000000" pitchFamily="50" charset="-127"/>
                    <a:ea typeface="나눔고딕" panose="020D0604000000000000" pitchFamily="50" charset="-127"/>
                  </a:rPr>
                  <a:t> 유의사항</a:t>
                </a:r>
              </a:p>
            </p:txBody>
          </p:sp>
          <p:sp>
            <p:nvSpPr>
              <p:cNvPr id="70" name="직사각형 69">
                <a:extLst>
                  <a:ext uri="{FF2B5EF4-FFF2-40B4-BE49-F238E27FC236}">
                    <a16:creationId xmlns:a16="http://schemas.microsoft.com/office/drawing/2014/main" xmlns="" id="{DAE1F50C-47A2-4D5B-A7BB-A8FEF8FBE7C8}"/>
                  </a:ext>
                </a:extLst>
              </p:cNvPr>
              <p:cNvSpPr/>
              <p:nvPr/>
            </p:nvSpPr>
            <p:spPr>
              <a:xfrm>
                <a:off x="8061063" y="2975913"/>
                <a:ext cx="1647982" cy="360000"/>
              </a:xfrm>
              <a:prstGeom prst="rect">
                <a:avLst/>
              </a:prstGeom>
              <a:solidFill>
                <a:srgbClr val="F9F9F9"/>
              </a:solidFill>
              <a:ln w="3175"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ko-KR" altLang="en-US" sz="1400" b="1" dirty="0">
                    <a:solidFill>
                      <a:schemeClr val="bg1">
                        <a:lumMod val="75000"/>
                      </a:schemeClr>
                    </a:solidFill>
                    <a:latin typeface="나눔고딕" panose="020D0604000000000000" pitchFamily="50" charset="-127"/>
                    <a:ea typeface="나눔고딕" panose="020D0604000000000000" pitchFamily="50" charset="-127"/>
                  </a:rPr>
                  <a:t>절세</a:t>
                </a:r>
                <a:r>
                  <a:rPr lang="en-US" altLang="ko-KR" sz="1400" b="1" dirty="0">
                    <a:solidFill>
                      <a:schemeClr val="bg1">
                        <a:lumMod val="75000"/>
                      </a:schemeClr>
                    </a:solidFill>
                    <a:latin typeface="나눔고딕" panose="020D0604000000000000" pitchFamily="50" charset="-127"/>
                    <a:ea typeface="나눔고딕" panose="020D0604000000000000" pitchFamily="50" charset="-127"/>
                  </a:rPr>
                  <a:t> </a:t>
                </a:r>
                <a:r>
                  <a:rPr lang="ko-KR" altLang="en-US" sz="1400" b="1" dirty="0">
                    <a:solidFill>
                      <a:schemeClr val="bg1">
                        <a:lumMod val="75000"/>
                      </a:schemeClr>
                    </a:solidFill>
                    <a:latin typeface="나눔고딕" panose="020D0604000000000000" pitchFamily="50" charset="-127"/>
                    <a:ea typeface="나눔고딕" panose="020D0604000000000000" pitchFamily="50" charset="-127"/>
                  </a:rPr>
                  <a:t>도움말</a:t>
                </a:r>
              </a:p>
            </p:txBody>
          </p:sp>
          <p:sp>
            <p:nvSpPr>
              <p:cNvPr id="71" name="직사각형 70">
                <a:extLst>
                  <a:ext uri="{FF2B5EF4-FFF2-40B4-BE49-F238E27FC236}">
                    <a16:creationId xmlns:a16="http://schemas.microsoft.com/office/drawing/2014/main" xmlns="" id="{E5978FB3-FDB1-4C92-A950-9DF2CB1D8855}"/>
                  </a:ext>
                </a:extLst>
              </p:cNvPr>
              <p:cNvSpPr/>
              <p:nvPr/>
            </p:nvSpPr>
            <p:spPr>
              <a:xfrm>
                <a:off x="9895329" y="2975913"/>
                <a:ext cx="1647982" cy="360000"/>
              </a:xfrm>
              <a:prstGeom prst="rect">
                <a:avLst/>
              </a:prstGeom>
              <a:solidFill>
                <a:srgbClr val="F9F9F9"/>
              </a:solidFill>
              <a:ln w="3175"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ko-KR" altLang="en-US" sz="1400" b="1" dirty="0">
                    <a:solidFill>
                      <a:schemeClr val="bg1">
                        <a:lumMod val="75000"/>
                      </a:schemeClr>
                    </a:solidFill>
                    <a:latin typeface="나눔고딕" panose="020D0604000000000000" pitchFamily="50" charset="-127"/>
                    <a:ea typeface="나눔고딕" panose="020D0604000000000000" pitchFamily="50" charset="-127"/>
                  </a:rPr>
                  <a:t>세법 도우미</a:t>
                </a:r>
              </a:p>
            </p:txBody>
          </p:sp>
        </p:grpSp>
        <p:sp>
          <p:nvSpPr>
            <p:cNvPr id="72" name="직사각형 71">
              <a:extLst>
                <a:ext uri="{FF2B5EF4-FFF2-40B4-BE49-F238E27FC236}">
                  <a16:creationId xmlns:a16="http://schemas.microsoft.com/office/drawing/2014/main" xmlns="" id="{628860FC-2002-4CC6-9287-681432353CF8}"/>
                </a:ext>
              </a:extLst>
            </p:cNvPr>
            <p:cNvSpPr/>
            <p:nvPr/>
          </p:nvSpPr>
          <p:spPr>
            <a:xfrm>
              <a:off x="316495" y="5563510"/>
              <a:ext cx="11563272" cy="820279"/>
            </a:xfrm>
            <a:prstGeom prst="rect">
              <a:avLst/>
            </a:prstGeom>
            <a:noFill/>
            <a:ln w="9525">
              <a:solidFill>
                <a:srgbClr val="334457"/>
              </a:solidFill>
              <a:prstDash val="sysDash"/>
            </a:ln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ko-KR" altLang="en-US" sz="1600" dirty="0">
                <a:solidFill>
                  <a:srgbClr val="334457"/>
                </a:solidFill>
                <a:latin typeface="나눔스퀘어 ExtraBold" panose="020B0600000101010101" pitchFamily="50" charset="-127"/>
                <a:ea typeface="나눔스퀘어 ExtraBold" panose="020B0600000101010101" pitchFamily="50" charset="-127"/>
              </a:endParaRPr>
            </a:p>
          </p:txBody>
        </p:sp>
        <p:grpSp>
          <p:nvGrpSpPr>
            <p:cNvPr id="76" name="그룹 75">
              <a:extLst>
                <a:ext uri="{FF2B5EF4-FFF2-40B4-BE49-F238E27FC236}">
                  <a16:creationId xmlns:a16="http://schemas.microsoft.com/office/drawing/2014/main" xmlns="" id="{B63302AA-A370-402C-9BCC-91ADB720CB29}"/>
                </a:ext>
              </a:extLst>
            </p:cNvPr>
            <p:cNvGrpSpPr/>
            <p:nvPr/>
          </p:nvGrpSpPr>
          <p:grpSpPr>
            <a:xfrm>
              <a:off x="666504" y="5656231"/>
              <a:ext cx="671697" cy="713020"/>
              <a:chOff x="455103" y="5507083"/>
              <a:chExt cx="914400" cy="914400"/>
            </a:xfrm>
          </p:grpSpPr>
          <p:pic>
            <p:nvPicPr>
              <p:cNvPr id="77" name="그래픽 10" descr="가로 막대형 차트">
                <a:extLst>
                  <a:ext uri="{FF2B5EF4-FFF2-40B4-BE49-F238E27FC236}">
                    <a16:creationId xmlns:a16="http://schemas.microsoft.com/office/drawing/2014/main" xmlns="" id="{77739823-3343-41F6-B49C-61652DE4BA8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xmlns="" r:embed="rId7"/>
                  </a:ext>
                </a:extLst>
              </a:blip>
              <a:stretch>
                <a:fillRect/>
              </a:stretch>
            </p:blipFill>
            <p:spPr>
              <a:xfrm>
                <a:off x="710088" y="5663297"/>
                <a:ext cx="524352" cy="292978"/>
              </a:xfrm>
              <a:prstGeom prst="rect">
                <a:avLst/>
              </a:prstGeom>
            </p:spPr>
          </p:pic>
          <p:pic>
            <p:nvPicPr>
              <p:cNvPr id="78" name="그래픽 42" descr="강의실">
                <a:extLst>
                  <a:ext uri="{FF2B5EF4-FFF2-40B4-BE49-F238E27FC236}">
                    <a16:creationId xmlns:a16="http://schemas.microsoft.com/office/drawing/2014/main" xmlns="" id="{D6A6CCB3-078B-4A04-82E2-63420C207FD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xmlns="" r:embed="rId9"/>
                  </a:ext>
                </a:extLst>
              </a:blip>
              <a:srcRect/>
              <a:stretch>
                <a:fillRect/>
              </a:stretch>
            </p:blipFill>
            <p:spPr>
              <a:xfrm>
                <a:off x="455103" y="5507083"/>
                <a:ext cx="914400" cy="914400"/>
              </a:xfrm>
              <a:custGeom>
                <a:avLst/>
                <a:gdLst>
                  <a:gd name="connsiteX0" fmla="*/ 0 w 914400"/>
                  <a:gd name="connsiteY0" fmla="*/ 0 h 914400"/>
                  <a:gd name="connsiteX1" fmla="*/ 914400 w 914400"/>
                  <a:gd name="connsiteY1" fmla="*/ 0 h 914400"/>
                  <a:gd name="connsiteX2" fmla="*/ 914400 w 914400"/>
                  <a:gd name="connsiteY2" fmla="*/ 569867 h 914400"/>
                  <a:gd name="connsiteX3" fmla="*/ 302610 w 914400"/>
                  <a:gd name="connsiteY3" fmla="*/ 569867 h 914400"/>
                  <a:gd name="connsiteX4" fmla="*/ 302610 w 914400"/>
                  <a:gd name="connsiteY4" fmla="*/ 862845 h 914400"/>
                  <a:gd name="connsiteX5" fmla="*/ 914400 w 914400"/>
                  <a:gd name="connsiteY5" fmla="*/ 862845 h 914400"/>
                  <a:gd name="connsiteX6" fmla="*/ 914400 w 914400"/>
                  <a:gd name="connsiteY6" fmla="*/ 914400 h 914400"/>
                  <a:gd name="connsiteX7" fmla="*/ 0 w 914400"/>
                  <a:gd name="connsiteY7" fmla="*/ 914400 h 9144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914400" h="914400">
                    <a:moveTo>
                      <a:pt x="0" y="0"/>
                    </a:moveTo>
                    <a:lnTo>
                      <a:pt x="914400" y="0"/>
                    </a:lnTo>
                    <a:lnTo>
                      <a:pt x="914400" y="569867"/>
                    </a:lnTo>
                    <a:lnTo>
                      <a:pt x="302610" y="569867"/>
                    </a:lnTo>
                    <a:lnTo>
                      <a:pt x="302610" y="862845"/>
                    </a:lnTo>
                    <a:lnTo>
                      <a:pt x="914400" y="862845"/>
                    </a:lnTo>
                    <a:lnTo>
                      <a:pt x="914400" y="914400"/>
                    </a:lnTo>
                    <a:lnTo>
                      <a:pt x="0" y="914400"/>
                    </a:lnTo>
                    <a:close/>
                  </a:path>
                </a:pathLst>
              </a:custGeom>
            </p:spPr>
          </p:pic>
        </p:grpSp>
      </p:grpSp>
      <p:grpSp>
        <p:nvGrpSpPr>
          <p:cNvPr id="79" name="그룹 78">
            <a:extLst>
              <a:ext uri="{FF2B5EF4-FFF2-40B4-BE49-F238E27FC236}">
                <a16:creationId xmlns:a16="http://schemas.microsoft.com/office/drawing/2014/main" xmlns="" id="{8B560BB1-20F8-417C-9F14-C6AB5BB7A3E9}"/>
              </a:ext>
            </a:extLst>
          </p:cNvPr>
          <p:cNvGrpSpPr/>
          <p:nvPr/>
        </p:nvGrpSpPr>
        <p:grpSpPr>
          <a:xfrm>
            <a:off x="2159252" y="812975"/>
            <a:ext cx="10039230" cy="812760"/>
            <a:chOff x="2159252" y="871698"/>
            <a:chExt cx="10039230" cy="812760"/>
          </a:xfrm>
        </p:grpSpPr>
        <p:grpSp>
          <p:nvGrpSpPr>
            <p:cNvPr id="80" name="그룹 79">
              <a:extLst>
                <a:ext uri="{FF2B5EF4-FFF2-40B4-BE49-F238E27FC236}">
                  <a16:creationId xmlns:a16="http://schemas.microsoft.com/office/drawing/2014/main" xmlns="" id="{F11AF6BA-C012-4C15-ADE7-319A35B9B795}"/>
                </a:ext>
              </a:extLst>
            </p:cNvPr>
            <p:cNvGrpSpPr/>
            <p:nvPr/>
          </p:nvGrpSpPr>
          <p:grpSpPr>
            <a:xfrm>
              <a:off x="2159252" y="871698"/>
              <a:ext cx="9826567" cy="795757"/>
              <a:chOff x="2159252" y="871698"/>
              <a:chExt cx="9826567" cy="795757"/>
            </a:xfrm>
          </p:grpSpPr>
          <p:grpSp>
            <p:nvGrpSpPr>
              <p:cNvPr id="82" name="Group 27">
                <a:extLst>
                  <a:ext uri="{FF2B5EF4-FFF2-40B4-BE49-F238E27FC236}">
                    <a16:creationId xmlns:a16="http://schemas.microsoft.com/office/drawing/2014/main" xmlns="" id="{6860AD1B-AFBB-454C-85E4-95DB6CE39FBE}"/>
                  </a:ext>
                </a:extLst>
              </p:cNvPr>
              <p:cNvGrpSpPr/>
              <p:nvPr/>
            </p:nvGrpSpPr>
            <p:grpSpPr>
              <a:xfrm>
                <a:off x="3910467" y="871698"/>
                <a:ext cx="8075352" cy="795757"/>
                <a:chOff x="4605654" y="1824853"/>
                <a:chExt cx="6566322" cy="811606"/>
              </a:xfrm>
            </p:grpSpPr>
            <p:sp>
              <p:nvSpPr>
                <p:cNvPr id="86" name="Rectangle 28">
                  <a:extLst>
                    <a:ext uri="{FF2B5EF4-FFF2-40B4-BE49-F238E27FC236}">
                      <a16:creationId xmlns:a16="http://schemas.microsoft.com/office/drawing/2014/main" xmlns="" id="{C14A02B2-ED7D-4653-976E-3D463CFE6ED3}"/>
                    </a:ext>
                  </a:extLst>
                </p:cNvPr>
                <p:cNvSpPr/>
                <p:nvPr/>
              </p:nvSpPr>
              <p:spPr>
                <a:xfrm>
                  <a:off x="4780729" y="2174794"/>
                  <a:ext cx="6391247" cy="461665"/>
                </a:xfrm>
                <a:prstGeom prst="rect">
                  <a:avLst/>
                </a:prstGeom>
                <a:solidFill>
                  <a:srgbClr val="0099CC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r>
                    <a:rPr lang="ko-KR" altLang="en-US" sz="2000">
                      <a:latin typeface="에스코어 드림 6 Bold" panose="020B0703030302020204" pitchFamily="34" charset="-127"/>
                      <a:ea typeface="에스코어 드림 6 Bold" panose="020B0703030302020204" pitchFamily="34" charset="-127"/>
                    </a:rPr>
                    <a:t>           화면 구성</a:t>
                  </a:r>
                  <a:endParaRPr lang="en-US" sz="2000" dirty="0">
                    <a:latin typeface="에스코어 드림 6 Bold" panose="020B0703030302020204" pitchFamily="34" charset="-127"/>
                    <a:ea typeface="에스코어 드림 6 Bold" panose="020B0703030302020204" pitchFamily="34" charset="-127"/>
                  </a:endParaRPr>
                </a:p>
              </p:txBody>
            </p:sp>
            <p:sp>
              <p:nvSpPr>
                <p:cNvPr id="87" name="Parallelogram 31">
                  <a:extLst>
                    <a:ext uri="{FF2B5EF4-FFF2-40B4-BE49-F238E27FC236}">
                      <a16:creationId xmlns:a16="http://schemas.microsoft.com/office/drawing/2014/main" xmlns="" id="{83B26E31-76B3-40FC-9726-ED67ED594041}"/>
                    </a:ext>
                  </a:extLst>
                </p:cNvPr>
                <p:cNvSpPr/>
                <p:nvPr/>
              </p:nvSpPr>
              <p:spPr>
                <a:xfrm rot="5400000" flipH="1">
                  <a:off x="4636437" y="1996338"/>
                  <a:ext cx="777696" cy="489893"/>
                </a:xfrm>
                <a:prstGeom prst="parallelogram">
                  <a:avLst>
                    <a:gd name="adj" fmla="val 55606"/>
                  </a:avLst>
                </a:prstGeom>
                <a:solidFill>
                  <a:srgbClr val="00FFFF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8" name="Arrow: Pentagon 29">
                  <a:extLst>
                    <a:ext uri="{FF2B5EF4-FFF2-40B4-BE49-F238E27FC236}">
                      <a16:creationId xmlns:a16="http://schemas.microsoft.com/office/drawing/2014/main" xmlns="" id="{0F4D7DB0-C2FF-45CA-84D4-790B40D8175D}"/>
                    </a:ext>
                  </a:extLst>
                </p:cNvPr>
                <p:cNvSpPr/>
                <p:nvPr/>
              </p:nvSpPr>
              <p:spPr>
                <a:xfrm flipH="1">
                  <a:off x="4605654" y="1838843"/>
                  <a:ext cx="668642" cy="452912"/>
                </a:xfrm>
                <a:prstGeom prst="homePlate">
                  <a:avLst>
                    <a:gd name="adj" fmla="val 43906"/>
                  </a:avLst>
                </a:prstGeom>
                <a:solidFill>
                  <a:schemeClr val="accent4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89" name="TextBox 88">
                  <a:extLst>
                    <a:ext uri="{FF2B5EF4-FFF2-40B4-BE49-F238E27FC236}">
                      <a16:creationId xmlns:a16="http://schemas.microsoft.com/office/drawing/2014/main" xmlns="" id="{DC757DF6-89C8-471B-A4D9-8BC5E7B7A466}"/>
                    </a:ext>
                  </a:extLst>
                </p:cNvPr>
                <p:cNvSpPr txBox="1"/>
                <p:nvPr/>
              </p:nvSpPr>
              <p:spPr>
                <a:xfrm>
                  <a:off x="4758354" y="1824853"/>
                  <a:ext cx="489894" cy="47086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n-US" altLang="ko-KR" sz="2400" b="1" dirty="0">
                      <a:solidFill>
                        <a:schemeClr val="bg1"/>
                      </a:solidFill>
                      <a:latin typeface="맑은 고딕" panose="020B0503020000020004" pitchFamily="50" charset="-127"/>
                      <a:ea typeface="맑은 고딕" panose="020B0503020000020004" pitchFamily="50" charset="-127"/>
                      <a:cs typeface="Arial" pitchFamily="34" charset="0"/>
                    </a:rPr>
                    <a:t>Ⅰ</a:t>
                  </a:r>
                  <a:endParaRPr lang="ko-KR" altLang="en-US" sz="2400" b="1" dirty="0">
                    <a:solidFill>
                      <a:schemeClr val="bg1"/>
                    </a:solidFill>
                    <a:cs typeface="Arial" pitchFamily="34" charset="0"/>
                  </a:endParaRPr>
                </a:p>
              </p:txBody>
            </p:sp>
          </p:grpSp>
          <p:grpSp>
            <p:nvGrpSpPr>
              <p:cNvPr id="83" name="그룹 82">
                <a:extLst>
                  <a:ext uri="{FF2B5EF4-FFF2-40B4-BE49-F238E27FC236}">
                    <a16:creationId xmlns:a16="http://schemas.microsoft.com/office/drawing/2014/main" xmlns="" id="{3E33EC9A-3945-4B8A-BF12-D07B46AF2615}"/>
                  </a:ext>
                </a:extLst>
              </p:cNvPr>
              <p:cNvGrpSpPr/>
              <p:nvPr/>
            </p:nvGrpSpPr>
            <p:grpSpPr>
              <a:xfrm>
                <a:off x="2159252" y="885415"/>
                <a:ext cx="2571331" cy="444066"/>
                <a:chOff x="2159252" y="885415"/>
                <a:chExt cx="2571331" cy="444066"/>
              </a:xfrm>
            </p:grpSpPr>
            <p:sp>
              <p:nvSpPr>
                <p:cNvPr id="84" name="Arrow: Pentagon 29">
                  <a:extLst>
                    <a:ext uri="{FF2B5EF4-FFF2-40B4-BE49-F238E27FC236}">
                      <a16:creationId xmlns:a16="http://schemas.microsoft.com/office/drawing/2014/main" xmlns="" id="{FE6691BF-DB78-4786-958F-06BF48756ACB}"/>
                    </a:ext>
                  </a:extLst>
                </p:cNvPr>
                <p:cNvSpPr/>
                <p:nvPr/>
              </p:nvSpPr>
              <p:spPr>
                <a:xfrm flipH="1">
                  <a:off x="2159252" y="885415"/>
                  <a:ext cx="2571331" cy="444066"/>
                </a:xfrm>
                <a:prstGeom prst="homePlate">
                  <a:avLst>
                    <a:gd name="adj" fmla="val 43906"/>
                  </a:avLst>
                </a:prstGeom>
                <a:solidFill>
                  <a:srgbClr val="00CCFF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85" name="TextBox 84">
                  <a:extLst>
                    <a:ext uri="{FF2B5EF4-FFF2-40B4-BE49-F238E27FC236}">
                      <a16:creationId xmlns:a16="http://schemas.microsoft.com/office/drawing/2014/main" xmlns="" id="{B2F03029-1759-43EA-A6E0-767736B86758}"/>
                    </a:ext>
                  </a:extLst>
                </p:cNvPr>
                <p:cNvSpPr txBox="1"/>
                <p:nvPr/>
              </p:nvSpPr>
              <p:spPr>
                <a:xfrm>
                  <a:off x="2416029" y="922032"/>
                  <a:ext cx="2162291" cy="36933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n-US" altLang="ko-KR" b="1" dirty="0">
                      <a:solidFill>
                        <a:schemeClr val="bg1"/>
                      </a:solidFill>
                      <a:latin typeface="맑은 고딕" panose="020B0503020000020004" pitchFamily="50" charset="-127"/>
                      <a:ea typeface="맑은 고딕" panose="020B0503020000020004" pitchFamily="50" charset="-127"/>
                      <a:cs typeface="Arial" pitchFamily="34" charset="0"/>
                    </a:rPr>
                    <a:t>Ⅱ. </a:t>
                  </a:r>
                  <a:r>
                    <a:rPr lang="ko-KR" altLang="en-US" b="1" dirty="0" err="1">
                      <a:solidFill>
                        <a:schemeClr val="bg1"/>
                      </a:solidFill>
                      <a:latin typeface="맑은 고딕" panose="020B0503020000020004" pitchFamily="50" charset="-127"/>
                      <a:ea typeface="맑은 고딕" panose="020B0503020000020004" pitchFamily="50" charset="-127"/>
                      <a:cs typeface="Arial" pitchFamily="34" charset="0"/>
                    </a:rPr>
                    <a:t>신고도움서비스</a:t>
                  </a:r>
                  <a:endParaRPr lang="ko-KR" altLang="en-US" b="1" dirty="0">
                    <a:solidFill>
                      <a:schemeClr val="bg1"/>
                    </a:solidFill>
                    <a:cs typeface="Arial" pitchFamily="34" charset="0"/>
                  </a:endParaRPr>
                </a:p>
              </p:txBody>
            </p:sp>
          </p:grpSp>
        </p:grpSp>
        <p:sp>
          <p:nvSpPr>
            <p:cNvPr id="81" name="TextBox 80">
              <a:extLst>
                <a:ext uri="{FF2B5EF4-FFF2-40B4-BE49-F238E27FC236}">
                  <a16:creationId xmlns:a16="http://schemas.microsoft.com/office/drawing/2014/main" xmlns="" id="{EF84689C-CE95-4515-8C58-15A36E94960A}"/>
                </a:ext>
              </a:extLst>
            </p:cNvPr>
            <p:cNvSpPr txBox="1"/>
            <p:nvPr/>
          </p:nvSpPr>
          <p:spPr>
            <a:xfrm>
              <a:off x="10194228" y="1407459"/>
              <a:ext cx="2004254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ko-KR" altLang="en-US" sz="1200" dirty="0" err="1">
                  <a:solidFill>
                    <a:schemeClr val="bg1"/>
                  </a:solidFill>
                  <a:latin typeface="에스코어 드림 6 Bold" panose="020B0703030302020204" pitchFamily="34" charset="-127"/>
                  <a:ea typeface="에스코어 드림 6 Bold" panose="020B0703030302020204" pitchFamily="34" charset="-127"/>
                </a:rPr>
                <a:t>신고도움서비스</a:t>
              </a:r>
              <a:r>
                <a:rPr lang="ko-KR" altLang="en-US" sz="1200" dirty="0">
                  <a:solidFill>
                    <a:schemeClr val="bg1"/>
                  </a:solidFill>
                  <a:latin typeface="에스코어 드림 6 Bold" panose="020B0703030302020204" pitchFamily="34" charset="-127"/>
                  <a:ea typeface="에스코어 드림 6 Bold" panose="020B0703030302020204" pitchFamily="34" charset="-127"/>
                </a:rPr>
                <a:t> 화면설명</a:t>
              </a:r>
              <a:endParaRPr lang="ko-KR" altLang="en-US" dirty="0">
                <a:solidFill>
                  <a:schemeClr val="bg1"/>
                </a:solidFill>
                <a:latin typeface="에스코어 드림 6 Bold" panose="020B0703030302020204" pitchFamily="34" charset="-127"/>
                <a:ea typeface="에스코어 드림 6 Bold" panose="020B0703030302020204" pitchFamily="34" charset="-127"/>
              </a:endParaRPr>
            </a:p>
          </p:txBody>
        </p:sp>
      </p:grpSp>
      <p:sp>
        <p:nvSpPr>
          <p:cNvPr id="38" name="TextBox 37">
            <a:extLst>
              <a:ext uri="{FF2B5EF4-FFF2-40B4-BE49-F238E27FC236}">
                <a16:creationId xmlns:a16="http://schemas.microsoft.com/office/drawing/2014/main" xmlns="" id="{2499D949-ECF4-4B65-856C-087E8B9C2110}"/>
              </a:ext>
            </a:extLst>
          </p:cNvPr>
          <p:cNvSpPr txBox="1"/>
          <p:nvPr/>
        </p:nvSpPr>
        <p:spPr>
          <a:xfrm>
            <a:off x="498972" y="2338290"/>
            <a:ext cx="372249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400" dirty="0">
                <a:latin typeface="나눔스퀘어 ExtraBold" panose="020B0600000101010101" pitchFamily="50" charset="-127"/>
                <a:ea typeface="나눔스퀘어 ExtraBold" panose="020B0600000101010101" pitchFamily="50" charset="-127"/>
              </a:rPr>
              <a:t>5. </a:t>
            </a:r>
            <a:r>
              <a:rPr lang="ko-KR" altLang="en-US" sz="1400" dirty="0" err="1">
                <a:latin typeface="나눔스퀘어 ExtraBold" panose="020B0600000101010101" pitchFamily="50" charset="-127"/>
                <a:ea typeface="나눔스퀘어 ExtraBold" panose="020B0600000101010101" pitchFamily="50" charset="-127"/>
              </a:rPr>
              <a:t>특정용도의</a:t>
            </a:r>
            <a:r>
              <a:rPr lang="ko-KR" altLang="en-US" sz="1400" dirty="0">
                <a:latin typeface="나눔스퀘어 ExtraBold" panose="020B0600000101010101" pitchFamily="50" charset="-127"/>
                <a:ea typeface="나눔스퀘어 ExtraBold" panose="020B0600000101010101" pitchFamily="50" charset="-127"/>
              </a:rPr>
              <a:t> 신용카드 사용현황</a:t>
            </a:r>
            <a:r>
              <a:rPr lang="en-US" altLang="ko-KR" sz="1400" dirty="0">
                <a:latin typeface="나눔스퀘어 ExtraBold" panose="020B0600000101010101" pitchFamily="50" charset="-127"/>
                <a:ea typeface="나눔스퀘어 ExtraBold" panose="020B0600000101010101" pitchFamily="50" charset="-127"/>
              </a:rPr>
              <a:t>(2022</a:t>
            </a:r>
            <a:r>
              <a:rPr lang="ko-KR" altLang="en-US" sz="1400" dirty="0">
                <a:latin typeface="나눔스퀘어 ExtraBold" panose="020B0600000101010101" pitchFamily="50" charset="-127"/>
                <a:ea typeface="나눔스퀘어 ExtraBold" panose="020B0600000101010101" pitchFamily="50" charset="-127"/>
              </a:rPr>
              <a:t>년 사용</a:t>
            </a:r>
            <a:r>
              <a:rPr lang="en-US" altLang="ko-KR" sz="1400" dirty="0">
                <a:latin typeface="나눔스퀘어 ExtraBold" panose="020B0600000101010101" pitchFamily="50" charset="-127"/>
                <a:ea typeface="나눔스퀘어 ExtraBold" panose="020B0600000101010101" pitchFamily="50" charset="-127"/>
              </a:rPr>
              <a:t>)</a:t>
            </a:r>
            <a:endParaRPr lang="ko-KR" altLang="en-US" sz="1400" dirty="0">
              <a:latin typeface="나눔스퀘어 ExtraBold" panose="020B0600000101010101" pitchFamily="50" charset="-127"/>
              <a:ea typeface="나눔스퀘어 ExtraBold" panose="020B0600000101010101" pitchFamily="50" charset="-127"/>
            </a:endParaRP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xmlns="" id="{305972AD-5692-4467-9182-C731F2758D13}"/>
              </a:ext>
            </a:extLst>
          </p:cNvPr>
          <p:cNvSpPr txBox="1"/>
          <p:nvPr/>
        </p:nvSpPr>
        <p:spPr>
          <a:xfrm>
            <a:off x="498972" y="4123079"/>
            <a:ext cx="286649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400" dirty="0">
                <a:latin typeface="나눔스퀘어 ExtraBold" panose="020B0600000101010101" pitchFamily="50" charset="-127"/>
                <a:ea typeface="나눔스퀘어 ExtraBold" panose="020B0600000101010101" pitchFamily="50" charset="-127"/>
              </a:rPr>
              <a:t>6. 2021.12.31. </a:t>
            </a:r>
            <a:r>
              <a:rPr lang="ko-KR" altLang="en-US" sz="1400" dirty="0">
                <a:latin typeface="나눔스퀘어 ExtraBold" panose="020B0600000101010101" pitchFamily="50" charset="-127"/>
                <a:ea typeface="나눔스퀘어 ExtraBold" panose="020B0600000101010101" pitchFamily="50" charset="-127"/>
              </a:rPr>
              <a:t>결산법인 </a:t>
            </a:r>
            <a:r>
              <a:rPr lang="ko-KR" altLang="en-US" sz="1400" dirty="0" err="1">
                <a:latin typeface="나눔스퀘어 ExtraBold" panose="020B0600000101010101" pitchFamily="50" charset="-127"/>
                <a:ea typeface="나눔스퀘어 ExtraBold" panose="020B0600000101010101" pitchFamily="50" charset="-127"/>
              </a:rPr>
              <a:t>주주현황</a:t>
            </a:r>
            <a:endParaRPr lang="ko-KR" altLang="en-US" sz="1400" dirty="0">
              <a:latin typeface="나눔스퀘어 ExtraBold" panose="020B0600000101010101" pitchFamily="50" charset="-127"/>
              <a:ea typeface="나눔스퀘어 ExtraBold" panose="020B0600000101010101" pitchFamily="50" charset="-127"/>
            </a:endParaRPr>
          </a:p>
        </p:txBody>
      </p:sp>
      <p:graphicFrame>
        <p:nvGraphicFramePr>
          <p:cNvPr id="40" name="표 39">
            <a:extLst>
              <a:ext uri="{FF2B5EF4-FFF2-40B4-BE49-F238E27FC236}">
                <a16:creationId xmlns:a16="http://schemas.microsoft.com/office/drawing/2014/main" xmlns="" id="{98081D69-EA57-4905-9108-C66978626FF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03302409"/>
              </p:ext>
            </p:extLst>
          </p:nvPr>
        </p:nvGraphicFramePr>
        <p:xfrm>
          <a:off x="826818" y="2759578"/>
          <a:ext cx="8653404" cy="84673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43262">
                  <a:extLst>
                    <a:ext uri="{9D8B030D-6E8A-4147-A177-3AD203B41FA5}">
                      <a16:colId xmlns:a16="http://schemas.microsoft.com/office/drawing/2014/main" xmlns="" val="2251962320"/>
                    </a:ext>
                  </a:extLst>
                </a:gridCol>
                <a:gridCol w="1318357">
                  <a:extLst>
                    <a:ext uri="{9D8B030D-6E8A-4147-A177-3AD203B41FA5}">
                      <a16:colId xmlns:a16="http://schemas.microsoft.com/office/drawing/2014/main" xmlns="" val="2258475876"/>
                    </a:ext>
                  </a:extLst>
                </a:gridCol>
                <a:gridCol w="1318357">
                  <a:extLst>
                    <a:ext uri="{9D8B030D-6E8A-4147-A177-3AD203B41FA5}">
                      <a16:colId xmlns:a16="http://schemas.microsoft.com/office/drawing/2014/main" xmlns="" val="1543336779"/>
                    </a:ext>
                  </a:extLst>
                </a:gridCol>
                <a:gridCol w="1318357">
                  <a:extLst>
                    <a:ext uri="{9D8B030D-6E8A-4147-A177-3AD203B41FA5}">
                      <a16:colId xmlns:a16="http://schemas.microsoft.com/office/drawing/2014/main" xmlns="" val="1489978777"/>
                    </a:ext>
                  </a:extLst>
                </a:gridCol>
                <a:gridCol w="1318357">
                  <a:extLst>
                    <a:ext uri="{9D8B030D-6E8A-4147-A177-3AD203B41FA5}">
                      <a16:colId xmlns:a16="http://schemas.microsoft.com/office/drawing/2014/main" xmlns="" val="261145526"/>
                    </a:ext>
                  </a:extLst>
                </a:gridCol>
                <a:gridCol w="1318357">
                  <a:extLst>
                    <a:ext uri="{9D8B030D-6E8A-4147-A177-3AD203B41FA5}">
                      <a16:colId xmlns:a16="http://schemas.microsoft.com/office/drawing/2014/main" xmlns="" val="3631774151"/>
                    </a:ext>
                  </a:extLst>
                </a:gridCol>
                <a:gridCol w="1318357">
                  <a:extLst>
                    <a:ext uri="{9D8B030D-6E8A-4147-A177-3AD203B41FA5}">
                      <a16:colId xmlns:a16="http://schemas.microsoft.com/office/drawing/2014/main" xmlns="" val="278097006"/>
                    </a:ext>
                  </a:extLst>
                </a:gridCol>
              </a:tblGrid>
              <a:tr h="295046">
                <a:tc rowSpan="2">
                  <a:txBody>
                    <a:bodyPr/>
                    <a:lstStyle/>
                    <a:p>
                      <a:pPr algn="ctr"/>
                      <a:r>
                        <a:rPr lang="ko-KR" altLang="en-US" sz="120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나눔스퀘어 ExtraBold" panose="020B0600000101010101" pitchFamily="50" charset="-127"/>
                          <a:ea typeface="나눔스퀘어 ExtraBold" panose="020B0600000101010101" pitchFamily="50" charset="-127"/>
                        </a:rPr>
                        <a:t>합  계</a:t>
                      </a:r>
                    </a:p>
                  </a:txBody>
                  <a:tcPr marT="50292" marB="50292" anchor="ctr">
                    <a:lnL w="12700" cmpd="sng">
                      <a:noFill/>
                    </a:lnL>
                    <a:lnR w="635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latinLnBrk="1"/>
                      <a:r>
                        <a:rPr lang="ko-KR" altLang="en-US" sz="1200" b="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나눔스퀘어 ExtraBold" panose="020B0600000101010101" pitchFamily="50" charset="-127"/>
                          <a:ea typeface="나눔스퀘어 ExtraBold" panose="020B0600000101010101" pitchFamily="50" charset="-127"/>
                        </a:rPr>
                        <a:t>신변잡화구입</a:t>
                      </a:r>
                    </a:p>
                  </a:txBody>
                  <a:tcPr marT="50292" marB="50292" anchor="ctr">
                    <a:lnL w="635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latinLnBrk="1"/>
                      <a:r>
                        <a:rPr lang="ko-KR" altLang="en-US" sz="1200" b="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나눔스퀘어 ExtraBold" panose="020B0600000101010101" pitchFamily="50" charset="-127"/>
                          <a:ea typeface="나눔스퀘어 ExtraBold" panose="020B0600000101010101" pitchFamily="50" charset="-127"/>
                        </a:rPr>
                        <a:t>가정용품구입</a:t>
                      </a:r>
                    </a:p>
                  </a:txBody>
                  <a:tcPr marT="50292" marB="50292" anchor="ctr">
                    <a:lnL w="635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latinLnBrk="1"/>
                      <a:r>
                        <a:rPr lang="ko-KR" altLang="en-US" sz="120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나눔스퀘어 ExtraBold" panose="020B0600000101010101" pitchFamily="50" charset="-127"/>
                          <a:ea typeface="나눔스퀘어 ExtraBold" panose="020B0600000101010101" pitchFamily="50" charset="-127"/>
                        </a:rPr>
                        <a:t>업무무관업소이용</a:t>
                      </a:r>
                    </a:p>
                  </a:txBody>
                  <a:tcPr marT="50292" marB="50292" anchor="ctr">
                    <a:lnL w="635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latinLnBrk="1"/>
                      <a:r>
                        <a:rPr lang="ko-KR" altLang="en-US" sz="1200" dirty="0" err="1">
                          <a:solidFill>
                            <a:schemeClr val="bg2">
                              <a:lumMod val="25000"/>
                            </a:schemeClr>
                          </a:solidFill>
                          <a:latin typeface="나눔스퀘어 ExtraBold" panose="020B0600000101010101" pitchFamily="50" charset="-127"/>
                          <a:ea typeface="나눔스퀘어 ExtraBold" panose="020B0600000101010101" pitchFamily="50" charset="-127"/>
                        </a:rPr>
                        <a:t>개인적치료</a:t>
                      </a:r>
                      <a:endParaRPr lang="ko-KR" altLang="en-US" sz="1200" dirty="0">
                        <a:solidFill>
                          <a:schemeClr val="bg2">
                            <a:lumMod val="25000"/>
                          </a:schemeClr>
                        </a:solidFill>
                        <a:latin typeface="나눔스퀘어 ExtraBold" panose="020B0600000101010101" pitchFamily="50" charset="-127"/>
                        <a:ea typeface="나눔스퀘어 ExtraBold" panose="020B0600000101010101" pitchFamily="50" charset="-127"/>
                      </a:endParaRPr>
                    </a:p>
                  </a:txBody>
                  <a:tcPr marT="50292" marB="50292" anchor="ctr">
                    <a:lnL w="3175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 latinLnBrk="1"/>
                      <a:r>
                        <a:rPr lang="ko-KR" altLang="en-US" sz="1200" dirty="0" err="1">
                          <a:solidFill>
                            <a:schemeClr val="bg2">
                              <a:lumMod val="25000"/>
                            </a:schemeClr>
                          </a:solidFill>
                          <a:latin typeface="나눔스퀘어 ExtraBold" panose="020B0600000101010101" pitchFamily="50" charset="-127"/>
                          <a:ea typeface="나눔스퀘어 ExtraBold" panose="020B0600000101010101" pitchFamily="50" charset="-127"/>
                        </a:rPr>
                        <a:t>해외사용액</a:t>
                      </a:r>
                      <a:endParaRPr lang="ko-KR" altLang="en-US" sz="1200" dirty="0">
                        <a:solidFill>
                          <a:schemeClr val="bg2">
                            <a:lumMod val="25000"/>
                          </a:schemeClr>
                        </a:solidFill>
                        <a:latin typeface="나눔스퀘어 ExtraBold" panose="020B0600000101010101" pitchFamily="50" charset="-127"/>
                        <a:ea typeface="나눔스퀘어 ExtraBold" panose="020B0600000101010101" pitchFamily="50" charset="-127"/>
                      </a:endParaRPr>
                    </a:p>
                  </a:txBody>
                  <a:tcPr marT="50292" marB="50292" anchor="ctr">
                    <a:lnL w="3175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latinLnBrk="1"/>
                      <a:endParaRPr lang="ko-KR" altLang="en-US" sz="1200" dirty="0">
                        <a:solidFill>
                          <a:schemeClr val="bg2">
                            <a:lumMod val="25000"/>
                          </a:schemeClr>
                        </a:solidFill>
                        <a:latin typeface="나눔스퀘어 ExtraBold" panose="020B0600000101010101" pitchFamily="50" charset="-127"/>
                        <a:ea typeface="나눔스퀘어 ExtraBold" panose="020B0600000101010101" pitchFamily="50" charset="-127"/>
                      </a:endParaRPr>
                    </a:p>
                  </a:txBody>
                  <a:tcPr anchor="ctr">
                    <a:lnL w="3175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530916221"/>
                  </a:ext>
                </a:extLst>
              </a:tr>
              <a:tr h="275845"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20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나눔스퀘어 ExtraBold" panose="020B0600000101010101" pitchFamily="50" charset="-127"/>
                          <a:ea typeface="나눔스퀘어 ExtraBold" panose="020B0600000101010101" pitchFamily="50" charset="-127"/>
                        </a:rPr>
                        <a:t>2020</a:t>
                      </a:r>
                      <a:r>
                        <a:rPr lang="ko-KR" altLang="en-US" sz="120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나눔스퀘어 ExtraBold" panose="020B0600000101010101" pitchFamily="50" charset="-127"/>
                          <a:ea typeface="나눔스퀘어 ExtraBold" panose="020B0600000101010101" pitchFamily="50" charset="-127"/>
                        </a:rPr>
                        <a:t>년 </a:t>
                      </a:r>
                      <a:r>
                        <a:rPr lang="ko-KR" altLang="en-US" sz="1200" dirty="0" err="1">
                          <a:solidFill>
                            <a:schemeClr val="bg2">
                              <a:lumMod val="25000"/>
                            </a:schemeClr>
                          </a:solidFill>
                          <a:latin typeface="나눔스퀘어 ExtraBold" panose="020B0600000101010101" pitchFamily="50" charset="-127"/>
                          <a:ea typeface="나눔스퀘어 ExtraBold" panose="020B0600000101010101" pitchFamily="50" charset="-127"/>
                        </a:rPr>
                        <a:t>총사용액</a:t>
                      </a:r>
                      <a:endParaRPr lang="ko-KR" altLang="en-US" sz="1200" dirty="0">
                        <a:solidFill>
                          <a:schemeClr val="bg2">
                            <a:lumMod val="25000"/>
                          </a:schemeClr>
                        </a:solidFill>
                        <a:latin typeface="나눔스퀘어 ExtraBold" panose="020B0600000101010101" pitchFamily="50" charset="-127"/>
                        <a:ea typeface="나눔스퀘어 ExtraBold" panose="020B0600000101010101" pitchFamily="50" charset="-127"/>
                      </a:endParaRPr>
                    </a:p>
                  </a:txBody>
                  <a:tcPr anchor="ctr">
                    <a:lnL w="3175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20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나눔스퀘어 ExtraBold" panose="020B0600000101010101" pitchFamily="50" charset="-127"/>
                          <a:ea typeface="나눔스퀘어 ExtraBold" panose="020B0600000101010101" pitchFamily="50" charset="-127"/>
                        </a:rPr>
                        <a:t>2021</a:t>
                      </a:r>
                      <a:r>
                        <a:rPr lang="ko-KR" altLang="en-US" sz="120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나눔스퀘어 ExtraBold" panose="020B0600000101010101" pitchFamily="50" charset="-127"/>
                          <a:ea typeface="나눔스퀘어 ExtraBold" panose="020B0600000101010101" pitchFamily="50" charset="-127"/>
                        </a:rPr>
                        <a:t>년 </a:t>
                      </a:r>
                      <a:r>
                        <a:rPr lang="ko-KR" altLang="en-US" sz="1200" dirty="0" err="1">
                          <a:solidFill>
                            <a:schemeClr val="bg2">
                              <a:lumMod val="25000"/>
                            </a:schemeClr>
                          </a:solidFill>
                          <a:latin typeface="나눔스퀘어 ExtraBold" panose="020B0600000101010101" pitchFamily="50" charset="-127"/>
                          <a:ea typeface="나눔스퀘어 ExtraBold" panose="020B0600000101010101" pitchFamily="50" charset="-127"/>
                        </a:rPr>
                        <a:t>총사용액</a:t>
                      </a:r>
                      <a:endParaRPr lang="ko-KR" altLang="en-US" sz="1200" dirty="0">
                        <a:solidFill>
                          <a:schemeClr val="bg2">
                            <a:lumMod val="25000"/>
                          </a:schemeClr>
                        </a:solidFill>
                        <a:latin typeface="나눔스퀘어 ExtraBold" panose="020B0600000101010101" pitchFamily="50" charset="-127"/>
                        <a:ea typeface="나눔스퀘어 ExtraBold" panose="020B0600000101010101" pitchFamily="50" charset="-127"/>
                      </a:endParaRPr>
                    </a:p>
                  </a:txBody>
                  <a:tcPr anchor="ctr">
                    <a:lnL w="3175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513864892"/>
                  </a:ext>
                </a:extLst>
              </a:tr>
              <a:tr h="275845">
                <a:tc>
                  <a:txBody>
                    <a:bodyPr/>
                    <a:lstStyle/>
                    <a:p>
                      <a:pPr algn="ctr"/>
                      <a:r>
                        <a:rPr lang="en-US" altLang="ko-KR" sz="120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208</a:t>
                      </a:r>
                      <a:endParaRPr lang="ko-KR" altLang="en-US" sz="1200" dirty="0">
                        <a:solidFill>
                          <a:schemeClr val="bg2">
                            <a:lumMod val="25000"/>
                          </a:schemeClr>
                        </a:solidFill>
                        <a:latin typeface="나눔고딕" panose="020D0604000000000000" pitchFamily="50" charset="-127"/>
                        <a:ea typeface="나눔고딕" panose="020D0604000000000000" pitchFamily="50" charset="-127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635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latinLnBrk="1"/>
                      <a:r>
                        <a:rPr lang="en-US" altLang="ko-KR" sz="120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101</a:t>
                      </a:r>
                      <a:endParaRPr lang="ko-KR" altLang="en-US" sz="1200" dirty="0">
                        <a:solidFill>
                          <a:schemeClr val="bg2">
                            <a:lumMod val="25000"/>
                          </a:schemeClr>
                        </a:solidFill>
                        <a:latin typeface="나눔고딕" panose="020D0604000000000000" pitchFamily="50" charset="-127"/>
                        <a:ea typeface="나눔고딕" panose="020D0604000000000000" pitchFamily="50" charset="-127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latinLnBrk="1"/>
                      <a:r>
                        <a:rPr lang="en-US" altLang="ko-KR" sz="120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86</a:t>
                      </a:r>
                      <a:endParaRPr lang="ko-KR" altLang="en-US" sz="1200" dirty="0">
                        <a:solidFill>
                          <a:schemeClr val="bg2">
                            <a:lumMod val="25000"/>
                          </a:schemeClr>
                        </a:solidFill>
                        <a:latin typeface="나눔고딕" panose="020D0604000000000000" pitchFamily="50" charset="-127"/>
                        <a:ea typeface="나눔고딕" panose="020D0604000000000000" pitchFamily="50" charset="-127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latinLnBrk="1"/>
                      <a:r>
                        <a:rPr lang="en-US" altLang="ko-KR" sz="120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1</a:t>
                      </a:r>
                      <a:endParaRPr lang="ko-KR" altLang="en-US" sz="1200" dirty="0">
                        <a:solidFill>
                          <a:schemeClr val="bg2">
                            <a:lumMod val="25000"/>
                          </a:schemeClr>
                        </a:solidFill>
                        <a:latin typeface="나눔고딕" panose="020D0604000000000000" pitchFamily="50" charset="-127"/>
                        <a:ea typeface="나눔고딕" panose="020D0604000000000000" pitchFamily="50" charset="-127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latinLnBrk="1"/>
                      <a:r>
                        <a:rPr lang="en-US" altLang="ko-KR" sz="120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0</a:t>
                      </a:r>
                      <a:endParaRPr lang="ko-KR" altLang="en-US" sz="1200" dirty="0">
                        <a:solidFill>
                          <a:schemeClr val="bg2">
                            <a:lumMod val="25000"/>
                          </a:schemeClr>
                        </a:solidFill>
                        <a:latin typeface="나눔고딕" panose="020D0604000000000000" pitchFamily="50" charset="-127"/>
                        <a:ea typeface="나눔고딕" panose="020D0604000000000000" pitchFamily="50" charset="-127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latinLnBrk="1"/>
                      <a:r>
                        <a:rPr lang="en-US" altLang="ko-KR" sz="120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12</a:t>
                      </a:r>
                      <a:endParaRPr lang="ko-KR" altLang="en-US" sz="1200" dirty="0">
                        <a:solidFill>
                          <a:schemeClr val="bg2">
                            <a:lumMod val="25000"/>
                          </a:schemeClr>
                        </a:solidFill>
                        <a:latin typeface="나눔고딕" panose="020D0604000000000000" pitchFamily="50" charset="-127"/>
                        <a:ea typeface="나눔고딕" panose="020D0604000000000000" pitchFamily="50" charset="-127"/>
                      </a:endParaRPr>
                    </a:p>
                  </a:txBody>
                  <a:tcPr anchor="ctr">
                    <a:lnL w="3175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latinLnBrk="1"/>
                      <a:r>
                        <a:rPr lang="en-US" altLang="ko-KR" sz="120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8</a:t>
                      </a:r>
                      <a:endParaRPr lang="ko-KR" altLang="en-US" sz="1200" dirty="0">
                        <a:solidFill>
                          <a:schemeClr val="bg2">
                            <a:lumMod val="25000"/>
                          </a:schemeClr>
                        </a:solidFill>
                        <a:latin typeface="나눔고딕" panose="020D0604000000000000" pitchFamily="50" charset="-127"/>
                        <a:ea typeface="나눔고딕" panose="020D0604000000000000" pitchFamily="50" charset="-127"/>
                      </a:endParaRPr>
                    </a:p>
                  </a:txBody>
                  <a:tcPr anchor="ctr">
                    <a:lnL w="3175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2294979932"/>
                  </a:ext>
                </a:extLst>
              </a:tr>
            </a:tbl>
          </a:graphicData>
        </a:graphic>
      </p:graphicFrame>
      <p:sp>
        <p:nvSpPr>
          <p:cNvPr id="41" name="TextBox 40">
            <a:extLst>
              <a:ext uri="{FF2B5EF4-FFF2-40B4-BE49-F238E27FC236}">
                <a16:creationId xmlns:a16="http://schemas.microsoft.com/office/drawing/2014/main" xmlns="" id="{C98244C9-1B76-4AD2-9ADA-E65E0E66459A}"/>
              </a:ext>
            </a:extLst>
          </p:cNvPr>
          <p:cNvSpPr txBox="1"/>
          <p:nvPr/>
        </p:nvSpPr>
        <p:spPr>
          <a:xfrm>
            <a:off x="8402932" y="2495739"/>
            <a:ext cx="115127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200" dirty="0">
                <a:latin typeface="나눔고딕" panose="020D0604000000000000" pitchFamily="50" charset="-127"/>
                <a:ea typeface="나눔고딕" panose="020D0604000000000000" pitchFamily="50" charset="-127"/>
              </a:rPr>
              <a:t>(</a:t>
            </a:r>
            <a:r>
              <a:rPr lang="ko-KR" altLang="en-US" sz="1200" dirty="0">
                <a:latin typeface="나눔고딕" panose="020D0604000000000000" pitchFamily="50" charset="-127"/>
                <a:ea typeface="나눔고딕" panose="020D0604000000000000" pitchFamily="50" charset="-127"/>
              </a:rPr>
              <a:t>단위 </a:t>
            </a:r>
            <a:r>
              <a:rPr lang="en-US" altLang="ko-KR" sz="1200" dirty="0">
                <a:latin typeface="나눔고딕" panose="020D0604000000000000" pitchFamily="50" charset="-127"/>
                <a:ea typeface="나눔고딕" panose="020D0604000000000000" pitchFamily="50" charset="-127"/>
              </a:rPr>
              <a:t>: </a:t>
            </a:r>
            <a:r>
              <a:rPr lang="ko-KR" altLang="en-US" sz="1200" dirty="0">
                <a:latin typeface="나눔고딕" panose="020D0604000000000000" pitchFamily="50" charset="-127"/>
                <a:ea typeface="나눔고딕" panose="020D0604000000000000" pitchFamily="50" charset="-127"/>
              </a:rPr>
              <a:t>백만원</a:t>
            </a:r>
            <a:r>
              <a:rPr lang="en-US" altLang="ko-KR" sz="1200" dirty="0">
                <a:latin typeface="나눔고딕" panose="020D0604000000000000" pitchFamily="50" charset="-127"/>
                <a:ea typeface="나눔고딕" panose="020D0604000000000000" pitchFamily="50" charset="-127"/>
              </a:rPr>
              <a:t>)</a:t>
            </a:r>
            <a:endParaRPr lang="ko-KR" altLang="en-US" sz="1200" dirty="0">
              <a:latin typeface="나눔고딕" panose="020D0604000000000000" pitchFamily="50" charset="-127"/>
              <a:ea typeface="나눔고딕" panose="020D0604000000000000" pitchFamily="50" charset="-127"/>
            </a:endParaRPr>
          </a:p>
        </p:txBody>
      </p:sp>
      <p:graphicFrame>
        <p:nvGraphicFramePr>
          <p:cNvPr id="42" name="표 41">
            <a:extLst>
              <a:ext uri="{FF2B5EF4-FFF2-40B4-BE49-F238E27FC236}">
                <a16:creationId xmlns:a16="http://schemas.microsoft.com/office/drawing/2014/main" xmlns="" id="{44A59CFB-CD0E-4217-933F-C5C92C09C67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58197158"/>
              </p:ext>
            </p:extLst>
          </p:nvPr>
        </p:nvGraphicFramePr>
        <p:xfrm>
          <a:off x="822361" y="4572752"/>
          <a:ext cx="10657176" cy="9454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332147">
                  <a:extLst>
                    <a:ext uri="{9D8B030D-6E8A-4147-A177-3AD203B41FA5}">
                      <a16:colId xmlns:a16="http://schemas.microsoft.com/office/drawing/2014/main" xmlns="" val="2251962320"/>
                    </a:ext>
                  </a:extLst>
                </a:gridCol>
                <a:gridCol w="1332147">
                  <a:extLst>
                    <a:ext uri="{9D8B030D-6E8A-4147-A177-3AD203B41FA5}">
                      <a16:colId xmlns:a16="http://schemas.microsoft.com/office/drawing/2014/main" xmlns="" val="2258475876"/>
                    </a:ext>
                  </a:extLst>
                </a:gridCol>
                <a:gridCol w="1332147">
                  <a:extLst>
                    <a:ext uri="{9D8B030D-6E8A-4147-A177-3AD203B41FA5}">
                      <a16:colId xmlns:a16="http://schemas.microsoft.com/office/drawing/2014/main" xmlns="" val="1543336779"/>
                    </a:ext>
                  </a:extLst>
                </a:gridCol>
                <a:gridCol w="1502867">
                  <a:extLst>
                    <a:ext uri="{9D8B030D-6E8A-4147-A177-3AD203B41FA5}">
                      <a16:colId xmlns:a16="http://schemas.microsoft.com/office/drawing/2014/main" xmlns="" val="1489978777"/>
                    </a:ext>
                  </a:extLst>
                </a:gridCol>
                <a:gridCol w="1161427">
                  <a:extLst>
                    <a:ext uri="{9D8B030D-6E8A-4147-A177-3AD203B41FA5}">
                      <a16:colId xmlns:a16="http://schemas.microsoft.com/office/drawing/2014/main" xmlns="" val="4120377524"/>
                    </a:ext>
                  </a:extLst>
                </a:gridCol>
                <a:gridCol w="1332147">
                  <a:extLst>
                    <a:ext uri="{9D8B030D-6E8A-4147-A177-3AD203B41FA5}">
                      <a16:colId xmlns:a16="http://schemas.microsoft.com/office/drawing/2014/main" xmlns="" val="3305761993"/>
                    </a:ext>
                  </a:extLst>
                </a:gridCol>
                <a:gridCol w="1332147">
                  <a:extLst>
                    <a:ext uri="{9D8B030D-6E8A-4147-A177-3AD203B41FA5}">
                      <a16:colId xmlns:a16="http://schemas.microsoft.com/office/drawing/2014/main" xmlns="" val="261145526"/>
                    </a:ext>
                  </a:extLst>
                </a:gridCol>
                <a:gridCol w="1332147">
                  <a:extLst>
                    <a:ext uri="{9D8B030D-6E8A-4147-A177-3AD203B41FA5}">
                      <a16:colId xmlns:a16="http://schemas.microsoft.com/office/drawing/2014/main" xmlns="" val="3374202949"/>
                    </a:ext>
                  </a:extLst>
                </a:gridCol>
              </a:tblGrid>
              <a:tr h="433440">
                <a:tc>
                  <a:txBody>
                    <a:bodyPr/>
                    <a:lstStyle/>
                    <a:p>
                      <a:pPr algn="ctr"/>
                      <a:r>
                        <a:rPr lang="ko-KR" altLang="en-US" sz="1200" b="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나눔스퀘어 ExtraBold" panose="020B0600000101010101" pitchFamily="50" charset="-127"/>
                          <a:ea typeface="나눔스퀘어 ExtraBold" panose="020B0600000101010101" pitchFamily="50" charset="-127"/>
                        </a:rPr>
                        <a:t>구  분</a:t>
                      </a:r>
                    </a:p>
                  </a:txBody>
                  <a:tcPr marT="35650" marB="35650" anchor="ctr">
                    <a:lnL w="12700" cmpd="sng">
                      <a:noFill/>
                    </a:lnL>
                    <a:lnR w="635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ko-KR" altLang="en-US" sz="1200" b="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나눔스퀘어 ExtraBold" panose="020B0600000101010101" pitchFamily="50" charset="-127"/>
                          <a:ea typeface="나눔스퀘어 ExtraBold" panose="020B0600000101010101" pitchFamily="50" charset="-127"/>
                        </a:rPr>
                        <a:t>사업연도</a:t>
                      </a:r>
                      <a:r>
                        <a:rPr lang="en-US" altLang="ko-KR" sz="1200" b="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나눔스퀘어 ExtraBold" panose="020B0600000101010101" pitchFamily="50" charset="-127"/>
                          <a:ea typeface="나눔스퀘어 ExtraBold" panose="020B0600000101010101" pitchFamily="50" charset="-127"/>
                        </a:rPr>
                        <a:t>(</a:t>
                      </a:r>
                      <a:r>
                        <a:rPr lang="ko-KR" altLang="en-US" sz="1200" b="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나눔스퀘어 ExtraBold" panose="020B0600000101010101" pitchFamily="50" charset="-127"/>
                          <a:ea typeface="나눔스퀘어 ExtraBold" panose="020B0600000101010101" pitchFamily="50" charset="-127"/>
                        </a:rPr>
                        <a:t>종료일</a:t>
                      </a:r>
                      <a:r>
                        <a:rPr lang="en-US" altLang="ko-KR" sz="1200" b="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나눔스퀘어 ExtraBold" panose="020B0600000101010101" pitchFamily="50" charset="-127"/>
                          <a:ea typeface="나눔스퀘어 ExtraBold" panose="020B0600000101010101" pitchFamily="50" charset="-127"/>
                        </a:rPr>
                        <a:t>)</a:t>
                      </a:r>
                      <a:endParaRPr lang="ko-KR" altLang="en-US" sz="1200" b="0" dirty="0">
                        <a:solidFill>
                          <a:schemeClr val="bg2">
                            <a:lumMod val="25000"/>
                          </a:schemeClr>
                        </a:solidFill>
                        <a:latin typeface="나눔스퀘어 ExtraBold" panose="020B0600000101010101" pitchFamily="50" charset="-127"/>
                        <a:ea typeface="나눔스퀘어 ExtraBold" panose="020B0600000101010101" pitchFamily="50" charset="-127"/>
                      </a:endParaRPr>
                    </a:p>
                  </a:txBody>
                  <a:tcPr marT="35650" marB="35650" anchor="ctr">
                    <a:lnL w="635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200" b="0" dirty="0" err="1">
                          <a:solidFill>
                            <a:schemeClr val="bg2">
                              <a:lumMod val="25000"/>
                            </a:schemeClr>
                          </a:solidFill>
                          <a:latin typeface="나눔스퀘어 ExtraBold" panose="020B0600000101010101" pitchFamily="50" charset="-127"/>
                          <a:ea typeface="나눔스퀘어 ExtraBold" panose="020B0600000101010101" pitchFamily="50" charset="-127"/>
                        </a:rPr>
                        <a:t>주주명</a:t>
                      </a:r>
                      <a:endParaRPr lang="ko-KR" altLang="en-US" sz="1200" b="0" dirty="0">
                        <a:solidFill>
                          <a:schemeClr val="bg2">
                            <a:lumMod val="25000"/>
                          </a:schemeClr>
                        </a:solidFill>
                        <a:latin typeface="나눔스퀘어 ExtraBold" panose="020B0600000101010101" pitchFamily="50" charset="-127"/>
                        <a:ea typeface="나눔스퀘어 ExtraBold" panose="020B0600000101010101" pitchFamily="50" charset="-127"/>
                      </a:endParaRPr>
                    </a:p>
                  </a:txBody>
                  <a:tcPr marT="35650" marB="35650" anchor="ctr">
                    <a:lnL w="635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200" b="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나눔스퀘어 ExtraBold" panose="020B0600000101010101" pitchFamily="50" charset="-127"/>
                          <a:ea typeface="나눔스퀘어 ExtraBold" panose="020B0600000101010101" pitchFamily="50" charset="-127"/>
                        </a:rPr>
                        <a:t>주민등록번호</a:t>
                      </a:r>
                    </a:p>
                  </a:txBody>
                  <a:tcPr marT="35650" marB="35650" anchor="ctr">
                    <a:lnL w="3175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20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나눔스퀘어 ExtraBold" panose="020B0600000101010101" pitchFamily="50" charset="-127"/>
                          <a:ea typeface="나눔스퀘어 ExtraBold" panose="020B0600000101010101" pitchFamily="50" charset="-127"/>
                        </a:rPr>
                        <a:t>주식수</a:t>
                      </a:r>
                    </a:p>
                  </a:txBody>
                  <a:tcPr marT="35650" marB="35650" anchor="ctr">
                    <a:lnL w="3175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200" dirty="0" err="1">
                          <a:solidFill>
                            <a:schemeClr val="bg2">
                              <a:lumMod val="25000"/>
                            </a:schemeClr>
                          </a:solidFill>
                          <a:latin typeface="나눔스퀘어 ExtraBold" panose="020B0600000101010101" pitchFamily="50" charset="-127"/>
                          <a:ea typeface="나눔스퀘어 ExtraBold" panose="020B0600000101010101" pitchFamily="50" charset="-127"/>
                        </a:rPr>
                        <a:t>지분율</a:t>
                      </a:r>
                      <a:endParaRPr lang="ko-KR" altLang="en-US" sz="1200" dirty="0">
                        <a:solidFill>
                          <a:schemeClr val="bg2">
                            <a:lumMod val="25000"/>
                          </a:schemeClr>
                        </a:solidFill>
                        <a:latin typeface="나눔스퀘어 ExtraBold" panose="020B0600000101010101" pitchFamily="50" charset="-127"/>
                        <a:ea typeface="나눔스퀘어 ExtraBold" panose="020B0600000101010101" pitchFamily="50" charset="-127"/>
                      </a:endParaRPr>
                    </a:p>
                  </a:txBody>
                  <a:tcPr marT="35650" marB="35650" anchor="ctr">
                    <a:lnL w="3175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20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나눔스퀘어 ExtraBold" panose="020B0600000101010101" pitchFamily="50" charset="-127"/>
                          <a:ea typeface="나눔스퀘어 ExtraBold" panose="020B0600000101010101" pitchFamily="50" charset="-127"/>
                        </a:rPr>
                        <a:t>지배주주와의</a:t>
                      </a:r>
                      <a:r>
                        <a:rPr lang="ko-KR" altLang="en-US" sz="1200" baseline="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나눔스퀘어 ExtraBold" panose="020B0600000101010101" pitchFamily="50" charset="-127"/>
                          <a:ea typeface="나눔스퀘어 ExtraBold" panose="020B0600000101010101" pitchFamily="50" charset="-127"/>
                        </a:rPr>
                        <a:t> </a:t>
                      </a:r>
                      <a:endParaRPr lang="en-US" altLang="ko-KR" sz="1200" baseline="0" dirty="0">
                        <a:solidFill>
                          <a:schemeClr val="bg2">
                            <a:lumMod val="25000"/>
                          </a:schemeClr>
                        </a:solidFill>
                        <a:latin typeface="나눔스퀘어 ExtraBold" panose="020B0600000101010101" pitchFamily="50" charset="-127"/>
                        <a:ea typeface="나눔스퀘어 ExtraBold" panose="020B0600000101010101" pitchFamily="50" charset="-127"/>
                      </a:endParaRPr>
                    </a:p>
                    <a:p>
                      <a:pPr algn="ctr" latinLnBrk="1"/>
                      <a:r>
                        <a:rPr lang="ko-KR" altLang="en-US" sz="1200" baseline="0" dirty="0" err="1">
                          <a:solidFill>
                            <a:schemeClr val="bg2">
                              <a:lumMod val="25000"/>
                            </a:schemeClr>
                          </a:solidFill>
                          <a:latin typeface="나눔스퀘어 ExtraBold" panose="020B0600000101010101" pitchFamily="50" charset="-127"/>
                          <a:ea typeface="나눔스퀘어 ExtraBold" panose="020B0600000101010101" pitchFamily="50" charset="-127"/>
                        </a:rPr>
                        <a:t>관계코드</a:t>
                      </a:r>
                      <a:endParaRPr lang="ko-KR" altLang="en-US" sz="1200" dirty="0">
                        <a:solidFill>
                          <a:schemeClr val="bg2">
                            <a:lumMod val="25000"/>
                          </a:schemeClr>
                        </a:solidFill>
                        <a:latin typeface="나눔스퀘어 ExtraBold" panose="020B0600000101010101" pitchFamily="50" charset="-127"/>
                        <a:ea typeface="나눔스퀘어 ExtraBold" panose="020B0600000101010101" pitchFamily="50" charset="-127"/>
                      </a:endParaRPr>
                    </a:p>
                  </a:txBody>
                  <a:tcPr marT="35650" marB="35650" anchor="ctr">
                    <a:lnL w="3175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20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나눔스퀘어 ExtraBold" panose="020B0600000101010101" pitchFamily="50" charset="-127"/>
                          <a:ea typeface="나눔스퀘어 ExtraBold" panose="020B0600000101010101" pitchFamily="50" charset="-127"/>
                        </a:rPr>
                        <a:t>지배주주와의 관계</a:t>
                      </a:r>
                    </a:p>
                  </a:txBody>
                  <a:tcPr marT="35650" marB="35650" anchor="ctr">
                    <a:lnL w="3175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530916221"/>
                  </a:ext>
                </a:extLst>
              </a:tr>
              <a:tr h="252370">
                <a:tc>
                  <a:txBody>
                    <a:bodyPr/>
                    <a:lstStyle/>
                    <a:p>
                      <a:pPr algn="ctr"/>
                      <a:r>
                        <a:rPr lang="en-US" altLang="ko-KR" sz="120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1</a:t>
                      </a:r>
                      <a:endParaRPr lang="ko-KR" altLang="en-US" sz="1200" dirty="0">
                        <a:solidFill>
                          <a:schemeClr val="bg2">
                            <a:lumMod val="25000"/>
                          </a:schemeClr>
                        </a:solidFill>
                        <a:latin typeface="나눔고딕" panose="020D0604000000000000" pitchFamily="50" charset="-127"/>
                        <a:ea typeface="나눔고딕" panose="020D0604000000000000" pitchFamily="50" charset="-127"/>
                      </a:endParaRPr>
                    </a:p>
                  </a:txBody>
                  <a:tcPr marT="35650" marB="35650" anchor="ctr">
                    <a:lnL w="12700" cmpd="sng">
                      <a:noFill/>
                    </a:lnL>
                    <a:lnR w="635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20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2021-12-31</a:t>
                      </a:r>
                      <a:endParaRPr lang="ko-KR" altLang="en-US" sz="1200" dirty="0">
                        <a:solidFill>
                          <a:schemeClr val="bg2">
                            <a:lumMod val="25000"/>
                          </a:schemeClr>
                        </a:solidFill>
                        <a:latin typeface="나눔고딕" panose="020D0604000000000000" pitchFamily="50" charset="-127"/>
                        <a:ea typeface="나눔고딕" panose="020D0604000000000000" pitchFamily="50" charset="-127"/>
                      </a:endParaRPr>
                    </a:p>
                  </a:txBody>
                  <a:tcPr marT="35650" marB="35650" anchor="ctr">
                    <a:lnL w="635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200" dirty="0" err="1">
                          <a:solidFill>
                            <a:schemeClr val="bg2">
                              <a:lumMod val="25000"/>
                            </a:schemeClr>
                          </a:solidFill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김성실</a:t>
                      </a:r>
                      <a:endParaRPr lang="ko-KR" altLang="en-US" sz="1200" dirty="0">
                        <a:solidFill>
                          <a:schemeClr val="bg2">
                            <a:lumMod val="25000"/>
                          </a:schemeClr>
                        </a:solidFill>
                        <a:latin typeface="나눔고딕" panose="020D0604000000000000" pitchFamily="50" charset="-127"/>
                        <a:ea typeface="나눔고딕" panose="020D0604000000000000" pitchFamily="50" charset="-127"/>
                      </a:endParaRPr>
                    </a:p>
                  </a:txBody>
                  <a:tcPr marT="35650" marB="35650" anchor="ctr">
                    <a:lnL w="635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20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680301-1234567</a:t>
                      </a:r>
                      <a:endParaRPr lang="ko-KR" altLang="en-US" sz="1200" dirty="0">
                        <a:solidFill>
                          <a:schemeClr val="bg2">
                            <a:lumMod val="25000"/>
                          </a:schemeClr>
                        </a:solidFill>
                        <a:latin typeface="나눔고딕" panose="020D0604000000000000" pitchFamily="50" charset="-127"/>
                        <a:ea typeface="나눔고딕" panose="020D0604000000000000" pitchFamily="50" charset="-127"/>
                      </a:endParaRPr>
                    </a:p>
                  </a:txBody>
                  <a:tcPr marT="35650" marB="35650" anchor="ctr">
                    <a:lnL w="635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20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8,000</a:t>
                      </a:r>
                      <a:endParaRPr lang="ko-KR" altLang="en-US" sz="1200" dirty="0">
                        <a:solidFill>
                          <a:schemeClr val="bg2">
                            <a:lumMod val="25000"/>
                          </a:schemeClr>
                        </a:solidFill>
                        <a:latin typeface="나눔고딕" panose="020D0604000000000000" pitchFamily="50" charset="-127"/>
                        <a:ea typeface="나눔고딕" panose="020D0604000000000000" pitchFamily="50" charset="-127"/>
                      </a:endParaRPr>
                    </a:p>
                  </a:txBody>
                  <a:tcPr marT="35650" marB="35650" anchor="ctr">
                    <a:lnL w="635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20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44.4</a:t>
                      </a:r>
                      <a:endParaRPr lang="ko-KR" altLang="en-US" sz="1200" dirty="0">
                        <a:solidFill>
                          <a:schemeClr val="bg2">
                            <a:lumMod val="25000"/>
                          </a:schemeClr>
                        </a:solidFill>
                        <a:latin typeface="나눔고딕" panose="020D0604000000000000" pitchFamily="50" charset="-127"/>
                        <a:ea typeface="나눔고딕" panose="020D0604000000000000" pitchFamily="50" charset="-127"/>
                      </a:endParaRPr>
                    </a:p>
                  </a:txBody>
                  <a:tcPr marT="35650" marB="35650" anchor="ctr">
                    <a:lnL w="635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20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00</a:t>
                      </a:r>
                      <a:endParaRPr lang="ko-KR" altLang="en-US" sz="1200" dirty="0">
                        <a:solidFill>
                          <a:schemeClr val="bg2">
                            <a:lumMod val="25000"/>
                          </a:schemeClr>
                        </a:solidFill>
                        <a:latin typeface="나눔고딕" panose="020D0604000000000000" pitchFamily="50" charset="-127"/>
                        <a:ea typeface="나눔고딕" panose="020D0604000000000000" pitchFamily="50" charset="-127"/>
                      </a:endParaRPr>
                    </a:p>
                  </a:txBody>
                  <a:tcPr marT="35650" marB="35650" anchor="ctr">
                    <a:lnL w="635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20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본인</a:t>
                      </a:r>
                    </a:p>
                  </a:txBody>
                  <a:tcPr marT="35650" marB="35650" anchor="ctr">
                    <a:lnL w="3175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2294979932"/>
                  </a:ext>
                </a:extLst>
              </a:tr>
              <a:tr h="252370">
                <a:tc>
                  <a:txBody>
                    <a:bodyPr/>
                    <a:lstStyle/>
                    <a:p>
                      <a:pPr algn="ctr"/>
                      <a:r>
                        <a:rPr lang="en-US" altLang="ko-KR" sz="120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2</a:t>
                      </a:r>
                      <a:endParaRPr lang="ko-KR" altLang="en-US" sz="1200" dirty="0">
                        <a:solidFill>
                          <a:schemeClr val="bg2">
                            <a:lumMod val="25000"/>
                          </a:schemeClr>
                        </a:solidFill>
                        <a:latin typeface="나눔고딕" panose="020D0604000000000000" pitchFamily="50" charset="-127"/>
                        <a:ea typeface="나눔고딕" panose="020D0604000000000000" pitchFamily="50" charset="-127"/>
                      </a:endParaRPr>
                    </a:p>
                  </a:txBody>
                  <a:tcPr marT="35650" marB="35650" anchor="ctr">
                    <a:lnL w="12700" cmpd="sng">
                      <a:noFill/>
                    </a:lnL>
                    <a:lnR w="635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20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2021-12-31</a:t>
                      </a:r>
                      <a:endParaRPr lang="ko-KR" altLang="en-US" sz="1200" dirty="0">
                        <a:solidFill>
                          <a:schemeClr val="bg2">
                            <a:lumMod val="25000"/>
                          </a:schemeClr>
                        </a:solidFill>
                        <a:latin typeface="나눔고딕" panose="020D0604000000000000" pitchFamily="50" charset="-127"/>
                        <a:ea typeface="나눔고딕" panose="020D0604000000000000" pitchFamily="50" charset="-127"/>
                      </a:endParaRPr>
                    </a:p>
                  </a:txBody>
                  <a:tcPr marT="35650" marB="35650" anchor="ctr">
                    <a:lnL w="635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200" dirty="0" err="1">
                          <a:solidFill>
                            <a:schemeClr val="bg2">
                              <a:lumMod val="25000"/>
                            </a:schemeClr>
                          </a:solidFill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박도움</a:t>
                      </a:r>
                      <a:endParaRPr lang="ko-KR" altLang="en-US" sz="1200" dirty="0">
                        <a:solidFill>
                          <a:schemeClr val="bg2">
                            <a:lumMod val="25000"/>
                          </a:schemeClr>
                        </a:solidFill>
                        <a:latin typeface="나눔고딕" panose="020D0604000000000000" pitchFamily="50" charset="-127"/>
                        <a:ea typeface="나눔고딕" panose="020D0604000000000000" pitchFamily="50" charset="-127"/>
                      </a:endParaRPr>
                    </a:p>
                  </a:txBody>
                  <a:tcPr marT="35650" marB="35650" anchor="ctr">
                    <a:lnL w="635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20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700405-2345678</a:t>
                      </a:r>
                      <a:endParaRPr lang="ko-KR" altLang="en-US" sz="1200" dirty="0">
                        <a:solidFill>
                          <a:schemeClr val="bg2">
                            <a:lumMod val="25000"/>
                          </a:schemeClr>
                        </a:solidFill>
                        <a:latin typeface="나눔고딕" panose="020D0604000000000000" pitchFamily="50" charset="-127"/>
                        <a:ea typeface="나눔고딕" panose="020D0604000000000000" pitchFamily="50" charset="-127"/>
                      </a:endParaRPr>
                    </a:p>
                  </a:txBody>
                  <a:tcPr marT="35650" marB="35650" anchor="ctr">
                    <a:lnL w="635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20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5,000</a:t>
                      </a:r>
                      <a:endParaRPr lang="ko-KR" altLang="en-US" sz="1200" dirty="0">
                        <a:solidFill>
                          <a:schemeClr val="bg2">
                            <a:lumMod val="25000"/>
                          </a:schemeClr>
                        </a:solidFill>
                        <a:latin typeface="나눔고딕" panose="020D0604000000000000" pitchFamily="50" charset="-127"/>
                        <a:ea typeface="나눔고딕" panose="020D0604000000000000" pitchFamily="50" charset="-127"/>
                      </a:endParaRPr>
                    </a:p>
                  </a:txBody>
                  <a:tcPr marT="35650" marB="35650" anchor="ctr">
                    <a:lnL w="635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20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27.8</a:t>
                      </a:r>
                      <a:endParaRPr lang="ko-KR" altLang="en-US" sz="1200" dirty="0">
                        <a:solidFill>
                          <a:schemeClr val="bg2">
                            <a:lumMod val="25000"/>
                          </a:schemeClr>
                        </a:solidFill>
                        <a:latin typeface="나눔고딕" panose="020D0604000000000000" pitchFamily="50" charset="-127"/>
                        <a:ea typeface="나눔고딕" panose="020D0604000000000000" pitchFamily="50" charset="-127"/>
                      </a:endParaRPr>
                    </a:p>
                  </a:txBody>
                  <a:tcPr marT="35650" marB="35650" anchor="ctr">
                    <a:lnL w="635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20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01</a:t>
                      </a:r>
                      <a:endParaRPr lang="ko-KR" altLang="en-US" sz="1200" dirty="0">
                        <a:solidFill>
                          <a:schemeClr val="bg2">
                            <a:lumMod val="25000"/>
                          </a:schemeClr>
                        </a:solidFill>
                        <a:latin typeface="나눔고딕" panose="020D0604000000000000" pitchFamily="50" charset="-127"/>
                        <a:ea typeface="나눔고딕" panose="020D0604000000000000" pitchFamily="50" charset="-127"/>
                      </a:endParaRPr>
                    </a:p>
                  </a:txBody>
                  <a:tcPr marT="35650" marB="35650" anchor="ctr">
                    <a:lnL w="635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20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배우자</a:t>
                      </a:r>
                    </a:p>
                  </a:txBody>
                  <a:tcPr marT="35650" marB="35650" anchor="ctr">
                    <a:lnL w="3175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249940575"/>
                  </a:ext>
                </a:extLst>
              </a:tr>
            </a:tbl>
          </a:graphicData>
        </a:graphic>
      </p:graphicFrame>
      <p:sp>
        <p:nvSpPr>
          <p:cNvPr id="43" name="직사각형 42">
            <a:extLst>
              <a:ext uri="{FF2B5EF4-FFF2-40B4-BE49-F238E27FC236}">
                <a16:creationId xmlns:a16="http://schemas.microsoft.com/office/drawing/2014/main" xmlns="" id="{8B29A1F4-85FC-4A4E-9148-27E9582666B4}"/>
              </a:ext>
            </a:extLst>
          </p:cNvPr>
          <p:cNvSpPr/>
          <p:nvPr/>
        </p:nvSpPr>
        <p:spPr>
          <a:xfrm>
            <a:off x="8461131" y="4173634"/>
            <a:ext cx="1738625" cy="284865"/>
          </a:xfrm>
          <a:prstGeom prst="rect">
            <a:avLst/>
          </a:prstGeom>
          <a:solidFill>
            <a:schemeClr val="bg2">
              <a:lumMod val="90000"/>
            </a:schemeClr>
          </a:solidFill>
          <a:ln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나눔스퀘어 ExtraBold" panose="020B0600000101010101" pitchFamily="50" charset="-127"/>
                <a:ea typeface="나눔스퀘어 ExtraBold" panose="020B0600000101010101" pitchFamily="50" charset="-127"/>
              </a:rPr>
              <a:t>전체 </a:t>
            </a:r>
            <a:r>
              <a:rPr lang="ko-KR" altLang="en-US" sz="12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나눔스퀘어 ExtraBold" panose="020B0600000101010101" pitchFamily="50" charset="-127"/>
                <a:ea typeface="나눔스퀘어 ExtraBold" panose="020B0600000101010101" pitchFamily="50" charset="-127"/>
              </a:rPr>
              <a:t>주주현황</a:t>
            </a:r>
            <a:r>
              <a:rPr lang="ko-KR" altLang="en-US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나눔스퀘어 ExtraBold" panose="020B0600000101010101" pitchFamily="50" charset="-127"/>
                <a:ea typeface="나눔스퀘어 ExtraBold" panose="020B0600000101010101" pitchFamily="50" charset="-127"/>
              </a:rPr>
              <a:t> </a:t>
            </a:r>
            <a:r>
              <a:rPr lang="ko-KR" altLang="en-US" sz="12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나눔스퀘어 ExtraBold" panose="020B0600000101010101" pitchFamily="50" charset="-127"/>
                <a:ea typeface="나눔스퀘어 ExtraBold" panose="020B0600000101010101" pitchFamily="50" charset="-127"/>
              </a:rPr>
              <a:t>내려받기</a:t>
            </a:r>
            <a:endParaRPr lang="ko-KR" altLang="en-US" sz="1200" dirty="0">
              <a:solidFill>
                <a:schemeClr val="tx1">
                  <a:lumMod val="75000"/>
                  <a:lumOff val="25000"/>
                </a:schemeClr>
              </a:solidFill>
              <a:latin typeface="나눔스퀘어 ExtraBold" panose="020B0600000101010101" pitchFamily="50" charset="-127"/>
              <a:ea typeface="나눔스퀘어 ExtraBold" panose="020B0600000101010101" pitchFamily="50" charset="-127"/>
            </a:endParaRP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xmlns="" id="{CFC3507F-67E8-4727-BEA3-E5C8DF79A764}"/>
              </a:ext>
            </a:extLst>
          </p:cNvPr>
          <p:cNvSpPr txBox="1"/>
          <p:nvPr/>
        </p:nvSpPr>
        <p:spPr>
          <a:xfrm>
            <a:off x="10328254" y="4287879"/>
            <a:ext cx="112082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200" dirty="0">
                <a:latin typeface="나눔고딕" panose="020D0604000000000000" pitchFamily="50" charset="-127"/>
                <a:ea typeface="나눔고딕" panose="020D0604000000000000" pitchFamily="50" charset="-127"/>
              </a:rPr>
              <a:t>(</a:t>
            </a:r>
            <a:r>
              <a:rPr lang="ko-KR" altLang="en-US" sz="1200" dirty="0">
                <a:latin typeface="나눔고딕" panose="020D0604000000000000" pitchFamily="50" charset="-127"/>
                <a:ea typeface="나눔고딕" panose="020D0604000000000000" pitchFamily="50" charset="-127"/>
              </a:rPr>
              <a:t>단위 </a:t>
            </a:r>
            <a:r>
              <a:rPr lang="en-US" altLang="ko-KR" sz="1200" dirty="0">
                <a:latin typeface="나눔고딕" panose="020D0604000000000000" pitchFamily="50" charset="-127"/>
                <a:ea typeface="나눔고딕" panose="020D0604000000000000" pitchFamily="50" charset="-127"/>
              </a:rPr>
              <a:t>: </a:t>
            </a:r>
            <a:r>
              <a:rPr lang="ko-KR" altLang="en-US" sz="1200" dirty="0">
                <a:latin typeface="나눔고딕" panose="020D0604000000000000" pitchFamily="50" charset="-127"/>
                <a:ea typeface="나눔고딕" panose="020D0604000000000000" pitchFamily="50" charset="-127"/>
              </a:rPr>
              <a:t>주</a:t>
            </a:r>
            <a:r>
              <a:rPr lang="en-US" altLang="ko-KR" sz="1200" dirty="0">
                <a:latin typeface="나눔고딕" panose="020D0604000000000000" pitchFamily="50" charset="-127"/>
                <a:ea typeface="나눔고딕" panose="020D0604000000000000" pitchFamily="50" charset="-127"/>
              </a:rPr>
              <a:t>, %)</a:t>
            </a:r>
            <a:endParaRPr lang="ko-KR" altLang="en-US" sz="1200" dirty="0">
              <a:latin typeface="나눔고딕" panose="020D0604000000000000" pitchFamily="50" charset="-127"/>
              <a:ea typeface="나눔고딕" panose="020D0604000000000000" pitchFamily="50" charset="-127"/>
            </a:endParaRPr>
          </a:p>
        </p:txBody>
      </p:sp>
      <p:pic>
        <p:nvPicPr>
          <p:cNvPr id="45" name="그림 44">
            <a:extLst>
              <a:ext uri="{FF2B5EF4-FFF2-40B4-BE49-F238E27FC236}">
                <a16:creationId xmlns:a16="http://schemas.microsoft.com/office/drawing/2014/main" xmlns="" id="{1E198545-769E-40C8-9751-2E3A196AC12F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l="38093" t="47181" r="40949" b="11393"/>
          <a:stretch/>
        </p:blipFill>
        <p:spPr>
          <a:xfrm>
            <a:off x="9564913" y="2186500"/>
            <a:ext cx="2127228" cy="18230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34995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3" grpId="0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그림 8">
            <a:extLst>
              <a:ext uri="{FF2B5EF4-FFF2-40B4-BE49-F238E27FC236}">
                <a16:creationId xmlns:a16="http://schemas.microsoft.com/office/drawing/2014/main" xmlns="" id="{3B1A5D79-5902-41C8-BAED-76B0149ED52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848" b="16848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3" name="사각형: 둥근 모서리 12">
            <a:extLst>
              <a:ext uri="{FF2B5EF4-FFF2-40B4-BE49-F238E27FC236}">
                <a16:creationId xmlns:a16="http://schemas.microsoft.com/office/drawing/2014/main" xmlns="" id="{B0AAEF71-D79C-4536-A1D5-3BE6B62106F3}"/>
              </a:ext>
            </a:extLst>
          </p:cNvPr>
          <p:cNvSpPr/>
          <p:nvPr/>
        </p:nvSpPr>
        <p:spPr>
          <a:xfrm>
            <a:off x="195654" y="614106"/>
            <a:ext cx="11788030" cy="5796236"/>
          </a:xfrm>
          <a:prstGeom prst="roundRect">
            <a:avLst>
              <a:gd name="adj" fmla="val 3684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dirty="0">
                <a:solidFill>
                  <a:srgbClr val="0A1834"/>
                </a:solidFill>
              </a:rPr>
              <a:t>									</a:t>
            </a:r>
            <a:endParaRPr lang="ko-KR" altLang="en-US" dirty="0">
              <a:solidFill>
                <a:srgbClr val="0A1834"/>
              </a:solidFill>
            </a:endParaRPr>
          </a:p>
        </p:txBody>
      </p:sp>
      <p:pic>
        <p:nvPicPr>
          <p:cNvPr id="4" name="그림 3">
            <a:extLst>
              <a:ext uri="{FF2B5EF4-FFF2-40B4-BE49-F238E27FC236}">
                <a16:creationId xmlns:a16="http://schemas.microsoft.com/office/drawing/2014/main" xmlns="" id="{C9BCA64D-037A-49F7-A300-3CB2DC9B6C0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212245" y="0"/>
            <a:ext cx="1785671" cy="552517"/>
          </a:xfrm>
          <a:prstGeom prst="rect">
            <a:avLst/>
          </a:prstGeom>
        </p:spPr>
      </p:pic>
      <p:pic>
        <p:nvPicPr>
          <p:cNvPr id="14" name="그림 13">
            <a:extLst>
              <a:ext uri="{FF2B5EF4-FFF2-40B4-BE49-F238E27FC236}">
                <a16:creationId xmlns:a16="http://schemas.microsoft.com/office/drawing/2014/main" xmlns="" id="{0D9592AB-2BA6-4E77-9EDF-C43A691759C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07896" y="6459624"/>
            <a:ext cx="1525434" cy="355996"/>
          </a:xfrm>
          <a:prstGeom prst="rect">
            <a:avLst/>
          </a:prstGeom>
        </p:spPr>
      </p:pic>
      <p:sp>
        <p:nvSpPr>
          <p:cNvPr id="37" name="TextBox 36">
            <a:extLst>
              <a:ext uri="{FF2B5EF4-FFF2-40B4-BE49-F238E27FC236}">
                <a16:creationId xmlns:a16="http://schemas.microsoft.com/office/drawing/2014/main" xmlns="" id="{3A8C9166-5D9C-4CD9-9582-0B9841FC481C}"/>
              </a:ext>
            </a:extLst>
          </p:cNvPr>
          <p:cNvSpPr txBox="1"/>
          <p:nvPr/>
        </p:nvSpPr>
        <p:spPr>
          <a:xfrm>
            <a:off x="10879671" y="1407459"/>
            <a:ext cx="150582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1200" dirty="0">
                <a:solidFill>
                  <a:schemeClr val="bg1"/>
                </a:solidFill>
                <a:latin typeface="에스코어 드림 6 Bold" panose="020B0703030302020204" pitchFamily="34" charset="-127"/>
                <a:ea typeface="에스코어 드림 6 Bold" panose="020B0703030302020204" pitchFamily="34" charset="-127"/>
              </a:rPr>
              <a:t>세정지원 방안</a:t>
            </a:r>
            <a:endParaRPr lang="ko-KR" altLang="en-US" dirty="0">
              <a:solidFill>
                <a:schemeClr val="bg1"/>
              </a:solidFill>
              <a:latin typeface="에스코어 드림 6 Bold" panose="020B0703030302020204" pitchFamily="34" charset="-127"/>
              <a:ea typeface="에스코어 드림 6 Bold" panose="020B0703030302020204" pitchFamily="34" charset="-127"/>
            </a:endParaRPr>
          </a:p>
        </p:txBody>
      </p:sp>
      <p:sp>
        <p:nvSpPr>
          <p:cNvPr id="73" name="TextBox 72">
            <a:extLst>
              <a:ext uri="{FF2B5EF4-FFF2-40B4-BE49-F238E27FC236}">
                <a16:creationId xmlns:a16="http://schemas.microsoft.com/office/drawing/2014/main" xmlns="" id="{338B6098-BAD8-48E1-A4D7-9DA3E1763D94}"/>
              </a:ext>
            </a:extLst>
          </p:cNvPr>
          <p:cNvSpPr txBox="1"/>
          <p:nvPr/>
        </p:nvSpPr>
        <p:spPr>
          <a:xfrm>
            <a:off x="1464665" y="5622680"/>
            <a:ext cx="6756978" cy="74488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Clr>
                <a:srgbClr val="C00000"/>
              </a:buClr>
              <a:buFont typeface="Wingdings" panose="05000000000000000000" pitchFamily="2" charset="2"/>
              <a:buChar char="ü"/>
            </a:pPr>
            <a:r>
              <a:rPr lang="ko-KR" altLang="en-US" dirty="0">
                <a:solidFill>
                  <a:srgbClr val="C00000"/>
                </a:solidFill>
                <a:latin typeface="나눔스퀘어 ExtraBold" panose="020B0600000101010101" pitchFamily="50" charset="-127"/>
                <a:ea typeface="나눔스퀘어 ExtraBold" panose="020B0600000101010101" pitchFamily="50" charset="-127"/>
              </a:rPr>
              <a:t>신고대상 사업연도</a:t>
            </a:r>
            <a:r>
              <a:rPr lang="ko-KR" altLang="en-US" dirty="0">
                <a:solidFill>
                  <a:srgbClr val="334457"/>
                </a:solidFill>
                <a:latin typeface="나눔스퀘어 ExtraBold" panose="020B0600000101010101" pitchFamily="50" charset="-127"/>
                <a:ea typeface="나눔스퀘어 ExtraBold" panose="020B0600000101010101" pitchFamily="50" charset="-127"/>
              </a:rPr>
              <a:t>의</a:t>
            </a:r>
            <a:r>
              <a:rPr lang="ko-KR" altLang="en-US" dirty="0">
                <a:solidFill>
                  <a:srgbClr val="C00000"/>
                </a:solidFill>
                <a:latin typeface="나눔스퀘어 ExtraBold" panose="020B0600000101010101" pitchFamily="50" charset="-127"/>
                <a:ea typeface="나눔스퀘어 ExtraBold" panose="020B0600000101010101" pitchFamily="50" charset="-127"/>
              </a:rPr>
              <a:t> 참고자료 </a:t>
            </a:r>
            <a:r>
              <a:rPr lang="ko-KR" altLang="en-US" dirty="0">
                <a:solidFill>
                  <a:srgbClr val="334457"/>
                </a:solidFill>
                <a:latin typeface="나눔스퀘어 ExtraBold" panose="020B0600000101010101" pitchFamily="50" charset="-127"/>
                <a:ea typeface="나눔스퀘어 ExtraBold" panose="020B0600000101010101" pitchFamily="50" charset="-127"/>
              </a:rPr>
              <a:t>제공</a:t>
            </a:r>
            <a:endParaRPr lang="en-US" altLang="ko-KR" dirty="0">
              <a:solidFill>
                <a:srgbClr val="334457"/>
              </a:solidFill>
              <a:latin typeface="나눔스퀘어 ExtraBold" panose="020B0600000101010101" pitchFamily="50" charset="-127"/>
              <a:ea typeface="나눔스퀘어 ExtraBold" panose="020B0600000101010101" pitchFamily="50" charset="-127"/>
            </a:endParaRPr>
          </a:p>
          <a:p>
            <a:pPr>
              <a:lnSpc>
                <a:spcPct val="150000"/>
              </a:lnSpc>
              <a:buClr>
                <a:srgbClr val="C00000"/>
              </a:buClr>
            </a:pPr>
            <a:r>
              <a:rPr lang="ko-KR" altLang="en-US" dirty="0">
                <a:solidFill>
                  <a:srgbClr val="334457"/>
                </a:solidFill>
                <a:latin typeface="나눔스퀘어 ExtraBold" panose="020B0600000101010101" pitchFamily="50" charset="-127"/>
                <a:ea typeface="나눔스퀘어 ExtraBold" panose="020B0600000101010101" pitchFamily="50" charset="-127"/>
              </a:rPr>
              <a:t>      </a:t>
            </a:r>
            <a:r>
              <a:rPr lang="ko-KR" altLang="en-US" dirty="0">
                <a:solidFill>
                  <a:schemeClr val="accent5">
                    <a:lumMod val="75000"/>
                  </a:schemeClr>
                </a:solidFill>
                <a:latin typeface="나눔스퀘어 ExtraBold" panose="020B0600000101010101" pitchFamily="50" charset="-127"/>
                <a:ea typeface="나눔스퀘어 ExtraBold" panose="020B0600000101010101" pitchFamily="50" charset="-127"/>
              </a:rPr>
              <a:t>성실신고확인대상</a:t>
            </a:r>
            <a:r>
              <a:rPr lang="ko-KR" altLang="en-US" dirty="0">
                <a:solidFill>
                  <a:srgbClr val="334457"/>
                </a:solidFill>
                <a:latin typeface="나눔스퀘어 ExtraBold" panose="020B0600000101010101" pitchFamily="50" charset="-127"/>
                <a:ea typeface="나눔스퀘어 ExtraBold" panose="020B0600000101010101" pitchFamily="50" charset="-127"/>
              </a:rPr>
              <a:t>으로 개별안내한 법인에게 </a:t>
            </a:r>
            <a:r>
              <a:rPr lang="ko-KR" altLang="en-US" dirty="0">
                <a:solidFill>
                  <a:schemeClr val="accent5">
                    <a:lumMod val="75000"/>
                  </a:schemeClr>
                </a:solidFill>
                <a:latin typeface="나눔스퀘어 ExtraBold" panose="020B0600000101010101" pitchFamily="50" charset="-127"/>
                <a:ea typeface="나눔스퀘어 ExtraBold" panose="020B0600000101010101" pitchFamily="50" charset="-127"/>
              </a:rPr>
              <a:t>신고 시 유의사항</a:t>
            </a:r>
            <a:r>
              <a:rPr lang="ko-KR" altLang="en-US" dirty="0">
                <a:solidFill>
                  <a:srgbClr val="334457"/>
                </a:solidFill>
                <a:latin typeface="나눔스퀘어 ExtraBold" panose="020B0600000101010101" pitchFamily="50" charset="-127"/>
                <a:ea typeface="나눔스퀘어 ExtraBold" panose="020B0600000101010101" pitchFamily="50" charset="-127"/>
              </a:rPr>
              <a:t> 안내</a:t>
            </a:r>
            <a:endParaRPr lang="en-US" altLang="ko-KR" dirty="0">
              <a:solidFill>
                <a:srgbClr val="334457"/>
              </a:solidFill>
              <a:latin typeface="나눔스퀘어 ExtraBold" panose="020B0600000101010101" pitchFamily="50" charset="-127"/>
              <a:ea typeface="나눔스퀘어 ExtraBold" panose="020B0600000101010101" pitchFamily="50" charset="-127"/>
            </a:endParaRPr>
          </a:p>
        </p:txBody>
      </p:sp>
      <p:sp>
        <p:nvSpPr>
          <p:cNvPr id="75" name="직사각형 74">
            <a:extLst>
              <a:ext uri="{FF2B5EF4-FFF2-40B4-BE49-F238E27FC236}">
                <a16:creationId xmlns:a16="http://schemas.microsoft.com/office/drawing/2014/main" xmlns="" id="{00A8DE57-3288-4D79-8141-A06C71DCF4E8}"/>
              </a:ext>
            </a:extLst>
          </p:cNvPr>
          <p:cNvSpPr/>
          <p:nvPr/>
        </p:nvSpPr>
        <p:spPr>
          <a:xfrm>
            <a:off x="4233113" y="1716610"/>
            <a:ext cx="1854013" cy="503666"/>
          </a:xfrm>
          <a:prstGeom prst="rect">
            <a:avLst/>
          </a:prstGeom>
          <a:noFill/>
          <a:ln w="76200">
            <a:solidFill>
              <a:srgbClr val="C0000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grpSp>
        <p:nvGrpSpPr>
          <p:cNvPr id="6" name="그룹 5">
            <a:extLst>
              <a:ext uri="{FF2B5EF4-FFF2-40B4-BE49-F238E27FC236}">
                <a16:creationId xmlns:a16="http://schemas.microsoft.com/office/drawing/2014/main" xmlns="" id="{E77AD8D3-7002-48D7-8DA2-716A50AA8AF5}"/>
              </a:ext>
            </a:extLst>
          </p:cNvPr>
          <p:cNvGrpSpPr/>
          <p:nvPr/>
        </p:nvGrpSpPr>
        <p:grpSpPr>
          <a:xfrm>
            <a:off x="316495" y="1794423"/>
            <a:ext cx="11563272" cy="4589366"/>
            <a:chOff x="316495" y="1794423"/>
            <a:chExt cx="11563272" cy="4589366"/>
          </a:xfrm>
        </p:grpSpPr>
        <p:grpSp>
          <p:nvGrpSpPr>
            <p:cNvPr id="50" name="그룹 49">
              <a:extLst>
                <a:ext uri="{FF2B5EF4-FFF2-40B4-BE49-F238E27FC236}">
                  <a16:creationId xmlns:a16="http://schemas.microsoft.com/office/drawing/2014/main" xmlns="" id="{F2DE2A99-BD60-459D-928F-66992547B04D}"/>
                </a:ext>
              </a:extLst>
            </p:cNvPr>
            <p:cNvGrpSpPr/>
            <p:nvPr/>
          </p:nvGrpSpPr>
          <p:grpSpPr>
            <a:xfrm>
              <a:off x="638531" y="1794423"/>
              <a:ext cx="10904780" cy="360000"/>
              <a:chOff x="638531" y="2975913"/>
              <a:chExt cx="10904780" cy="360000"/>
            </a:xfrm>
          </p:grpSpPr>
          <p:sp>
            <p:nvSpPr>
              <p:cNvPr id="52" name="직사각형 51">
                <a:extLst>
                  <a:ext uri="{FF2B5EF4-FFF2-40B4-BE49-F238E27FC236}">
                    <a16:creationId xmlns:a16="http://schemas.microsoft.com/office/drawing/2014/main" xmlns="" id="{67FAFC77-0751-413E-B2C3-C62C25EDD2BC}"/>
                  </a:ext>
                </a:extLst>
              </p:cNvPr>
              <p:cNvSpPr/>
              <p:nvPr/>
            </p:nvSpPr>
            <p:spPr>
              <a:xfrm>
                <a:off x="638531" y="2975913"/>
                <a:ext cx="1647982" cy="360000"/>
              </a:xfrm>
              <a:prstGeom prst="rect">
                <a:avLst/>
              </a:prstGeom>
              <a:solidFill>
                <a:srgbClr val="F9F9F9"/>
              </a:solidFill>
              <a:ln w="3175"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ko-KR" altLang="en-US" sz="1400" b="1" dirty="0">
                    <a:solidFill>
                      <a:schemeClr val="bg1">
                        <a:lumMod val="75000"/>
                      </a:schemeClr>
                    </a:solidFill>
                    <a:latin typeface="나눔고딕" panose="020D0604000000000000" pitchFamily="50" charset="-127"/>
                    <a:ea typeface="나눔고딕" panose="020D0604000000000000" pitchFamily="50" charset="-127"/>
                  </a:rPr>
                  <a:t>주요안내</a:t>
                </a:r>
              </a:p>
            </p:txBody>
          </p:sp>
          <p:sp>
            <p:nvSpPr>
              <p:cNvPr id="57" name="직사각형 56">
                <a:extLst>
                  <a:ext uri="{FF2B5EF4-FFF2-40B4-BE49-F238E27FC236}">
                    <a16:creationId xmlns:a16="http://schemas.microsoft.com/office/drawing/2014/main" xmlns="" id="{5C92A9A8-87AC-4DF1-8D6C-CBE0A1A90715}"/>
                  </a:ext>
                </a:extLst>
              </p:cNvPr>
              <p:cNvSpPr/>
              <p:nvPr/>
            </p:nvSpPr>
            <p:spPr>
              <a:xfrm>
                <a:off x="2490076" y="2975913"/>
                <a:ext cx="1647982" cy="360000"/>
              </a:xfrm>
              <a:prstGeom prst="rect">
                <a:avLst/>
              </a:prstGeom>
              <a:solidFill>
                <a:srgbClr val="F9F9F9"/>
              </a:solidFill>
              <a:ln w="3175"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ko-KR" altLang="en-US" sz="1400" b="1" dirty="0">
                    <a:solidFill>
                      <a:schemeClr val="bg1">
                        <a:lumMod val="75000"/>
                      </a:schemeClr>
                    </a:solidFill>
                    <a:latin typeface="나눔고딕" panose="020D0604000000000000" pitchFamily="50" charset="-127"/>
                    <a:ea typeface="나눔고딕" panose="020D0604000000000000" pitchFamily="50" charset="-127"/>
                  </a:rPr>
                  <a:t>기업 분석자료</a:t>
                </a:r>
              </a:p>
            </p:txBody>
          </p:sp>
          <p:sp>
            <p:nvSpPr>
              <p:cNvPr id="58" name="직사각형 57">
                <a:extLst>
                  <a:ext uri="{FF2B5EF4-FFF2-40B4-BE49-F238E27FC236}">
                    <a16:creationId xmlns:a16="http://schemas.microsoft.com/office/drawing/2014/main" xmlns="" id="{064D560B-1677-4FE6-AB19-496AAAB5CF3D}"/>
                  </a:ext>
                </a:extLst>
              </p:cNvPr>
              <p:cNvSpPr/>
              <p:nvPr/>
            </p:nvSpPr>
            <p:spPr>
              <a:xfrm>
                <a:off x="4339501" y="2975913"/>
                <a:ext cx="1647982" cy="360000"/>
              </a:xfrm>
              <a:prstGeom prst="rect">
                <a:avLst/>
              </a:prstGeom>
              <a:solidFill>
                <a:srgbClr val="F9F9F9"/>
              </a:solidFill>
              <a:ln w="3175"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ko-KR" altLang="en-US" sz="1400" b="1" dirty="0">
                    <a:solidFill>
                      <a:schemeClr val="tx1"/>
                    </a:solidFill>
                    <a:latin typeface="나눔고딕" panose="020D0604000000000000" pitchFamily="50" charset="-127"/>
                    <a:ea typeface="나눔고딕" panose="020D0604000000000000" pitchFamily="50" charset="-127"/>
                  </a:rPr>
                  <a:t>신고 참고자료</a:t>
                </a:r>
              </a:p>
            </p:txBody>
          </p:sp>
          <p:sp>
            <p:nvSpPr>
              <p:cNvPr id="69" name="직사각형 68">
                <a:extLst>
                  <a:ext uri="{FF2B5EF4-FFF2-40B4-BE49-F238E27FC236}">
                    <a16:creationId xmlns:a16="http://schemas.microsoft.com/office/drawing/2014/main" xmlns="" id="{04D0F6D3-5F49-48D5-BE5B-F17DA4362964}"/>
                  </a:ext>
                </a:extLst>
              </p:cNvPr>
              <p:cNvSpPr/>
              <p:nvPr/>
            </p:nvSpPr>
            <p:spPr>
              <a:xfrm>
                <a:off x="6207398" y="2975913"/>
                <a:ext cx="1647982" cy="360000"/>
              </a:xfrm>
              <a:prstGeom prst="rect">
                <a:avLst/>
              </a:prstGeom>
              <a:solidFill>
                <a:srgbClr val="F9F9F9"/>
              </a:solidFill>
              <a:ln w="3175"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ko-KR" altLang="en-US" sz="1400" b="1" dirty="0" err="1">
                    <a:solidFill>
                      <a:schemeClr val="bg1">
                        <a:lumMod val="75000"/>
                      </a:schemeClr>
                    </a:solidFill>
                    <a:latin typeface="나눔고딕" panose="020D0604000000000000" pitchFamily="50" charset="-127"/>
                    <a:ea typeface="나눔고딕" panose="020D0604000000000000" pitchFamily="50" charset="-127"/>
                  </a:rPr>
                  <a:t>신고시</a:t>
                </a:r>
                <a:r>
                  <a:rPr lang="ko-KR" altLang="en-US" sz="1400" b="1" dirty="0">
                    <a:solidFill>
                      <a:schemeClr val="bg1">
                        <a:lumMod val="75000"/>
                      </a:schemeClr>
                    </a:solidFill>
                    <a:latin typeface="나눔고딕" panose="020D0604000000000000" pitchFamily="50" charset="-127"/>
                    <a:ea typeface="나눔고딕" panose="020D0604000000000000" pitchFamily="50" charset="-127"/>
                  </a:rPr>
                  <a:t> 유의사항</a:t>
                </a:r>
              </a:p>
            </p:txBody>
          </p:sp>
          <p:sp>
            <p:nvSpPr>
              <p:cNvPr id="70" name="직사각형 69">
                <a:extLst>
                  <a:ext uri="{FF2B5EF4-FFF2-40B4-BE49-F238E27FC236}">
                    <a16:creationId xmlns:a16="http://schemas.microsoft.com/office/drawing/2014/main" xmlns="" id="{DAE1F50C-47A2-4D5B-A7BB-A8FEF8FBE7C8}"/>
                  </a:ext>
                </a:extLst>
              </p:cNvPr>
              <p:cNvSpPr/>
              <p:nvPr/>
            </p:nvSpPr>
            <p:spPr>
              <a:xfrm>
                <a:off x="8061063" y="2975913"/>
                <a:ext cx="1647982" cy="360000"/>
              </a:xfrm>
              <a:prstGeom prst="rect">
                <a:avLst/>
              </a:prstGeom>
              <a:solidFill>
                <a:srgbClr val="F9F9F9"/>
              </a:solidFill>
              <a:ln w="3175"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ko-KR" altLang="en-US" sz="1400" b="1" dirty="0">
                    <a:solidFill>
                      <a:schemeClr val="bg1">
                        <a:lumMod val="75000"/>
                      </a:schemeClr>
                    </a:solidFill>
                    <a:latin typeface="나눔고딕" panose="020D0604000000000000" pitchFamily="50" charset="-127"/>
                    <a:ea typeface="나눔고딕" panose="020D0604000000000000" pitchFamily="50" charset="-127"/>
                  </a:rPr>
                  <a:t>절세</a:t>
                </a:r>
                <a:r>
                  <a:rPr lang="en-US" altLang="ko-KR" sz="1400" b="1" dirty="0">
                    <a:solidFill>
                      <a:schemeClr val="bg1">
                        <a:lumMod val="75000"/>
                      </a:schemeClr>
                    </a:solidFill>
                    <a:latin typeface="나눔고딕" panose="020D0604000000000000" pitchFamily="50" charset="-127"/>
                    <a:ea typeface="나눔고딕" panose="020D0604000000000000" pitchFamily="50" charset="-127"/>
                  </a:rPr>
                  <a:t> </a:t>
                </a:r>
                <a:r>
                  <a:rPr lang="ko-KR" altLang="en-US" sz="1400" b="1" dirty="0">
                    <a:solidFill>
                      <a:schemeClr val="bg1">
                        <a:lumMod val="75000"/>
                      </a:schemeClr>
                    </a:solidFill>
                    <a:latin typeface="나눔고딕" panose="020D0604000000000000" pitchFamily="50" charset="-127"/>
                    <a:ea typeface="나눔고딕" panose="020D0604000000000000" pitchFamily="50" charset="-127"/>
                  </a:rPr>
                  <a:t>도움말</a:t>
                </a:r>
              </a:p>
            </p:txBody>
          </p:sp>
          <p:sp>
            <p:nvSpPr>
              <p:cNvPr id="71" name="직사각형 70">
                <a:extLst>
                  <a:ext uri="{FF2B5EF4-FFF2-40B4-BE49-F238E27FC236}">
                    <a16:creationId xmlns:a16="http://schemas.microsoft.com/office/drawing/2014/main" xmlns="" id="{E5978FB3-FDB1-4C92-A950-9DF2CB1D8855}"/>
                  </a:ext>
                </a:extLst>
              </p:cNvPr>
              <p:cNvSpPr/>
              <p:nvPr/>
            </p:nvSpPr>
            <p:spPr>
              <a:xfrm>
                <a:off x="9895329" y="2975913"/>
                <a:ext cx="1647982" cy="360000"/>
              </a:xfrm>
              <a:prstGeom prst="rect">
                <a:avLst/>
              </a:prstGeom>
              <a:solidFill>
                <a:srgbClr val="F9F9F9"/>
              </a:solidFill>
              <a:ln w="3175"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ko-KR" altLang="en-US" sz="1400" b="1" dirty="0">
                    <a:solidFill>
                      <a:schemeClr val="bg1">
                        <a:lumMod val="75000"/>
                      </a:schemeClr>
                    </a:solidFill>
                    <a:latin typeface="나눔고딕" panose="020D0604000000000000" pitchFamily="50" charset="-127"/>
                    <a:ea typeface="나눔고딕" panose="020D0604000000000000" pitchFamily="50" charset="-127"/>
                  </a:rPr>
                  <a:t>세법 도우미</a:t>
                </a:r>
              </a:p>
            </p:txBody>
          </p:sp>
        </p:grpSp>
        <p:sp>
          <p:nvSpPr>
            <p:cNvPr id="72" name="직사각형 71">
              <a:extLst>
                <a:ext uri="{FF2B5EF4-FFF2-40B4-BE49-F238E27FC236}">
                  <a16:creationId xmlns:a16="http://schemas.microsoft.com/office/drawing/2014/main" xmlns="" id="{628860FC-2002-4CC6-9287-681432353CF8}"/>
                </a:ext>
              </a:extLst>
            </p:cNvPr>
            <p:cNvSpPr/>
            <p:nvPr/>
          </p:nvSpPr>
          <p:spPr>
            <a:xfrm>
              <a:off x="316495" y="5563510"/>
              <a:ext cx="11563272" cy="820279"/>
            </a:xfrm>
            <a:prstGeom prst="rect">
              <a:avLst/>
            </a:prstGeom>
            <a:noFill/>
            <a:ln w="9525">
              <a:solidFill>
                <a:srgbClr val="334457"/>
              </a:solidFill>
              <a:prstDash val="sysDash"/>
            </a:ln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ko-KR" altLang="en-US" sz="1600" dirty="0">
                <a:solidFill>
                  <a:srgbClr val="334457"/>
                </a:solidFill>
                <a:latin typeface="나눔스퀘어 ExtraBold" panose="020B0600000101010101" pitchFamily="50" charset="-127"/>
                <a:ea typeface="나눔스퀘어 ExtraBold" panose="020B0600000101010101" pitchFamily="50" charset="-127"/>
              </a:endParaRPr>
            </a:p>
          </p:txBody>
        </p:sp>
        <p:grpSp>
          <p:nvGrpSpPr>
            <p:cNvPr id="76" name="그룹 75">
              <a:extLst>
                <a:ext uri="{FF2B5EF4-FFF2-40B4-BE49-F238E27FC236}">
                  <a16:creationId xmlns:a16="http://schemas.microsoft.com/office/drawing/2014/main" xmlns="" id="{B63302AA-A370-402C-9BCC-91ADB720CB29}"/>
                </a:ext>
              </a:extLst>
            </p:cNvPr>
            <p:cNvGrpSpPr/>
            <p:nvPr/>
          </p:nvGrpSpPr>
          <p:grpSpPr>
            <a:xfrm>
              <a:off x="666504" y="5656231"/>
              <a:ext cx="671697" cy="713020"/>
              <a:chOff x="455103" y="5507083"/>
              <a:chExt cx="914400" cy="914400"/>
            </a:xfrm>
          </p:grpSpPr>
          <p:pic>
            <p:nvPicPr>
              <p:cNvPr id="77" name="그래픽 10" descr="가로 막대형 차트">
                <a:extLst>
                  <a:ext uri="{FF2B5EF4-FFF2-40B4-BE49-F238E27FC236}">
                    <a16:creationId xmlns:a16="http://schemas.microsoft.com/office/drawing/2014/main" xmlns="" id="{77739823-3343-41F6-B49C-61652DE4BA8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xmlns="" r:embed="rId7"/>
                  </a:ext>
                </a:extLst>
              </a:blip>
              <a:stretch>
                <a:fillRect/>
              </a:stretch>
            </p:blipFill>
            <p:spPr>
              <a:xfrm>
                <a:off x="710088" y="5663297"/>
                <a:ext cx="524352" cy="292978"/>
              </a:xfrm>
              <a:prstGeom prst="rect">
                <a:avLst/>
              </a:prstGeom>
            </p:spPr>
          </p:pic>
          <p:pic>
            <p:nvPicPr>
              <p:cNvPr id="78" name="그래픽 42" descr="강의실">
                <a:extLst>
                  <a:ext uri="{FF2B5EF4-FFF2-40B4-BE49-F238E27FC236}">
                    <a16:creationId xmlns:a16="http://schemas.microsoft.com/office/drawing/2014/main" xmlns="" id="{D6A6CCB3-078B-4A04-82E2-63420C207FD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xmlns="" r:embed="rId9"/>
                  </a:ext>
                </a:extLst>
              </a:blip>
              <a:srcRect/>
              <a:stretch>
                <a:fillRect/>
              </a:stretch>
            </p:blipFill>
            <p:spPr>
              <a:xfrm>
                <a:off x="455103" y="5507083"/>
                <a:ext cx="914400" cy="914400"/>
              </a:xfrm>
              <a:custGeom>
                <a:avLst/>
                <a:gdLst>
                  <a:gd name="connsiteX0" fmla="*/ 0 w 914400"/>
                  <a:gd name="connsiteY0" fmla="*/ 0 h 914400"/>
                  <a:gd name="connsiteX1" fmla="*/ 914400 w 914400"/>
                  <a:gd name="connsiteY1" fmla="*/ 0 h 914400"/>
                  <a:gd name="connsiteX2" fmla="*/ 914400 w 914400"/>
                  <a:gd name="connsiteY2" fmla="*/ 569867 h 914400"/>
                  <a:gd name="connsiteX3" fmla="*/ 302610 w 914400"/>
                  <a:gd name="connsiteY3" fmla="*/ 569867 h 914400"/>
                  <a:gd name="connsiteX4" fmla="*/ 302610 w 914400"/>
                  <a:gd name="connsiteY4" fmla="*/ 862845 h 914400"/>
                  <a:gd name="connsiteX5" fmla="*/ 914400 w 914400"/>
                  <a:gd name="connsiteY5" fmla="*/ 862845 h 914400"/>
                  <a:gd name="connsiteX6" fmla="*/ 914400 w 914400"/>
                  <a:gd name="connsiteY6" fmla="*/ 914400 h 914400"/>
                  <a:gd name="connsiteX7" fmla="*/ 0 w 914400"/>
                  <a:gd name="connsiteY7" fmla="*/ 914400 h 9144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914400" h="914400">
                    <a:moveTo>
                      <a:pt x="0" y="0"/>
                    </a:moveTo>
                    <a:lnTo>
                      <a:pt x="914400" y="0"/>
                    </a:lnTo>
                    <a:lnTo>
                      <a:pt x="914400" y="569867"/>
                    </a:lnTo>
                    <a:lnTo>
                      <a:pt x="302610" y="569867"/>
                    </a:lnTo>
                    <a:lnTo>
                      <a:pt x="302610" y="862845"/>
                    </a:lnTo>
                    <a:lnTo>
                      <a:pt x="914400" y="862845"/>
                    </a:lnTo>
                    <a:lnTo>
                      <a:pt x="914400" y="914400"/>
                    </a:lnTo>
                    <a:lnTo>
                      <a:pt x="0" y="914400"/>
                    </a:lnTo>
                    <a:close/>
                  </a:path>
                </a:pathLst>
              </a:custGeom>
            </p:spPr>
          </p:pic>
        </p:grpSp>
      </p:grpSp>
      <p:grpSp>
        <p:nvGrpSpPr>
          <p:cNvPr id="79" name="그룹 78">
            <a:extLst>
              <a:ext uri="{FF2B5EF4-FFF2-40B4-BE49-F238E27FC236}">
                <a16:creationId xmlns:a16="http://schemas.microsoft.com/office/drawing/2014/main" xmlns="" id="{8B560BB1-20F8-417C-9F14-C6AB5BB7A3E9}"/>
              </a:ext>
            </a:extLst>
          </p:cNvPr>
          <p:cNvGrpSpPr/>
          <p:nvPr/>
        </p:nvGrpSpPr>
        <p:grpSpPr>
          <a:xfrm>
            <a:off x="2159252" y="812975"/>
            <a:ext cx="10039230" cy="812760"/>
            <a:chOff x="2159252" y="871698"/>
            <a:chExt cx="10039230" cy="812760"/>
          </a:xfrm>
        </p:grpSpPr>
        <p:grpSp>
          <p:nvGrpSpPr>
            <p:cNvPr id="80" name="그룹 79">
              <a:extLst>
                <a:ext uri="{FF2B5EF4-FFF2-40B4-BE49-F238E27FC236}">
                  <a16:creationId xmlns:a16="http://schemas.microsoft.com/office/drawing/2014/main" xmlns="" id="{F11AF6BA-C012-4C15-ADE7-319A35B9B795}"/>
                </a:ext>
              </a:extLst>
            </p:cNvPr>
            <p:cNvGrpSpPr/>
            <p:nvPr/>
          </p:nvGrpSpPr>
          <p:grpSpPr>
            <a:xfrm>
              <a:off x="2159252" y="871698"/>
              <a:ext cx="9826567" cy="795757"/>
              <a:chOff x="2159252" y="871698"/>
              <a:chExt cx="9826567" cy="795757"/>
            </a:xfrm>
          </p:grpSpPr>
          <p:grpSp>
            <p:nvGrpSpPr>
              <p:cNvPr id="82" name="Group 27">
                <a:extLst>
                  <a:ext uri="{FF2B5EF4-FFF2-40B4-BE49-F238E27FC236}">
                    <a16:creationId xmlns:a16="http://schemas.microsoft.com/office/drawing/2014/main" xmlns="" id="{6860AD1B-AFBB-454C-85E4-95DB6CE39FBE}"/>
                  </a:ext>
                </a:extLst>
              </p:cNvPr>
              <p:cNvGrpSpPr/>
              <p:nvPr/>
            </p:nvGrpSpPr>
            <p:grpSpPr>
              <a:xfrm>
                <a:off x="3910467" y="871698"/>
                <a:ext cx="8075352" cy="795757"/>
                <a:chOff x="4605654" y="1824853"/>
                <a:chExt cx="6566322" cy="811606"/>
              </a:xfrm>
            </p:grpSpPr>
            <p:sp>
              <p:nvSpPr>
                <p:cNvPr id="86" name="Rectangle 28">
                  <a:extLst>
                    <a:ext uri="{FF2B5EF4-FFF2-40B4-BE49-F238E27FC236}">
                      <a16:creationId xmlns:a16="http://schemas.microsoft.com/office/drawing/2014/main" xmlns="" id="{C14A02B2-ED7D-4653-976E-3D463CFE6ED3}"/>
                    </a:ext>
                  </a:extLst>
                </p:cNvPr>
                <p:cNvSpPr/>
                <p:nvPr/>
              </p:nvSpPr>
              <p:spPr>
                <a:xfrm>
                  <a:off x="4780729" y="2174794"/>
                  <a:ext cx="6391247" cy="461665"/>
                </a:xfrm>
                <a:prstGeom prst="rect">
                  <a:avLst/>
                </a:prstGeom>
                <a:solidFill>
                  <a:srgbClr val="0099CC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r>
                    <a:rPr lang="ko-KR" altLang="en-US" sz="2000">
                      <a:latin typeface="에스코어 드림 6 Bold" panose="020B0703030302020204" pitchFamily="34" charset="-127"/>
                      <a:ea typeface="에스코어 드림 6 Bold" panose="020B0703030302020204" pitchFamily="34" charset="-127"/>
                    </a:rPr>
                    <a:t>           화면 구성</a:t>
                  </a:r>
                  <a:endParaRPr lang="en-US" sz="2000" dirty="0">
                    <a:latin typeface="에스코어 드림 6 Bold" panose="020B0703030302020204" pitchFamily="34" charset="-127"/>
                    <a:ea typeface="에스코어 드림 6 Bold" panose="020B0703030302020204" pitchFamily="34" charset="-127"/>
                  </a:endParaRPr>
                </a:p>
              </p:txBody>
            </p:sp>
            <p:sp>
              <p:nvSpPr>
                <p:cNvPr id="87" name="Parallelogram 31">
                  <a:extLst>
                    <a:ext uri="{FF2B5EF4-FFF2-40B4-BE49-F238E27FC236}">
                      <a16:creationId xmlns:a16="http://schemas.microsoft.com/office/drawing/2014/main" xmlns="" id="{83B26E31-76B3-40FC-9726-ED67ED594041}"/>
                    </a:ext>
                  </a:extLst>
                </p:cNvPr>
                <p:cNvSpPr/>
                <p:nvPr/>
              </p:nvSpPr>
              <p:spPr>
                <a:xfrm rot="5400000" flipH="1">
                  <a:off x="4636437" y="1996338"/>
                  <a:ext cx="777696" cy="489893"/>
                </a:xfrm>
                <a:prstGeom prst="parallelogram">
                  <a:avLst>
                    <a:gd name="adj" fmla="val 55606"/>
                  </a:avLst>
                </a:prstGeom>
                <a:solidFill>
                  <a:srgbClr val="00FFFF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8" name="Arrow: Pentagon 29">
                  <a:extLst>
                    <a:ext uri="{FF2B5EF4-FFF2-40B4-BE49-F238E27FC236}">
                      <a16:creationId xmlns:a16="http://schemas.microsoft.com/office/drawing/2014/main" xmlns="" id="{0F4D7DB0-C2FF-45CA-84D4-790B40D8175D}"/>
                    </a:ext>
                  </a:extLst>
                </p:cNvPr>
                <p:cNvSpPr/>
                <p:nvPr/>
              </p:nvSpPr>
              <p:spPr>
                <a:xfrm flipH="1">
                  <a:off x="4605654" y="1838843"/>
                  <a:ext cx="668642" cy="452912"/>
                </a:xfrm>
                <a:prstGeom prst="homePlate">
                  <a:avLst>
                    <a:gd name="adj" fmla="val 43906"/>
                  </a:avLst>
                </a:prstGeom>
                <a:solidFill>
                  <a:schemeClr val="accent4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89" name="TextBox 88">
                  <a:extLst>
                    <a:ext uri="{FF2B5EF4-FFF2-40B4-BE49-F238E27FC236}">
                      <a16:creationId xmlns:a16="http://schemas.microsoft.com/office/drawing/2014/main" xmlns="" id="{DC757DF6-89C8-471B-A4D9-8BC5E7B7A466}"/>
                    </a:ext>
                  </a:extLst>
                </p:cNvPr>
                <p:cNvSpPr txBox="1"/>
                <p:nvPr/>
              </p:nvSpPr>
              <p:spPr>
                <a:xfrm>
                  <a:off x="4758354" y="1824853"/>
                  <a:ext cx="489894" cy="47086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n-US" altLang="ko-KR" sz="2400" b="1" dirty="0">
                      <a:solidFill>
                        <a:schemeClr val="bg1"/>
                      </a:solidFill>
                      <a:latin typeface="맑은 고딕" panose="020B0503020000020004" pitchFamily="50" charset="-127"/>
                      <a:ea typeface="맑은 고딕" panose="020B0503020000020004" pitchFamily="50" charset="-127"/>
                      <a:cs typeface="Arial" pitchFamily="34" charset="0"/>
                    </a:rPr>
                    <a:t>Ⅰ</a:t>
                  </a:r>
                  <a:endParaRPr lang="ko-KR" altLang="en-US" sz="2400" b="1" dirty="0">
                    <a:solidFill>
                      <a:schemeClr val="bg1"/>
                    </a:solidFill>
                    <a:cs typeface="Arial" pitchFamily="34" charset="0"/>
                  </a:endParaRPr>
                </a:p>
              </p:txBody>
            </p:sp>
          </p:grpSp>
          <p:grpSp>
            <p:nvGrpSpPr>
              <p:cNvPr id="83" name="그룹 82">
                <a:extLst>
                  <a:ext uri="{FF2B5EF4-FFF2-40B4-BE49-F238E27FC236}">
                    <a16:creationId xmlns:a16="http://schemas.microsoft.com/office/drawing/2014/main" xmlns="" id="{3E33EC9A-3945-4B8A-BF12-D07B46AF2615}"/>
                  </a:ext>
                </a:extLst>
              </p:cNvPr>
              <p:cNvGrpSpPr/>
              <p:nvPr/>
            </p:nvGrpSpPr>
            <p:grpSpPr>
              <a:xfrm>
                <a:off x="2159252" y="885415"/>
                <a:ext cx="2571331" cy="444066"/>
                <a:chOff x="2159252" y="885415"/>
                <a:chExt cx="2571331" cy="444066"/>
              </a:xfrm>
            </p:grpSpPr>
            <p:sp>
              <p:nvSpPr>
                <p:cNvPr id="84" name="Arrow: Pentagon 29">
                  <a:extLst>
                    <a:ext uri="{FF2B5EF4-FFF2-40B4-BE49-F238E27FC236}">
                      <a16:creationId xmlns:a16="http://schemas.microsoft.com/office/drawing/2014/main" xmlns="" id="{FE6691BF-DB78-4786-958F-06BF48756ACB}"/>
                    </a:ext>
                  </a:extLst>
                </p:cNvPr>
                <p:cNvSpPr/>
                <p:nvPr/>
              </p:nvSpPr>
              <p:spPr>
                <a:xfrm flipH="1">
                  <a:off x="2159252" y="885415"/>
                  <a:ext cx="2571331" cy="444066"/>
                </a:xfrm>
                <a:prstGeom prst="homePlate">
                  <a:avLst>
                    <a:gd name="adj" fmla="val 43906"/>
                  </a:avLst>
                </a:prstGeom>
                <a:solidFill>
                  <a:srgbClr val="00CCFF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85" name="TextBox 84">
                  <a:extLst>
                    <a:ext uri="{FF2B5EF4-FFF2-40B4-BE49-F238E27FC236}">
                      <a16:creationId xmlns:a16="http://schemas.microsoft.com/office/drawing/2014/main" xmlns="" id="{B2F03029-1759-43EA-A6E0-767736B86758}"/>
                    </a:ext>
                  </a:extLst>
                </p:cNvPr>
                <p:cNvSpPr txBox="1"/>
                <p:nvPr/>
              </p:nvSpPr>
              <p:spPr>
                <a:xfrm>
                  <a:off x="2416029" y="922032"/>
                  <a:ext cx="2162291" cy="36933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n-US" altLang="ko-KR" b="1" dirty="0">
                      <a:solidFill>
                        <a:schemeClr val="bg1"/>
                      </a:solidFill>
                      <a:latin typeface="맑은 고딕" panose="020B0503020000020004" pitchFamily="50" charset="-127"/>
                      <a:ea typeface="맑은 고딕" panose="020B0503020000020004" pitchFamily="50" charset="-127"/>
                      <a:cs typeface="Arial" pitchFamily="34" charset="0"/>
                    </a:rPr>
                    <a:t>Ⅱ. </a:t>
                  </a:r>
                  <a:r>
                    <a:rPr lang="ko-KR" altLang="en-US" b="1" dirty="0" err="1">
                      <a:solidFill>
                        <a:schemeClr val="bg1"/>
                      </a:solidFill>
                      <a:latin typeface="맑은 고딕" panose="020B0503020000020004" pitchFamily="50" charset="-127"/>
                      <a:ea typeface="맑은 고딕" panose="020B0503020000020004" pitchFamily="50" charset="-127"/>
                      <a:cs typeface="Arial" pitchFamily="34" charset="0"/>
                    </a:rPr>
                    <a:t>신고도움서비스</a:t>
                  </a:r>
                  <a:endParaRPr lang="ko-KR" altLang="en-US" b="1" dirty="0">
                    <a:solidFill>
                      <a:schemeClr val="bg1"/>
                    </a:solidFill>
                    <a:cs typeface="Arial" pitchFamily="34" charset="0"/>
                  </a:endParaRPr>
                </a:p>
              </p:txBody>
            </p:sp>
          </p:grpSp>
        </p:grpSp>
        <p:sp>
          <p:nvSpPr>
            <p:cNvPr id="81" name="TextBox 80">
              <a:extLst>
                <a:ext uri="{FF2B5EF4-FFF2-40B4-BE49-F238E27FC236}">
                  <a16:creationId xmlns:a16="http://schemas.microsoft.com/office/drawing/2014/main" xmlns="" id="{EF84689C-CE95-4515-8C58-15A36E94960A}"/>
                </a:ext>
              </a:extLst>
            </p:cNvPr>
            <p:cNvSpPr txBox="1"/>
            <p:nvPr/>
          </p:nvSpPr>
          <p:spPr>
            <a:xfrm>
              <a:off x="10194228" y="1407459"/>
              <a:ext cx="2004254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ko-KR" altLang="en-US" sz="1200" dirty="0" err="1">
                  <a:solidFill>
                    <a:schemeClr val="bg1"/>
                  </a:solidFill>
                  <a:latin typeface="에스코어 드림 6 Bold" panose="020B0703030302020204" pitchFamily="34" charset="-127"/>
                  <a:ea typeface="에스코어 드림 6 Bold" panose="020B0703030302020204" pitchFamily="34" charset="-127"/>
                </a:rPr>
                <a:t>신고도움서비스</a:t>
              </a:r>
              <a:r>
                <a:rPr lang="ko-KR" altLang="en-US" sz="1200" dirty="0">
                  <a:solidFill>
                    <a:schemeClr val="bg1"/>
                  </a:solidFill>
                  <a:latin typeface="에스코어 드림 6 Bold" panose="020B0703030302020204" pitchFamily="34" charset="-127"/>
                  <a:ea typeface="에스코어 드림 6 Bold" panose="020B0703030302020204" pitchFamily="34" charset="-127"/>
                </a:rPr>
                <a:t> 화면설명</a:t>
              </a:r>
              <a:endParaRPr lang="ko-KR" altLang="en-US" dirty="0">
                <a:solidFill>
                  <a:schemeClr val="bg1"/>
                </a:solidFill>
                <a:latin typeface="에스코어 드림 6 Bold" panose="020B0703030302020204" pitchFamily="34" charset="-127"/>
                <a:ea typeface="에스코어 드림 6 Bold" panose="020B0703030302020204" pitchFamily="34" charset="-127"/>
              </a:endParaRPr>
            </a:p>
          </p:txBody>
        </p:sp>
      </p:grpSp>
      <p:pic>
        <p:nvPicPr>
          <p:cNvPr id="3" name="그림 2">
            <a:extLst>
              <a:ext uri="{FF2B5EF4-FFF2-40B4-BE49-F238E27FC236}">
                <a16:creationId xmlns:a16="http://schemas.microsoft.com/office/drawing/2014/main" xmlns="" id="{3FA9B4BB-8A4D-462D-8BF1-7A5EF00616F4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7870" y="2780094"/>
            <a:ext cx="10829817" cy="2069601"/>
          </a:xfrm>
          <a:prstGeom prst="rect">
            <a:avLst/>
          </a:prstGeom>
          <a:ln>
            <a:solidFill>
              <a:schemeClr val="bg1">
                <a:lumMod val="85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27644780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3" grpId="0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그림 8">
            <a:extLst>
              <a:ext uri="{FF2B5EF4-FFF2-40B4-BE49-F238E27FC236}">
                <a16:creationId xmlns:a16="http://schemas.microsoft.com/office/drawing/2014/main" xmlns="" id="{3B1A5D79-5902-41C8-BAED-76B0149ED52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848" b="16848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3" name="사각형: 둥근 모서리 12">
            <a:extLst>
              <a:ext uri="{FF2B5EF4-FFF2-40B4-BE49-F238E27FC236}">
                <a16:creationId xmlns:a16="http://schemas.microsoft.com/office/drawing/2014/main" xmlns="" id="{B0AAEF71-D79C-4536-A1D5-3BE6B62106F3}"/>
              </a:ext>
            </a:extLst>
          </p:cNvPr>
          <p:cNvSpPr/>
          <p:nvPr/>
        </p:nvSpPr>
        <p:spPr>
          <a:xfrm>
            <a:off x="195654" y="614106"/>
            <a:ext cx="11788030" cy="5796236"/>
          </a:xfrm>
          <a:prstGeom prst="roundRect">
            <a:avLst>
              <a:gd name="adj" fmla="val 3684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dirty="0">
                <a:solidFill>
                  <a:srgbClr val="0A1834"/>
                </a:solidFill>
              </a:rPr>
              <a:t>									</a:t>
            </a:r>
            <a:endParaRPr lang="ko-KR" altLang="en-US" dirty="0">
              <a:solidFill>
                <a:srgbClr val="0A1834"/>
              </a:solidFill>
            </a:endParaRPr>
          </a:p>
        </p:txBody>
      </p:sp>
      <p:pic>
        <p:nvPicPr>
          <p:cNvPr id="4" name="그림 3">
            <a:extLst>
              <a:ext uri="{FF2B5EF4-FFF2-40B4-BE49-F238E27FC236}">
                <a16:creationId xmlns:a16="http://schemas.microsoft.com/office/drawing/2014/main" xmlns="" id="{C9BCA64D-037A-49F7-A300-3CB2DC9B6C0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212245" y="0"/>
            <a:ext cx="1785671" cy="552517"/>
          </a:xfrm>
          <a:prstGeom prst="rect">
            <a:avLst/>
          </a:prstGeom>
        </p:spPr>
      </p:pic>
      <p:pic>
        <p:nvPicPr>
          <p:cNvPr id="14" name="그림 13">
            <a:extLst>
              <a:ext uri="{FF2B5EF4-FFF2-40B4-BE49-F238E27FC236}">
                <a16:creationId xmlns:a16="http://schemas.microsoft.com/office/drawing/2014/main" xmlns="" id="{0D9592AB-2BA6-4E77-9EDF-C43A691759C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07896" y="6459624"/>
            <a:ext cx="1525434" cy="355996"/>
          </a:xfrm>
          <a:prstGeom prst="rect">
            <a:avLst/>
          </a:prstGeom>
        </p:spPr>
      </p:pic>
      <p:sp>
        <p:nvSpPr>
          <p:cNvPr id="37" name="TextBox 36">
            <a:extLst>
              <a:ext uri="{FF2B5EF4-FFF2-40B4-BE49-F238E27FC236}">
                <a16:creationId xmlns:a16="http://schemas.microsoft.com/office/drawing/2014/main" xmlns="" id="{3A8C9166-5D9C-4CD9-9582-0B9841FC481C}"/>
              </a:ext>
            </a:extLst>
          </p:cNvPr>
          <p:cNvSpPr txBox="1"/>
          <p:nvPr/>
        </p:nvSpPr>
        <p:spPr>
          <a:xfrm>
            <a:off x="10879671" y="1407459"/>
            <a:ext cx="150582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1200" dirty="0">
                <a:solidFill>
                  <a:schemeClr val="bg1"/>
                </a:solidFill>
                <a:latin typeface="에스코어 드림 6 Bold" panose="020B0703030302020204" pitchFamily="34" charset="-127"/>
                <a:ea typeface="에스코어 드림 6 Bold" panose="020B0703030302020204" pitchFamily="34" charset="-127"/>
              </a:rPr>
              <a:t>세정지원 방안</a:t>
            </a:r>
            <a:endParaRPr lang="ko-KR" altLang="en-US" dirty="0">
              <a:solidFill>
                <a:schemeClr val="bg1"/>
              </a:solidFill>
              <a:latin typeface="에스코어 드림 6 Bold" panose="020B0703030302020204" pitchFamily="34" charset="-127"/>
              <a:ea typeface="에스코어 드림 6 Bold" panose="020B0703030302020204" pitchFamily="34" charset="-127"/>
            </a:endParaRPr>
          </a:p>
        </p:txBody>
      </p:sp>
      <p:sp>
        <p:nvSpPr>
          <p:cNvPr id="73" name="TextBox 72">
            <a:extLst>
              <a:ext uri="{FF2B5EF4-FFF2-40B4-BE49-F238E27FC236}">
                <a16:creationId xmlns:a16="http://schemas.microsoft.com/office/drawing/2014/main" xmlns="" id="{338B6098-BAD8-48E1-A4D7-9DA3E1763D94}"/>
              </a:ext>
            </a:extLst>
          </p:cNvPr>
          <p:cNvSpPr txBox="1"/>
          <p:nvPr/>
        </p:nvSpPr>
        <p:spPr>
          <a:xfrm>
            <a:off x="1464665" y="5622680"/>
            <a:ext cx="9815508" cy="74488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Clr>
                <a:srgbClr val="C00000"/>
              </a:buClr>
              <a:buFont typeface="Wingdings" panose="05000000000000000000" pitchFamily="2" charset="2"/>
              <a:buChar char="ü"/>
            </a:pPr>
            <a:r>
              <a:rPr lang="ko-KR" altLang="en-US" dirty="0">
                <a:solidFill>
                  <a:srgbClr val="334457"/>
                </a:solidFill>
                <a:latin typeface="나눔스퀘어 ExtraBold" panose="020B0600000101010101" pitchFamily="50" charset="-127"/>
                <a:ea typeface="나눔스퀘어 ExtraBold" panose="020B0600000101010101" pitchFamily="50" charset="-127"/>
              </a:rPr>
              <a:t>신고내용확인이 </a:t>
            </a:r>
            <a:r>
              <a:rPr lang="ko-KR" altLang="en-US" dirty="0" err="1">
                <a:solidFill>
                  <a:srgbClr val="334457"/>
                </a:solidFill>
                <a:latin typeface="나눔스퀘어 ExtraBold" panose="020B0600000101010101" pitchFamily="50" charset="-127"/>
                <a:ea typeface="나눔스퀘어 ExtraBold" panose="020B0600000101010101" pitchFamily="50" charset="-127"/>
              </a:rPr>
              <a:t>중점적으로실시되는</a:t>
            </a:r>
            <a:r>
              <a:rPr lang="ko-KR" altLang="en-US" dirty="0">
                <a:solidFill>
                  <a:srgbClr val="C00000"/>
                </a:solidFill>
                <a:latin typeface="나눔스퀘어 ExtraBold" panose="020B0600000101010101" pitchFamily="50" charset="-127"/>
                <a:ea typeface="나눔스퀘어 ExtraBold" panose="020B0600000101010101" pitchFamily="50" charset="-127"/>
              </a:rPr>
              <a:t> 주요 신고오류 및 추징항목 </a:t>
            </a:r>
            <a:r>
              <a:rPr lang="ko-KR" altLang="en-US" dirty="0">
                <a:solidFill>
                  <a:srgbClr val="334457"/>
                </a:solidFill>
                <a:latin typeface="나눔스퀘어 ExtraBold" panose="020B0600000101010101" pitchFamily="50" charset="-127"/>
                <a:ea typeface="나눔스퀘어 ExtraBold" panose="020B0600000101010101" pitchFamily="50" charset="-127"/>
              </a:rPr>
              <a:t>사전안내</a:t>
            </a:r>
            <a:r>
              <a:rPr lang="ko-KR" altLang="en-US" dirty="0">
                <a:solidFill>
                  <a:srgbClr val="C00000"/>
                </a:solidFill>
                <a:latin typeface="나눔스퀘어 ExtraBold" panose="020B0600000101010101" pitchFamily="50" charset="-127"/>
                <a:ea typeface="나눔스퀘어 ExtraBold" panose="020B0600000101010101" pitchFamily="50" charset="-127"/>
              </a:rPr>
              <a:t> </a:t>
            </a:r>
            <a:r>
              <a:rPr lang="ko-KR" altLang="en-US" dirty="0">
                <a:solidFill>
                  <a:srgbClr val="334457"/>
                </a:solidFill>
                <a:latin typeface="나눔스퀘어 ExtraBold" panose="020B0600000101010101" pitchFamily="50" charset="-127"/>
                <a:ea typeface="나눔스퀘어 ExtraBold" panose="020B0600000101010101" pitchFamily="50" charset="-127"/>
              </a:rPr>
              <a:t>제공</a:t>
            </a:r>
            <a:endParaRPr lang="en-US" altLang="ko-KR" dirty="0">
              <a:solidFill>
                <a:srgbClr val="334457"/>
              </a:solidFill>
              <a:latin typeface="나눔스퀘어 ExtraBold" panose="020B0600000101010101" pitchFamily="50" charset="-127"/>
              <a:ea typeface="나눔스퀘어 ExtraBold" panose="020B0600000101010101" pitchFamily="50" charset="-127"/>
            </a:endParaRPr>
          </a:p>
          <a:p>
            <a:pPr>
              <a:lnSpc>
                <a:spcPct val="150000"/>
              </a:lnSpc>
              <a:buClr>
                <a:srgbClr val="C00000"/>
              </a:buClr>
            </a:pPr>
            <a:r>
              <a:rPr lang="ko-KR" altLang="en-US" dirty="0">
                <a:solidFill>
                  <a:srgbClr val="334457"/>
                </a:solidFill>
                <a:latin typeface="나눔스퀘어 ExtraBold" panose="020B0600000101010101" pitchFamily="50" charset="-127"/>
                <a:ea typeface="나눔스퀘어 ExtraBold" panose="020B0600000101010101" pitchFamily="50" charset="-127"/>
              </a:rPr>
              <a:t>      </a:t>
            </a:r>
            <a:r>
              <a:rPr lang="ko-KR" altLang="en-US" dirty="0">
                <a:solidFill>
                  <a:schemeClr val="accent5">
                    <a:lumMod val="75000"/>
                  </a:schemeClr>
                </a:solidFill>
                <a:latin typeface="나눔스퀘어 ExtraBold" panose="020B0600000101010101" pitchFamily="50" charset="-127"/>
                <a:ea typeface="나눔스퀘어 ExtraBold" panose="020B0600000101010101" pitchFamily="50" charset="-127"/>
              </a:rPr>
              <a:t>빅데이터</a:t>
            </a:r>
            <a:r>
              <a:rPr lang="en-US" altLang="ko-KR" dirty="0">
                <a:solidFill>
                  <a:schemeClr val="accent5">
                    <a:lumMod val="75000"/>
                  </a:schemeClr>
                </a:solidFill>
                <a:latin typeface="나눔스퀘어 ExtraBold" panose="020B0600000101010101" pitchFamily="50" charset="-127"/>
                <a:ea typeface="나눔스퀘어 ExtraBold" panose="020B0600000101010101" pitchFamily="50" charset="-127"/>
              </a:rPr>
              <a:t>·</a:t>
            </a:r>
            <a:r>
              <a:rPr lang="ko-KR" altLang="en-US" dirty="0" err="1">
                <a:solidFill>
                  <a:schemeClr val="accent5">
                    <a:lumMod val="75000"/>
                  </a:schemeClr>
                </a:solidFill>
                <a:latin typeface="나눔스퀘어 ExtraBold" panose="020B0600000101010101" pitchFamily="50" charset="-127"/>
                <a:ea typeface="나눔스퀘어 ExtraBold" panose="020B0600000101010101" pitchFamily="50" charset="-127"/>
              </a:rPr>
              <a:t>과세인프라</a:t>
            </a:r>
            <a:r>
              <a:rPr lang="ko-KR" altLang="en-US" dirty="0" err="1">
                <a:solidFill>
                  <a:srgbClr val="334457"/>
                </a:solidFill>
                <a:latin typeface="나눔스퀘어 ExtraBold" panose="020B0600000101010101" pitchFamily="50" charset="-127"/>
                <a:ea typeface="나눔스퀘어 ExtraBold" panose="020B0600000101010101" pitchFamily="50" charset="-127"/>
              </a:rPr>
              <a:t>를</a:t>
            </a:r>
            <a:r>
              <a:rPr lang="ko-KR" altLang="en-US" dirty="0">
                <a:solidFill>
                  <a:srgbClr val="334457"/>
                </a:solidFill>
                <a:latin typeface="나눔스퀘어 ExtraBold" panose="020B0600000101010101" pitchFamily="50" charset="-127"/>
                <a:ea typeface="나눔스퀘어 ExtraBold" panose="020B0600000101010101" pitchFamily="50" charset="-127"/>
              </a:rPr>
              <a:t> 활용하여 정밀 분석한 </a:t>
            </a:r>
            <a:r>
              <a:rPr lang="ko-KR" altLang="en-US" dirty="0">
                <a:solidFill>
                  <a:schemeClr val="accent5">
                    <a:lumMod val="75000"/>
                  </a:schemeClr>
                </a:solidFill>
                <a:latin typeface="나눔스퀘어 ExtraBold" panose="020B0600000101010101" pitchFamily="50" charset="-127"/>
                <a:ea typeface="나눔스퀘어 ExtraBold" panose="020B0600000101010101" pitchFamily="50" charset="-127"/>
              </a:rPr>
              <a:t>개별분석자료</a:t>
            </a:r>
            <a:r>
              <a:rPr lang="ko-KR" altLang="en-US" dirty="0">
                <a:solidFill>
                  <a:srgbClr val="334457"/>
                </a:solidFill>
                <a:latin typeface="나눔스퀘어 ExtraBold" panose="020B0600000101010101" pitchFamily="50" charset="-127"/>
                <a:ea typeface="나눔스퀘어 ExtraBold" panose="020B0600000101010101" pitchFamily="50" charset="-127"/>
              </a:rPr>
              <a:t>와 소규모 법인이 자주 실수하는 사례 등</a:t>
            </a:r>
            <a:endParaRPr lang="en-US" altLang="ko-KR" dirty="0">
              <a:solidFill>
                <a:srgbClr val="334457"/>
              </a:solidFill>
              <a:latin typeface="나눔스퀘어 ExtraBold" panose="020B0600000101010101" pitchFamily="50" charset="-127"/>
              <a:ea typeface="나눔스퀘어 ExtraBold" panose="020B0600000101010101" pitchFamily="50" charset="-127"/>
            </a:endParaRPr>
          </a:p>
        </p:txBody>
      </p:sp>
      <p:sp>
        <p:nvSpPr>
          <p:cNvPr id="75" name="직사각형 74">
            <a:extLst>
              <a:ext uri="{FF2B5EF4-FFF2-40B4-BE49-F238E27FC236}">
                <a16:creationId xmlns:a16="http://schemas.microsoft.com/office/drawing/2014/main" xmlns="" id="{00A8DE57-3288-4D79-8141-A06C71DCF4E8}"/>
              </a:ext>
            </a:extLst>
          </p:cNvPr>
          <p:cNvSpPr/>
          <p:nvPr/>
        </p:nvSpPr>
        <p:spPr>
          <a:xfrm>
            <a:off x="6095471" y="1716610"/>
            <a:ext cx="1854013" cy="503666"/>
          </a:xfrm>
          <a:prstGeom prst="rect">
            <a:avLst/>
          </a:prstGeom>
          <a:noFill/>
          <a:ln w="76200">
            <a:solidFill>
              <a:srgbClr val="C0000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grpSp>
        <p:nvGrpSpPr>
          <p:cNvPr id="6" name="그룹 5">
            <a:extLst>
              <a:ext uri="{FF2B5EF4-FFF2-40B4-BE49-F238E27FC236}">
                <a16:creationId xmlns:a16="http://schemas.microsoft.com/office/drawing/2014/main" xmlns="" id="{E77AD8D3-7002-48D7-8DA2-716A50AA8AF5}"/>
              </a:ext>
            </a:extLst>
          </p:cNvPr>
          <p:cNvGrpSpPr/>
          <p:nvPr/>
        </p:nvGrpSpPr>
        <p:grpSpPr>
          <a:xfrm>
            <a:off x="316495" y="1794423"/>
            <a:ext cx="11563272" cy="4589366"/>
            <a:chOff x="316495" y="1794423"/>
            <a:chExt cx="11563272" cy="4589366"/>
          </a:xfrm>
        </p:grpSpPr>
        <p:grpSp>
          <p:nvGrpSpPr>
            <p:cNvPr id="50" name="그룹 49">
              <a:extLst>
                <a:ext uri="{FF2B5EF4-FFF2-40B4-BE49-F238E27FC236}">
                  <a16:creationId xmlns:a16="http://schemas.microsoft.com/office/drawing/2014/main" xmlns="" id="{F2DE2A99-BD60-459D-928F-66992547B04D}"/>
                </a:ext>
              </a:extLst>
            </p:cNvPr>
            <p:cNvGrpSpPr/>
            <p:nvPr/>
          </p:nvGrpSpPr>
          <p:grpSpPr>
            <a:xfrm>
              <a:off x="638531" y="1794423"/>
              <a:ext cx="10904780" cy="360000"/>
              <a:chOff x="638531" y="2975913"/>
              <a:chExt cx="10904780" cy="360000"/>
            </a:xfrm>
          </p:grpSpPr>
          <p:sp>
            <p:nvSpPr>
              <p:cNvPr id="52" name="직사각형 51">
                <a:extLst>
                  <a:ext uri="{FF2B5EF4-FFF2-40B4-BE49-F238E27FC236}">
                    <a16:creationId xmlns:a16="http://schemas.microsoft.com/office/drawing/2014/main" xmlns="" id="{67FAFC77-0751-413E-B2C3-C62C25EDD2BC}"/>
                  </a:ext>
                </a:extLst>
              </p:cNvPr>
              <p:cNvSpPr/>
              <p:nvPr/>
            </p:nvSpPr>
            <p:spPr>
              <a:xfrm>
                <a:off x="638531" y="2975913"/>
                <a:ext cx="1647982" cy="360000"/>
              </a:xfrm>
              <a:prstGeom prst="rect">
                <a:avLst/>
              </a:prstGeom>
              <a:solidFill>
                <a:srgbClr val="F9F9F9"/>
              </a:solidFill>
              <a:ln w="3175"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ko-KR" altLang="en-US" sz="1400" b="1" dirty="0">
                    <a:solidFill>
                      <a:schemeClr val="bg1">
                        <a:lumMod val="75000"/>
                      </a:schemeClr>
                    </a:solidFill>
                    <a:latin typeface="나눔고딕" panose="020D0604000000000000" pitchFamily="50" charset="-127"/>
                    <a:ea typeface="나눔고딕" panose="020D0604000000000000" pitchFamily="50" charset="-127"/>
                  </a:rPr>
                  <a:t>주요안내</a:t>
                </a:r>
              </a:p>
            </p:txBody>
          </p:sp>
          <p:sp>
            <p:nvSpPr>
              <p:cNvPr id="57" name="직사각형 56">
                <a:extLst>
                  <a:ext uri="{FF2B5EF4-FFF2-40B4-BE49-F238E27FC236}">
                    <a16:creationId xmlns:a16="http://schemas.microsoft.com/office/drawing/2014/main" xmlns="" id="{5C92A9A8-87AC-4DF1-8D6C-CBE0A1A90715}"/>
                  </a:ext>
                </a:extLst>
              </p:cNvPr>
              <p:cNvSpPr/>
              <p:nvPr/>
            </p:nvSpPr>
            <p:spPr>
              <a:xfrm>
                <a:off x="2490076" y="2975913"/>
                <a:ext cx="1647982" cy="360000"/>
              </a:xfrm>
              <a:prstGeom prst="rect">
                <a:avLst/>
              </a:prstGeom>
              <a:solidFill>
                <a:srgbClr val="F9F9F9"/>
              </a:solidFill>
              <a:ln w="3175"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ko-KR" altLang="en-US" sz="1400" b="1" dirty="0">
                    <a:solidFill>
                      <a:schemeClr val="bg1">
                        <a:lumMod val="75000"/>
                      </a:schemeClr>
                    </a:solidFill>
                    <a:latin typeface="나눔고딕" panose="020D0604000000000000" pitchFamily="50" charset="-127"/>
                    <a:ea typeface="나눔고딕" panose="020D0604000000000000" pitchFamily="50" charset="-127"/>
                  </a:rPr>
                  <a:t>기업 분석자료</a:t>
                </a:r>
              </a:p>
            </p:txBody>
          </p:sp>
          <p:sp>
            <p:nvSpPr>
              <p:cNvPr id="58" name="직사각형 57">
                <a:extLst>
                  <a:ext uri="{FF2B5EF4-FFF2-40B4-BE49-F238E27FC236}">
                    <a16:creationId xmlns:a16="http://schemas.microsoft.com/office/drawing/2014/main" xmlns="" id="{064D560B-1677-4FE6-AB19-496AAAB5CF3D}"/>
                  </a:ext>
                </a:extLst>
              </p:cNvPr>
              <p:cNvSpPr/>
              <p:nvPr/>
            </p:nvSpPr>
            <p:spPr>
              <a:xfrm>
                <a:off x="4339501" y="2975913"/>
                <a:ext cx="1647982" cy="360000"/>
              </a:xfrm>
              <a:prstGeom prst="rect">
                <a:avLst/>
              </a:prstGeom>
              <a:solidFill>
                <a:srgbClr val="F9F9F9"/>
              </a:solidFill>
              <a:ln w="3175"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ko-KR" altLang="en-US" sz="1400" b="1" dirty="0">
                    <a:solidFill>
                      <a:schemeClr val="bg1">
                        <a:lumMod val="75000"/>
                      </a:schemeClr>
                    </a:solidFill>
                    <a:latin typeface="나눔고딕" panose="020D0604000000000000" pitchFamily="50" charset="-127"/>
                    <a:ea typeface="나눔고딕" panose="020D0604000000000000" pitchFamily="50" charset="-127"/>
                  </a:rPr>
                  <a:t>신고 참고자료</a:t>
                </a:r>
              </a:p>
            </p:txBody>
          </p:sp>
          <p:sp>
            <p:nvSpPr>
              <p:cNvPr id="69" name="직사각형 68">
                <a:extLst>
                  <a:ext uri="{FF2B5EF4-FFF2-40B4-BE49-F238E27FC236}">
                    <a16:creationId xmlns:a16="http://schemas.microsoft.com/office/drawing/2014/main" xmlns="" id="{04D0F6D3-5F49-48D5-BE5B-F17DA4362964}"/>
                  </a:ext>
                </a:extLst>
              </p:cNvPr>
              <p:cNvSpPr/>
              <p:nvPr/>
            </p:nvSpPr>
            <p:spPr>
              <a:xfrm>
                <a:off x="6207398" y="2975913"/>
                <a:ext cx="1647982" cy="360000"/>
              </a:xfrm>
              <a:prstGeom prst="rect">
                <a:avLst/>
              </a:prstGeom>
              <a:solidFill>
                <a:srgbClr val="F9F9F9"/>
              </a:solidFill>
              <a:ln w="3175"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ko-KR" altLang="en-US" sz="1400" b="1" dirty="0" err="1">
                    <a:solidFill>
                      <a:schemeClr val="tx1"/>
                    </a:solidFill>
                    <a:latin typeface="나눔고딕" panose="020D0604000000000000" pitchFamily="50" charset="-127"/>
                    <a:ea typeface="나눔고딕" panose="020D0604000000000000" pitchFamily="50" charset="-127"/>
                  </a:rPr>
                  <a:t>신고시</a:t>
                </a:r>
                <a:r>
                  <a:rPr lang="ko-KR" altLang="en-US" sz="1400" b="1" dirty="0">
                    <a:solidFill>
                      <a:schemeClr val="tx1"/>
                    </a:solidFill>
                    <a:latin typeface="나눔고딕" panose="020D0604000000000000" pitchFamily="50" charset="-127"/>
                    <a:ea typeface="나눔고딕" panose="020D0604000000000000" pitchFamily="50" charset="-127"/>
                  </a:rPr>
                  <a:t> 유의사항</a:t>
                </a:r>
              </a:p>
            </p:txBody>
          </p:sp>
          <p:sp>
            <p:nvSpPr>
              <p:cNvPr id="70" name="직사각형 69">
                <a:extLst>
                  <a:ext uri="{FF2B5EF4-FFF2-40B4-BE49-F238E27FC236}">
                    <a16:creationId xmlns:a16="http://schemas.microsoft.com/office/drawing/2014/main" xmlns="" id="{DAE1F50C-47A2-4D5B-A7BB-A8FEF8FBE7C8}"/>
                  </a:ext>
                </a:extLst>
              </p:cNvPr>
              <p:cNvSpPr/>
              <p:nvPr/>
            </p:nvSpPr>
            <p:spPr>
              <a:xfrm>
                <a:off x="8061063" y="2975913"/>
                <a:ext cx="1647982" cy="360000"/>
              </a:xfrm>
              <a:prstGeom prst="rect">
                <a:avLst/>
              </a:prstGeom>
              <a:solidFill>
                <a:srgbClr val="F9F9F9"/>
              </a:solidFill>
              <a:ln w="3175"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ko-KR" altLang="en-US" sz="1400" b="1" dirty="0">
                    <a:solidFill>
                      <a:schemeClr val="bg1">
                        <a:lumMod val="75000"/>
                      </a:schemeClr>
                    </a:solidFill>
                    <a:latin typeface="나눔고딕" panose="020D0604000000000000" pitchFamily="50" charset="-127"/>
                    <a:ea typeface="나눔고딕" panose="020D0604000000000000" pitchFamily="50" charset="-127"/>
                  </a:rPr>
                  <a:t>절세</a:t>
                </a:r>
                <a:r>
                  <a:rPr lang="en-US" altLang="ko-KR" sz="1400" b="1" dirty="0">
                    <a:solidFill>
                      <a:schemeClr val="bg1">
                        <a:lumMod val="75000"/>
                      </a:schemeClr>
                    </a:solidFill>
                    <a:latin typeface="나눔고딕" panose="020D0604000000000000" pitchFamily="50" charset="-127"/>
                    <a:ea typeface="나눔고딕" panose="020D0604000000000000" pitchFamily="50" charset="-127"/>
                  </a:rPr>
                  <a:t> </a:t>
                </a:r>
                <a:r>
                  <a:rPr lang="ko-KR" altLang="en-US" sz="1400" b="1" dirty="0">
                    <a:solidFill>
                      <a:schemeClr val="bg1">
                        <a:lumMod val="75000"/>
                      </a:schemeClr>
                    </a:solidFill>
                    <a:latin typeface="나눔고딕" panose="020D0604000000000000" pitchFamily="50" charset="-127"/>
                    <a:ea typeface="나눔고딕" panose="020D0604000000000000" pitchFamily="50" charset="-127"/>
                  </a:rPr>
                  <a:t>도움말</a:t>
                </a:r>
              </a:p>
            </p:txBody>
          </p:sp>
          <p:sp>
            <p:nvSpPr>
              <p:cNvPr id="71" name="직사각형 70">
                <a:extLst>
                  <a:ext uri="{FF2B5EF4-FFF2-40B4-BE49-F238E27FC236}">
                    <a16:creationId xmlns:a16="http://schemas.microsoft.com/office/drawing/2014/main" xmlns="" id="{E5978FB3-FDB1-4C92-A950-9DF2CB1D8855}"/>
                  </a:ext>
                </a:extLst>
              </p:cNvPr>
              <p:cNvSpPr/>
              <p:nvPr/>
            </p:nvSpPr>
            <p:spPr>
              <a:xfrm>
                <a:off x="9895329" y="2975913"/>
                <a:ext cx="1647982" cy="360000"/>
              </a:xfrm>
              <a:prstGeom prst="rect">
                <a:avLst/>
              </a:prstGeom>
              <a:solidFill>
                <a:srgbClr val="F9F9F9"/>
              </a:solidFill>
              <a:ln w="3175"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ko-KR" altLang="en-US" sz="1400" b="1" dirty="0">
                    <a:solidFill>
                      <a:schemeClr val="bg1">
                        <a:lumMod val="75000"/>
                      </a:schemeClr>
                    </a:solidFill>
                    <a:latin typeface="나눔고딕" panose="020D0604000000000000" pitchFamily="50" charset="-127"/>
                    <a:ea typeface="나눔고딕" panose="020D0604000000000000" pitchFamily="50" charset="-127"/>
                  </a:rPr>
                  <a:t>세법 도우미</a:t>
                </a:r>
              </a:p>
            </p:txBody>
          </p:sp>
        </p:grpSp>
        <p:sp>
          <p:nvSpPr>
            <p:cNvPr id="72" name="직사각형 71">
              <a:extLst>
                <a:ext uri="{FF2B5EF4-FFF2-40B4-BE49-F238E27FC236}">
                  <a16:creationId xmlns:a16="http://schemas.microsoft.com/office/drawing/2014/main" xmlns="" id="{628860FC-2002-4CC6-9287-681432353CF8}"/>
                </a:ext>
              </a:extLst>
            </p:cNvPr>
            <p:cNvSpPr/>
            <p:nvPr/>
          </p:nvSpPr>
          <p:spPr>
            <a:xfrm>
              <a:off x="316495" y="5563510"/>
              <a:ext cx="11563272" cy="820279"/>
            </a:xfrm>
            <a:prstGeom prst="rect">
              <a:avLst/>
            </a:prstGeom>
            <a:noFill/>
            <a:ln w="9525">
              <a:solidFill>
                <a:srgbClr val="334457"/>
              </a:solidFill>
              <a:prstDash val="sysDash"/>
            </a:ln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ko-KR" altLang="en-US" sz="1600" dirty="0">
                <a:solidFill>
                  <a:srgbClr val="334457"/>
                </a:solidFill>
                <a:latin typeface="나눔스퀘어 ExtraBold" panose="020B0600000101010101" pitchFamily="50" charset="-127"/>
                <a:ea typeface="나눔스퀘어 ExtraBold" panose="020B0600000101010101" pitchFamily="50" charset="-127"/>
              </a:endParaRPr>
            </a:p>
          </p:txBody>
        </p:sp>
        <p:grpSp>
          <p:nvGrpSpPr>
            <p:cNvPr id="76" name="그룹 75">
              <a:extLst>
                <a:ext uri="{FF2B5EF4-FFF2-40B4-BE49-F238E27FC236}">
                  <a16:creationId xmlns:a16="http://schemas.microsoft.com/office/drawing/2014/main" xmlns="" id="{B63302AA-A370-402C-9BCC-91ADB720CB29}"/>
                </a:ext>
              </a:extLst>
            </p:cNvPr>
            <p:cNvGrpSpPr/>
            <p:nvPr/>
          </p:nvGrpSpPr>
          <p:grpSpPr>
            <a:xfrm>
              <a:off x="666504" y="5656231"/>
              <a:ext cx="671697" cy="713020"/>
              <a:chOff x="455103" y="5507083"/>
              <a:chExt cx="914400" cy="914400"/>
            </a:xfrm>
          </p:grpSpPr>
          <p:pic>
            <p:nvPicPr>
              <p:cNvPr id="77" name="그래픽 10" descr="가로 막대형 차트">
                <a:extLst>
                  <a:ext uri="{FF2B5EF4-FFF2-40B4-BE49-F238E27FC236}">
                    <a16:creationId xmlns:a16="http://schemas.microsoft.com/office/drawing/2014/main" xmlns="" id="{77739823-3343-41F6-B49C-61652DE4BA8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xmlns="" r:embed="rId7"/>
                  </a:ext>
                </a:extLst>
              </a:blip>
              <a:stretch>
                <a:fillRect/>
              </a:stretch>
            </p:blipFill>
            <p:spPr>
              <a:xfrm>
                <a:off x="710088" y="5663297"/>
                <a:ext cx="524352" cy="292978"/>
              </a:xfrm>
              <a:prstGeom prst="rect">
                <a:avLst/>
              </a:prstGeom>
            </p:spPr>
          </p:pic>
          <p:pic>
            <p:nvPicPr>
              <p:cNvPr id="78" name="그래픽 42" descr="강의실">
                <a:extLst>
                  <a:ext uri="{FF2B5EF4-FFF2-40B4-BE49-F238E27FC236}">
                    <a16:creationId xmlns:a16="http://schemas.microsoft.com/office/drawing/2014/main" xmlns="" id="{D6A6CCB3-078B-4A04-82E2-63420C207FD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xmlns="" r:embed="rId9"/>
                  </a:ext>
                </a:extLst>
              </a:blip>
              <a:srcRect/>
              <a:stretch>
                <a:fillRect/>
              </a:stretch>
            </p:blipFill>
            <p:spPr>
              <a:xfrm>
                <a:off x="455103" y="5507083"/>
                <a:ext cx="914400" cy="914400"/>
              </a:xfrm>
              <a:custGeom>
                <a:avLst/>
                <a:gdLst>
                  <a:gd name="connsiteX0" fmla="*/ 0 w 914400"/>
                  <a:gd name="connsiteY0" fmla="*/ 0 h 914400"/>
                  <a:gd name="connsiteX1" fmla="*/ 914400 w 914400"/>
                  <a:gd name="connsiteY1" fmla="*/ 0 h 914400"/>
                  <a:gd name="connsiteX2" fmla="*/ 914400 w 914400"/>
                  <a:gd name="connsiteY2" fmla="*/ 569867 h 914400"/>
                  <a:gd name="connsiteX3" fmla="*/ 302610 w 914400"/>
                  <a:gd name="connsiteY3" fmla="*/ 569867 h 914400"/>
                  <a:gd name="connsiteX4" fmla="*/ 302610 w 914400"/>
                  <a:gd name="connsiteY4" fmla="*/ 862845 h 914400"/>
                  <a:gd name="connsiteX5" fmla="*/ 914400 w 914400"/>
                  <a:gd name="connsiteY5" fmla="*/ 862845 h 914400"/>
                  <a:gd name="connsiteX6" fmla="*/ 914400 w 914400"/>
                  <a:gd name="connsiteY6" fmla="*/ 914400 h 914400"/>
                  <a:gd name="connsiteX7" fmla="*/ 0 w 914400"/>
                  <a:gd name="connsiteY7" fmla="*/ 914400 h 9144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914400" h="914400">
                    <a:moveTo>
                      <a:pt x="0" y="0"/>
                    </a:moveTo>
                    <a:lnTo>
                      <a:pt x="914400" y="0"/>
                    </a:lnTo>
                    <a:lnTo>
                      <a:pt x="914400" y="569867"/>
                    </a:lnTo>
                    <a:lnTo>
                      <a:pt x="302610" y="569867"/>
                    </a:lnTo>
                    <a:lnTo>
                      <a:pt x="302610" y="862845"/>
                    </a:lnTo>
                    <a:lnTo>
                      <a:pt x="914400" y="862845"/>
                    </a:lnTo>
                    <a:lnTo>
                      <a:pt x="914400" y="914400"/>
                    </a:lnTo>
                    <a:lnTo>
                      <a:pt x="0" y="914400"/>
                    </a:lnTo>
                    <a:close/>
                  </a:path>
                </a:pathLst>
              </a:custGeom>
            </p:spPr>
          </p:pic>
        </p:grpSp>
      </p:grpSp>
      <p:grpSp>
        <p:nvGrpSpPr>
          <p:cNvPr id="79" name="그룹 78">
            <a:extLst>
              <a:ext uri="{FF2B5EF4-FFF2-40B4-BE49-F238E27FC236}">
                <a16:creationId xmlns:a16="http://schemas.microsoft.com/office/drawing/2014/main" xmlns="" id="{8B560BB1-20F8-417C-9F14-C6AB5BB7A3E9}"/>
              </a:ext>
            </a:extLst>
          </p:cNvPr>
          <p:cNvGrpSpPr/>
          <p:nvPr/>
        </p:nvGrpSpPr>
        <p:grpSpPr>
          <a:xfrm>
            <a:off x="2159252" y="812975"/>
            <a:ext cx="10039230" cy="812760"/>
            <a:chOff x="2159252" y="871698"/>
            <a:chExt cx="10039230" cy="812760"/>
          </a:xfrm>
        </p:grpSpPr>
        <p:grpSp>
          <p:nvGrpSpPr>
            <p:cNvPr id="80" name="그룹 79">
              <a:extLst>
                <a:ext uri="{FF2B5EF4-FFF2-40B4-BE49-F238E27FC236}">
                  <a16:creationId xmlns:a16="http://schemas.microsoft.com/office/drawing/2014/main" xmlns="" id="{F11AF6BA-C012-4C15-ADE7-319A35B9B795}"/>
                </a:ext>
              </a:extLst>
            </p:cNvPr>
            <p:cNvGrpSpPr/>
            <p:nvPr/>
          </p:nvGrpSpPr>
          <p:grpSpPr>
            <a:xfrm>
              <a:off x="2159252" y="871698"/>
              <a:ext cx="9826567" cy="795757"/>
              <a:chOff x="2159252" y="871698"/>
              <a:chExt cx="9826567" cy="795757"/>
            </a:xfrm>
          </p:grpSpPr>
          <p:grpSp>
            <p:nvGrpSpPr>
              <p:cNvPr id="82" name="Group 27">
                <a:extLst>
                  <a:ext uri="{FF2B5EF4-FFF2-40B4-BE49-F238E27FC236}">
                    <a16:creationId xmlns:a16="http://schemas.microsoft.com/office/drawing/2014/main" xmlns="" id="{6860AD1B-AFBB-454C-85E4-95DB6CE39FBE}"/>
                  </a:ext>
                </a:extLst>
              </p:cNvPr>
              <p:cNvGrpSpPr/>
              <p:nvPr/>
            </p:nvGrpSpPr>
            <p:grpSpPr>
              <a:xfrm>
                <a:off x="3910467" y="871698"/>
                <a:ext cx="8075352" cy="795757"/>
                <a:chOff x="4605654" y="1824853"/>
                <a:chExt cx="6566322" cy="811606"/>
              </a:xfrm>
            </p:grpSpPr>
            <p:sp>
              <p:nvSpPr>
                <p:cNvPr id="86" name="Rectangle 28">
                  <a:extLst>
                    <a:ext uri="{FF2B5EF4-FFF2-40B4-BE49-F238E27FC236}">
                      <a16:creationId xmlns:a16="http://schemas.microsoft.com/office/drawing/2014/main" xmlns="" id="{C14A02B2-ED7D-4653-976E-3D463CFE6ED3}"/>
                    </a:ext>
                  </a:extLst>
                </p:cNvPr>
                <p:cNvSpPr/>
                <p:nvPr/>
              </p:nvSpPr>
              <p:spPr>
                <a:xfrm>
                  <a:off x="4780729" y="2174794"/>
                  <a:ext cx="6391247" cy="461665"/>
                </a:xfrm>
                <a:prstGeom prst="rect">
                  <a:avLst/>
                </a:prstGeom>
                <a:solidFill>
                  <a:srgbClr val="0099CC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r>
                    <a:rPr lang="ko-KR" altLang="en-US" sz="2000">
                      <a:latin typeface="에스코어 드림 6 Bold" panose="020B0703030302020204" pitchFamily="34" charset="-127"/>
                      <a:ea typeface="에스코어 드림 6 Bold" panose="020B0703030302020204" pitchFamily="34" charset="-127"/>
                    </a:rPr>
                    <a:t>           화면 구성</a:t>
                  </a:r>
                  <a:endParaRPr lang="en-US" sz="2000" dirty="0">
                    <a:latin typeface="에스코어 드림 6 Bold" panose="020B0703030302020204" pitchFamily="34" charset="-127"/>
                    <a:ea typeface="에스코어 드림 6 Bold" panose="020B0703030302020204" pitchFamily="34" charset="-127"/>
                  </a:endParaRPr>
                </a:p>
              </p:txBody>
            </p:sp>
            <p:sp>
              <p:nvSpPr>
                <p:cNvPr id="87" name="Parallelogram 31">
                  <a:extLst>
                    <a:ext uri="{FF2B5EF4-FFF2-40B4-BE49-F238E27FC236}">
                      <a16:creationId xmlns:a16="http://schemas.microsoft.com/office/drawing/2014/main" xmlns="" id="{83B26E31-76B3-40FC-9726-ED67ED594041}"/>
                    </a:ext>
                  </a:extLst>
                </p:cNvPr>
                <p:cNvSpPr/>
                <p:nvPr/>
              </p:nvSpPr>
              <p:spPr>
                <a:xfrm rot="5400000" flipH="1">
                  <a:off x="4636437" y="1996338"/>
                  <a:ext cx="777696" cy="489893"/>
                </a:xfrm>
                <a:prstGeom prst="parallelogram">
                  <a:avLst>
                    <a:gd name="adj" fmla="val 55606"/>
                  </a:avLst>
                </a:prstGeom>
                <a:solidFill>
                  <a:srgbClr val="00FFFF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8" name="Arrow: Pentagon 29">
                  <a:extLst>
                    <a:ext uri="{FF2B5EF4-FFF2-40B4-BE49-F238E27FC236}">
                      <a16:creationId xmlns:a16="http://schemas.microsoft.com/office/drawing/2014/main" xmlns="" id="{0F4D7DB0-C2FF-45CA-84D4-790B40D8175D}"/>
                    </a:ext>
                  </a:extLst>
                </p:cNvPr>
                <p:cNvSpPr/>
                <p:nvPr/>
              </p:nvSpPr>
              <p:spPr>
                <a:xfrm flipH="1">
                  <a:off x="4605654" y="1838843"/>
                  <a:ext cx="668642" cy="452912"/>
                </a:xfrm>
                <a:prstGeom prst="homePlate">
                  <a:avLst>
                    <a:gd name="adj" fmla="val 43906"/>
                  </a:avLst>
                </a:prstGeom>
                <a:solidFill>
                  <a:schemeClr val="accent4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89" name="TextBox 88">
                  <a:extLst>
                    <a:ext uri="{FF2B5EF4-FFF2-40B4-BE49-F238E27FC236}">
                      <a16:creationId xmlns:a16="http://schemas.microsoft.com/office/drawing/2014/main" xmlns="" id="{DC757DF6-89C8-471B-A4D9-8BC5E7B7A466}"/>
                    </a:ext>
                  </a:extLst>
                </p:cNvPr>
                <p:cNvSpPr txBox="1"/>
                <p:nvPr/>
              </p:nvSpPr>
              <p:spPr>
                <a:xfrm>
                  <a:off x="4758354" y="1824853"/>
                  <a:ext cx="489894" cy="47086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n-US" altLang="ko-KR" sz="2400" b="1" dirty="0">
                      <a:solidFill>
                        <a:schemeClr val="bg1"/>
                      </a:solidFill>
                      <a:latin typeface="맑은 고딕" panose="020B0503020000020004" pitchFamily="50" charset="-127"/>
                      <a:ea typeface="맑은 고딕" panose="020B0503020000020004" pitchFamily="50" charset="-127"/>
                      <a:cs typeface="Arial" pitchFamily="34" charset="0"/>
                    </a:rPr>
                    <a:t>Ⅰ</a:t>
                  </a:r>
                  <a:endParaRPr lang="ko-KR" altLang="en-US" sz="2400" b="1" dirty="0">
                    <a:solidFill>
                      <a:schemeClr val="bg1"/>
                    </a:solidFill>
                    <a:cs typeface="Arial" pitchFamily="34" charset="0"/>
                  </a:endParaRPr>
                </a:p>
              </p:txBody>
            </p:sp>
          </p:grpSp>
          <p:grpSp>
            <p:nvGrpSpPr>
              <p:cNvPr id="83" name="그룹 82">
                <a:extLst>
                  <a:ext uri="{FF2B5EF4-FFF2-40B4-BE49-F238E27FC236}">
                    <a16:creationId xmlns:a16="http://schemas.microsoft.com/office/drawing/2014/main" xmlns="" id="{3E33EC9A-3945-4B8A-BF12-D07B46AF2615}"/>
                  </a:ext>
                </a:extLst>
              </p:cNvPr>
              <p:cNvGrpSpPr/>
              <p:nvPr/>
            </p:nvGrpSpPr>
            <p:grpSpPr>
              <a:xfrm>
                <a:off x="2159252" y="885415"/>
                <a:ext cx="2571331" cy="444066"/>
                <a:chOff x="2159252" y="885415"/>
                <a:chExt cx="2571331" cy="444066"/>
              </a:xfrm>
            </p:grpSpPr>
            <p:sp>
              <p:nvSpPr>
                <p:cNvPr id="84" name="Arrow: Pentagon 29">
                  <a:extLst>
                    <a:ext uri="{FF2B5EF4-FFF2-40B4-BE49-F238E27FC236}">
                      <a16:creationId xmlns:a16="http://schemas.microsoft.com/office/drawing/2014/main" xmlns="" id="{FE6691BF-DB78-4786-958F-06BF48756ACB}"/>
                    </a:ext>
                  </a:extLst>
                </p:cNvPr>
                <p:cNvSpPr/>
                <p:nvPr/>
              </p:nvSpPr>
              <p:spPr>
                <a:xfrm flipH="1">
                  <a:off x="2159252" y="885415"/>
                  <a:ext cx="2571331" cy="444066"/>
                </a:xfrm>
                <a:prstGeom prst="homePlate">
                  <a:avLst>
                    <a:gd name="adj" fmla="val 43906"/>
                  </a:avLst>
                </a:prstGeom>
                <a:solidFill>
                  <a:srgbClr val="00CCFF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85" name="TextBox 84">
                  <a:extLst>
                    <a:ext uri="{FF2B5EF4-FFF2-40B4-BE49-F238E27FC236}">
                      <a16:creationId xmlns:a16="http://schemas.microsoft.com/office/drawing/2014/main" xmlns="" id="{B2F03029-1759-43EA-A6E0-767736B86758}"/>
                    </a:ext>
                  </a:extLst>
                </p:cNvPr>
                <p:cNvSpPr txBox="1"/>
                <p:nvPr/>
              </p:nvSpPr>
              <p:spPr>
                <a:xfrm>
                  <a:off x="2416029" y="922032"/>
                  <a:ext cx="2162291" cy="36933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n-US" altLang="ko-KR" b="1" dirty="0">
                      <a:solidFill>
                        <a:schemeClr val="bg1"/>
                      </a:solidFill>
                      <a:latin typeface="맑은 고딕" panose="020B0503020000020004" pitchFamily="50" charset="-127"/>
                      <a:ea typeface="맑은 고딕" panose="020B0503020000020004" pitchFamily="50" charset="-127"/>
                      <a:cs typeface="Arial" pitchFamily="34" charset="0"/>
                    </a:rPr>
                    <a:t>Ⅱ. </a:t>
                  </a:r>
                  <a:r>
                    <a:rPr lang="ko-KR" altLang="en-US" b="1" dirty="0" err="1">
                      <a:solidFill>
                        <a:schemeClr val="bg1"/>
                      </a:solidFill>
                      <a:latin typeface="맑은 고딕" panose="020B0503020000020004" pitchFamily="50" charset="-127"/>
                      <a:ea typeface="맑은 고딕" panose="020B0503020000020004" pitchFamily="50" charset="-127"/>
                      <a:cs typeface="Arial" pitchFamily="34" charset="0"/>
                    </a:rPr>
                    <a:t>신고도움서비스</a:t>
                  </a:r>
                  <a:endParaRPr lang="ko-KR" altLang="en-US" b="1" dirty="0">
                    <a:solidFill>
                      <a:schemeClr val="bg1"/>
                    </a:solidFill>
                    <a:cs typeface="Arial" pitchFamily="34" charset="0"/>
                  </a:endParaRPr>
                </a:p>
              </p:txBody>
            </p:sp>
          </p:grpSp>
        </p:grpSp>
        <p:sp>
          <p:nvSpPr>
            <p:cNvPr id="81" name="TextBox 80">
              <a:extLst>
                <a:ext uri="{FF2B5EF4-FFF2-40B4-BE49-F238E27FC236}">
                  <a16:creationId xmlns:a16="http://schemas.microsoft.com/office/drawing/2014/main" xmlns="" id="{EF84689C-CE95-4515-8C58-15A36E94960A}"/>
                </a:ext>
              </a:extLst>
            </p:cNvPr>
            <p:cNvSpPr txBox="1"/>
            <p:nvPr/>
          </p:nvSpPr>
          <p:spPr>
            <a:xfrm>
              <a:off x="10194228" y="1407459"/>
              <a:ext cx="2004254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ko-KR" altLang="en-US" sz="1200" dirty="0" err="1">
                  <a:solidFill>
                    <a:schemeClr val="bg1"/>
                  </a:solidFill>
                  <a:latin typeface="에스코어 드림 6 Bold" panose="020B0703030302020204" pitchFamily="34" charset="-127"/>
                  <a:ea typeface="에스코어 드림 6 Bold" panose="020B0703030302020204" pitchFamily="34" charset="-127"/>
                </a:rPr>
                <a:t>신고도움서비스</a:t>
              </a:r>
              <a:r>
                <a:rPr lang="ko-KR" altLang="en-US" sz="1200" dirty="0">
                  <a:solidFill>
                    <a:schemeClr val="bg1"/>
                  </a:solidFill>
                  <a:latin typeface="에스코어 드림 6 Bold" panose="020B0703030302020204" pitchFamily="34" charset="-127"/>
                  <a:ea typeface="에스코어 드림 6 Bold" panose="020B0703030302020204" pitchFamily="34" charset="-127"/>
                </a:rPr>
                <a:t> 화면설명</a:t>
              </a:r>
              <a:endParaRPr lang="ko-KR" altLang="en-US" dirty="0">
                <a:solidFill>
                  <a:schemeClr val="bg1"/>
                </a:solidFill>
                <a:latin typeface="에스코어 드림 6 Bold" panose="020B0703030302020204" pitchFamily="34" charset="-127"/>
                <a:ea typeface="에스코어 드림 6 Bold" panose="020B0703030302020204" pitchFamily="34" charset="-127"/>
              </a:endParaRPr>
            </a:p>
          </p:txBody>
        </p:sp>
      </p:grpSp>
      <p:graphicFrame>
        <p:nvGraphicFramePr>
          <p:cNvPr id="33" name="표 32">
            <a:extLst>
              <a:ext uri="{FF2B5EF4-FFF2-40B4-BE49-F238E27FC236}">
                <a16:creationId xmlns:a16="http://schemas.microsoft.com/office/drawing/2014/main" xmlns="" id="{D2946246-3F52-45F0-B208-6E4B9C7A869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45413866"/>
              </p:ext>
            </p:extLst>
          </p:nvPr>
        </p:nvGraphicFramePr>
        <p:xfrm>
          <a:off x="584448" y="2501748"/>
          <a:ext cx="10979366" cy="8874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376554">
                  <a:extLst>
                    <a:ext uri="{9D8B030D-6E8A-4147-A177-3AD203B41FA5}">
                      <a16:colId xmlns:a16="http://schemas.microsoft.com/office/drawing/2014/main" xmlns="" val="4216288929"/>
                    </a:ext>
                  </a:extLst>
                </a:gridCol>
                <a:gridCol w="9602812">
                  <a:extLst>
                    <a:ext uri="{9D8B030D-6E8A-4147-A177-3AD203B41FA5}">
                      <a16:colId xmlns:a16="http://schemas.microsoft.com/office/drawing/2014/main" xmlns="" val="3581142085"/>
                    </a:ext>
                  </a:extLst>
                </a:gridCol>
              </a:tblGrid>
              <a:tr h="259050">
                <a:tc>
                  <a:txBody>
                    <a:bodyPr/>
                    <a:lstStyle/>
                    <a:p>
                      <a:pPr algn="ctr"/>
                      <a:r>
                        <a:rPr lang="ko-KR" altLang="en-US" sz="1200" b="1" dirty="0">
                          <a:solidFill>
                            <a:schemeClr val="tx1"/>
                          </a:solidFill>
                          <a:latin typeface="나눔고딕 ExtraBold" panose="020D0904000000000000" pitchFamily="50" charset="-127"/>
                          <a:ea typeface="나눔고딕 ExtraBold" panose="020D0904000000000000" pitchFamily="50" charset="-127"/>
                        </a:rPr>
                        <a:t>안내사항</a:t>
                      </a:r>
                      <a:endParaRPr lang="en-US" altLang="ko-KR" sz="1200" b="1" dirty="0">
                        <a:solidFill>
                          <a:schemeClr val="tx1"/>
                        </a:solidFill>
                        <a:latin typeface="나눔고딕 ExtraBold" panose="020D0904000000000000" pitchFamily="50" charset="-127"/>
                        <a:ea typeface="나눔고딕 ExtraBold" panose="020D0904000000000000" pitchFamily="50" charset="-127"/>
                      </a:endParaRPr>
                    </a:p>
                  </a:txBody>
                  <a:tcPr marT="38990" marB="3899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ko-KR" altLang="en-US" sz="1200" dirty="0" err="1">
                          <a:solidFill>
                            <a:schemeClr val="tx1"/>
                          </a:solidFill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안내내용</a:t>
                      </a:r>
                      <a:endParaRPr lang="ko-KR" altLang="en-US" sz="1200" dirty="0">
                        <a:solidFill>
                          <a:schemeClr val="tx1"/>
                        </a:solidFill>
                        <a:latin typeface="나눔고딕" panose="020D0604000000000000" pitchFamily="50" charset="-127"/>
                        <a:ea typeface="나눔고딕" panose="020D0604000000000000" pitchFamily="50" charset="-127"/>
                      </a:endParaRPr>
                    </a:p>
                  </a:txBody>
                  <a:tcPr marT="38990" marB="38990" anchor="ctr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659395004"/>
                  </a:ext>
                </a:extLst>
              </a:tr>
              <a:tr h="621188">
                <a:tc>
                  <a:txBody>
                    <a:bodyPr/>
                    <a:lstStyle/>
                    <a:p>
                      <a:pPr algn="ctr"/>
                      <a:r>
                        <a:rPr lang="ko-KR" altLang="en-US" sz="1200" dirty="0">
                          <a:effectLst/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상품권을 매입한 </a:t>
                      </a:r>
                      <a:endParaRPr lang="en-US" altLang="ko-KR" sz="1200" dirty="0">
                        <a:effectLst/>
                        <a:latin typeface="나눔고딕" panose="020D0604000000000000" pitchFamily="50" charset="-127"/>
                        <a:ea typeface="나눔고딕" panose="020D0604000000000000" pitchFamily="50" charset="-127"/>
                      </a:endParaRPr>
                    </a:p>
                    <a:p>
                      <a:pPr algn="ctr"/>
                      <a:r>
                        <a:rPr lang="ko-KR" altLang="en-US" sz="1200" dirty="0">
                          <a:effectLst/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법인의</a:t>
                      </a:r>
                      <a:endParaRPr lang="en-US" altLang="ko-KR" sz="1200" dirty="0">
                        <a:effectLst/>
                        <a:latin typeface="나눔고딕" panose="020D0604000000000000" pitchFamily="50" charset="-127"/>
                        <a:ea typeface="나눔고딕" panose="020D0604000000000000" pitchFamily="50" charset="-127"/>
                      </a:endParaRPr>
                    </a:p>
                    <a:p>
                      <a:pPr algn="ctr"/>
                      <a:r>
                        <a:rPr lang="ko-KR" altLang="en-US" sz="1200" dirty="0">
                          <a:effectLst/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 신고 시 유의사항</a:t>
                      </a:r>
                      <a:endParaRPr lang="en-US" altLang="ko-KR" sz="1200" b="1" dirty="0">
                        <a:solidFill>
                          <a:schemeClr val="tx2"/>
                        </a:solidFill>
                        <a:latin typeface="나눔고딕" panose="020D0604000000000000" pitchFamily="50" charset="-127"/>
                        <a:ea typeface="나눔고딕" panose="020D0604000000000000" pitchFamily="50" charset="-127"/>
                      </a:endParaRPr>
                    </a:p>
                  </a:txBody>
                  <a:tcPr marT="38990" marB="3899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200" dirty="0">
                          <a:effectLst/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2022</a:t>
                      </a:r>
                      <a:r>
                        <a:rPr lang="ko-KR" altLang="en-US" sz="1200" dirty="0">
                          <a:effectLst/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년에 귀 법인이 신용카드로 결제한 상품권 구입금액은 아래와 같습니다</a:t>
                      </a:r>
                      <a:r>
                        <a:rPr lang="en-US" altLang="ko-KR" sz="1200" dirty="0">
                          <a:effectLst/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. </a:t>
                      </a:r>
                      <a:r>
                        <a:rPr lang="ko-KR" altLang="en-US" sz="1200" dirty="0">
                          <a:effectLst/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구매한 상품권 사용 시 사용자 및 귀속자가 확인되지 않으면 업무무관 비용으로 </a:t>
                      </a:r>
                      <a:r>
                        <a:rPr lang="ko-KR" altLang="en-US" sz="1200" dirty="0" err="1">
                          <a:effectLst/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손금불산입</a:t>
                      </a:r>
                      <a:r>
                        <a:rPr lang="en-US" altLang="ko-KR" sz="1200" dirty="0">
                          <a:effectLst/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(</a:t>
                      </a:r>
                      <a:r>
                        <a:rPr lang="ko-KR" altLang="en-US" sz="1200" dirty="0">
                          <a:effectLst/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대표자 </a:t>
                      </a:r>
                      <a:r>
                        <a:rPr lang="ko-KR" altLang="en-US" sz="1200" dirty="0" err="1">
                          <a:effectLst/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상여처분</a:t>
                      </a:r>
                      <a:r>
                        <a:rPr lang="en-US" altLang="ko-KR" sz="1200" dirty="0">
                          <a:effectLst/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)</a:t>
                      </a:r>
                      <a:r>
                        <a:rPr lang="ko-KR" altLang="en-US" sz="1200" dirty="0">
                          <a:effectLst/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하여야 하며</a:t>
                      </a:r>
                      <a:r>
                        <a:rPr lang="en-US" altLang="ko-KR" sz="1200" dirty="0">
                          <a:effectLst/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, </a:t>
                      </a:r>
                      <a:r>
                        <a:rPr lang="ko-KR" altLang="en-US" sz="1200" dirty="0">
                          <a:effectLst/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귀속자가 확인되는 경우에는 </a:t>
                      </a:r>
                      <a:r>
                        <a:rPr lang="ko-KR" altLang="en-US" sz="1200" dirty="0" err="1">
                          <a:effectLst/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귀속자에</a:t>
                      </a:r>
                      <a:r>
                        <a:rPr lang="ko-KR" altLang="en-US" sz="1200" dirty="0">
                          <a:effectLst/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 따라 </a:t>
                      </a:r>
                      <a:r>
                        <a:rPr lang="ko-KR" altLang="en-US" sz="1200" dirty="0" err="1">
                          <a:effectLst/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소득처분</a:t>
                      </a:r>
                      <a:r>
                        <a:rPr lang="ko-KR" altLang="en-US" sz="1200" dirty="0">
                          <a:effectLst/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 하여야 하니 신고 시 유의하시기 바랍니다</a:t>
                      </a:r>
                      <a:r>
                        <a:rPr lang="en-US" altLang="ko-KR" sz="1200" dirty="0">
                          <a:effectLst/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. </a:t>
                      </a:r>
                      <a:r>
                        <a:rPr lang="ko-KR" altLang="en-US" sz="1200" kern="1200" dirty="0">
                          <a:solidFill>
                            <a:srgbClr val="0070C0"/>
                          </a:solidFill>
                          <a:effectLst/>
                          <a:latin typeface="나눔고딕" panose="020D0604000000000000" pitchFamily="50" charset="-127"/>
                          <a:ea typeface="나눔고딕" panose="020D0604000000000000" pitchFamily="50" charset="-127"/>
                          <a:cs typeface="+mn-cs"/>
                        </a:rPr>
                        <a:t>○ 상품권 구매금액 </a:t>
                      </a:r>
                      <a:r>
                        <a:rPr lang="en-US" altLang="ko-KR" sz="1200" kern="1200" dirty="0">
                          <a:solidFill>
                            <a:srgbClr val="0070C0"/>
                          </a:solidFill>
                          <a:effectLst/>
                          <a:latin typeface="나눔고딕" panose="020D0604000000000000" pitchFamily="50" charset="-127"/>
                          <a:ea typeface="나눔고딕" panose="020D0604000000000000" pitchFamily="50" charset="-127"/>
                          <a:cs typeface="+mn-cs"/>
                        </a:rPr>
                        <a:t>: 153</a:t>
                      </a:r>
                      <a:r>
                        <a:rPr lang="ko-KR" altLang="en-US" sz="1200" kern="1200" dirty="0">
                          <a:solidFill>
                            <a:srgbClr val="0070C0"/>
                          </a:solidFill>
                          <a:effectLst/>
                          <a:latin typeface="나눔고딕" panose="020D0604000000000000" pitchFamily="50" charset="-127"/>
                          <a:ea typeface="나눔고딕" panose="020D0604000000000000" pitchFamily="50" charset="-127"/>
                          <a:cs typeface="+mn-cs"/>
                        </a:rPr>
                        <a:t>백만원</a:t>
                      </a:r>
                      <a:endParaRPr lang="ko-KR" altLang="en-US" sz="1200" dirty="0">
                        <a:solidFill>
                          <a:srgbClr val="0070C0"/>
                        </a:solidFill>
                        <a:latin typeface="나눔고딕" panose="020D0604000000000000" pitchFamily="50" charset="-127"/>
                        <a:ea typeface="나눔고딕" panose="020D0604000000000000" pitchFamily="50" charset="-127"/>
                      </a:endParaRPr>
                    </a:p>
                  </a:txBody>
                  <a:tcPr marT="38990" marB="38990" anchor="ctr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3618470034"/>
                  </a:ext>
                </a:extLst>
              </a:tr>
            </a:tbl>
          </a:graphicData>
        </a:graphic>
      </p:graphicFrame>
      <p:sp>
        <p:nvSpPr>
          <p:cNvPr id="34" name="TextBox 33">
            <a:extLst>
              <a:ext uri="{FF2B5EF4-FFF2-40B4-BE49-F238E27FC236}">
                <a16:creationId xmlns:a16="http://schemas.microsoft.com/office/drawing/2014/main" xmlns="" id="{E51F4BB1-84B1-4149-8FB7-0EFC874A2C82}"/>
              </a:ext>
            </a:extLst>
          </p:cNvPr>
          <p:cNvSpPr txBox="1"/>
          <p:nvPr/>
        </p:nvSpPr>
        <p:spPr>
          <a:xfrm>
            <a:off x="498972" y="2202760"/>
            <a:ext cx="159050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400" dirty="0">
                <a:latin typeface="나눔스퀘어 ExtraBold" panose="020B0600000101010101" pitchFamily="50" charset="-127"/>
                <a:ea typeface="나눔스퀘어 ExtraBold" panose="020B0600000101010101" pitchFamily="50" charset="-127"/>
              </a:rPr>
              <a:t>1. </a:t>
            </a:r>
            <a:r>
              <a:rPr lang="ko-KR" altLang="en-US" sz="1400" dirty="0" err="1">
                <a:latin typeface="나눔스퀘어 ExtraBold" panose="020B0600000101010101" pitchFamily="50" charset="-127"/>
                <a:ea typeface="나눔스퀘어 ExtraBold" panose="020B0600000101010101" pitchFamily="50" charset="-127"/>
              </a:rPr>
              <a:t>법인별</a:t>
            </a:r>
            <a:r>
              <a:rPr lang="ko-KR" altLang="en-US" sz="1400" dirty="0">
                <a:latin typeface="나눔스퀘어 ExtraBold" panose="020B0600000101010101" pitchFamily="50" charset="-127"/>
                <a:ea typeface="나눔스퀘어 ExtraBold" panose="020B0600000101010101" pitchFamily="50" charset="-127"/>
              </a:rPr>
              <a:t> 유의사항</a:t>
            </a:r>
          </a:p>
        </p:txBody>
      </p:sp>
      <p:graphicFrame>
        <p:nvGraphicFramePr>
          <p:cNvPr id="35" name="표 34">
            <a:extLst>
              <a:ext uri="{FF2B5EF4-FFF2-40B4-BE49-F238E27FC236}">
                <a16:creationId xmlns:a16="http://schemas.microsoft.com/office/drawing/2014/main" xmlns="" id="{4F865202-4ECC-4281-B48E-39A4487B139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72984881"/>
              </p:ext>
            </p:extLst>
          </p:nvPr>
        </p:nvGraphicFramePr>
        <p:xfrm>
          <a:off x="584448" y="3789585"/>
          <a:ext cx="10979366" cy="88593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376554">
                  <a:extLst>
                    <a:ext uri="{9D8B030D-6E8A-4147-A177-3AD203B41FA5}">
                      <a16:colId xmlns:a16="http://schemas.microsoft.com/office/drawing/2014/main" xmlns="" val="4216288929"/>
                    </a:ext>
                  </a:extLst>
                </a:gridCol>
                <a:gridCol w="9602812">
                  <a:extLst>
                    <a:ext uri="{9D8B030D-6E8A-4147-A177-3AD203B41FA5}">
                      <a16:colId xmlns:a16="http://schemas.microsoft.com/office/drawing/2014/main" xmlns="" val="3581142085"/>
                    </a:ext>
                  </a:extLst>
                </a:gridCol>
              </a:tblGrid>
              <a:tr h="258277">
                <a:tc>
                  <a:txBody>
                    <a:bodyPr/>
                    <a:lstStyle/>
                    <a:p>
                      <a:pPr algn="ctr"/>
                      <a:r>
                        <a:rPr lang="ko-KR" altLang="en-US" sz="1200" b="1" dirty="0">
                          <a:solidFill>
                            <a:schemeClr val="tx1"/>
                          </a:solidFill>
                          <a:latin typeface="나눔고딕 ExtraBold" panose="020D0904000000000000" pitchFamily="50" charset="-127"/>
                          <a:ea typeface="나눔고딕 ExtraBold" panose="020D0904000000000000" pitchFamily="50" charset="-127"/>
                        </a:rPr>
                        <a:t>안내사항</a:t>
                      </a:r>
                      <a:endParaRPr lang="en-US" altLang="ko-KR" sz="1200" b="1" dirty="0">
                        <a:solidFill>
                          <a:schemeClr val="tx1"/>
                        </a:solidFill>
                        <a:latin typeface="나눔고딕 ExtraBold" panose="020D0904000000000000" pitchFamily="50" charset="-127"/>
                        <a:ea typeface="나눔고딕 ExtraBold" panose="020D0904000000000000" pitchFamily="50" charset="-127"/>
                      </a:endParaRPr>
                    </a:p>
                  </a:txBody>
                  <a:tcPr marT="38604" marB="38604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ko-KR" altLang="en-US" sz="1200" dirty="0" err="1">
                          <a:solidFill>
                            <a:schemeClr val="tx1"/>
                          </a:solidFill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안내내용</a:t>
                      </a:r>
                      <a:endParaRPr lang="ko-KR" altLang="en-US" sz="1200" dirty="0">
                        <a:solidFill>
                          <a:schemeClr val="tx1"/>
                        </a:solidFill>
                        <a:latin typeface="나눔고딕" panose="020D0604000000000000" pitchFamily="50" charset="-127"/>
                        <a:ea typeface="나눔고딕" panose="020D0604000000000000" pitchFamily="50" charset="-127"/>
                      </a:endParaRPr>
                    </a:p>
                  </a:txBody>
                  <a:tcPr marT="38604" marB="38604" anchor="ctr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659395004"/>
                  </a:ext>
                </a:extLst>
              </a:tr>
              <a:tr h="620416">
                <a:tc>
                  <a:txBody>
                    <a:bodyPr/>
                    <a:lstStyle/>
                    <a:p>
                      <a:pPr algn="ctr"/>
                      <a:r>
                        <a:rPr lang="ko-KR" altLang="en-US" sz="1200" dirty="0">
                          <a:effectLst/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화랑을 운영하는 법인의</a:t>
                      </a:r>
                      <a:endParaRPr lang="en-US" altLang="ko-KR" sz="1200" dirty="0">
                        <a:effectLst/>
                        <a:latin typeface="나눔고딕" panose="020D0604000000000000" pitchFamily="50" charset="-127"/>
                        <a:ea typeface="나눔고딕" panose="020D0604000000000000" pitchFamily="50" charset="-127"/>
                      </a:endParaRPr>
                    </a:p>
                    <a:p>
                      <a:pPr algn="ctr"/>
                      <a:r>
                        <a:rPr lang="ko-KR" altLang="en-US" sz="1200" dirty="0">
                          <a:effectLst/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 신고 시 유의사항</a:t>
                      </a:r>
                      <a:endParaRPr lang="en-US" altLang="ko-KR" sz="1200" b="1" dirty="0">
                        <a:solidFill>
                          <a:schemeClr val="tx2"/>
                        </a:solidFill>
                        <a:latin typeface="나눔고딕" panose="020D0604000000000000" pitchFamily="50" charset="-127"/>
                        <a:ea typeface="나눔고딕" panose="020D0604000000000000" pitchFamily="50" charset="-127"/>
                      </a:endParaRPr>
                    </a:p>
                  </a:txBody>
                  <a:tcPr marT="38604" marB="38604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200" dirty="0">
                          <a:effectLst/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- </a:t>
                      </a:r>
                      <a:r>
                        <a:rPr lang="ko-KR" altLang="en-US" sz="1200" dirty="0">
                          <a:effectLst/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미술품 등을 구입 후 판매하면서 발생하는 수입금액을 적정하게 계상하였는지 여부</a:t>
                      </a:r>
                      <a:br>
                        <a:rPr lang="ko-KR" altLang="en-US" sz="1200" dirty="0">
                          <a:effectLst/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</a:br>
                      <a:r>
                        <a:rPr lang="en-US" altLang="ko-KR" sz="1200" dirty="0">
                          <a:effectLst/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- </a:t>
                      </a:r>
                      <a:r>
                        <a:rPr lang="ko-KR" altLang="en-US" sz="1200" dirty="0">
                          <a:effectLst/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미술품 등을 위탁판매하고 수취한 수수료를 수입금액으로 적정하게 계상하였는지 여부</a:t>
                      </a:r>
                      <a:br>
                        <a:rPr lang="ko-KR" altLang="en-US" sz="1200" dirty="0">
                          <a:effectLst/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</a:br>
                      <a:r>
                        <a:rPr lang="en-US" altLang="ko-KR" sz="1200" dirty="0">
                          <a:effectLst/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- </a:t>
                      </a:r>
                      <a:r>
                        <a:rPr lang="ko-KR" altLang="en-US" sz="1200" dirty="0">
                          <a:effectLst/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전시회 등 대관료 수입금액을 적정하게 계상하였는지 여부</a:t>
                      </a:r>
                      <a:endParaRPr lang="ko-KR" altLang="en-US" sz="1200" dirty="0">
                        <a:solidFill>
                          <a:srgbClr val="0070C0"/>
                        </a:solidFill>
                        <a:latin typeface="나눔고딕" panose="020D0604000000000000" pitchFamily="50" charset="-127"/>
                        <a:ea typeface="나눔고딕" panose="020D0604000000000000" pitchFamily="50" charset="-127"/>
                      </a:endParaRPr>
                    </a:p>
                  </a:txBody>
                  <a:tcPr marT="38604" marB="38604" anchor="ctr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3618470034"/>
                  </a:ext>
                </a:extLst>
              </a:tr>
            </a:tbl>
          </a:graphicData>
        </a:graphic>
      </p:graphicFrame>
      <p:sp>
        <p:nvSpPr>
          <p:cNvPr id="36" name="TextBox 35">
            <a:extLst>
              <a:ext uri="{FF2B5EF4-FFF2-40B4-BE49-F238E27FC236}">
                <a16:creationId xmlns:a16="http://schemas.microsoft.com/office/drawing/2014/main" xmlns="" id="{42E0F9D0-5AD9-4CE3-A77B-31DC16FB62E3}"/>
              </a:ext>
            </a:extLst>
          </p:cNvPr>
          <p:cNvSpPr txBox="1"/>
          <p:nvPr/>
        </p:nvSpPr>
        <p:spPr>
          <a:xfrm>
            <a:off x="498972" y="3477325"/>
            <a:ext cx="159050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400" dirty="0">
                <a:latin typeface="나눔스퀘어 ExtraBold" panose="020B0600000101010101" pitchFamily="50" charset="-127"/>
                <a:ea typeface="나눔스퀘어 ExtraBold" panose="020B0600000101010101" pitchFamily="50" charset="-127"/>
              </a:rPr>
              <a:t>2. </a:t>
            </a:r>
            <a:r>
              <a:rPr lang="ko-KR" altLang="en-US" sz="1400" dirty="0">
                <a:latin typeface="나눔스퀘어 ExtraBold" panose="020B0600000101010101" pitchFamily="50" charset="-127"/>
                <a:ea typeface="나눔스퀘어 ExtraBold" panose="020B0600000101010101" pitchFamily="50" charset="-127"/>
              </a:rPr>
              <a:t>업종별 유의사항</a:t>
            </a:r>
          </a:p>
        </p:txBody>
      </p:sp>
      <p:graphicFrame>
        <p:nvGraphicFramePr>
          <p:cNvPr id="38" name="표 37">
            <a:extLst>
              <a:ext uri="{FF2B5EF4-FFF2-40B4-BE49-F238E27FC236}">
                <a16:creationId xmlns:a16="http://schemas.microsoft.com/office/drawing/2014/main" xmlns="" id="{DF817B80-3228-4733-ADDA-BF3C6AF4590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78464576"/>
              </p:ext>
            </p:extLst>
          </p:nvPr>
        </p:nvGraphicFramePr>
        <p:xfrm>
          <a:off x="584448" y="5023481"/>
          <a:ext cx="10979366" cy="50009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343504">
                  <a:extLst>
                    <a:ext uri="{9D8B030D-6E8A-4147-A177-3AD203B41FA5}">
                      <a16:colId xmlns:a16="http://schemas.microsoft.com/office/drawing/2014/main" xmlns="" val="4216288929"/>
                    </a:ext>
                  </a:extLst>
                </a:gridCol>
                <a:gridCol w="9635862">
                  <a:extLst>
                    <a:ext uri="{9D8B030D-6E8A-4147-A177-3AD203B41FA5}">
                      <a16:colId xmlns:a16="http://schemas.microsoft.com/office/drawing/2014/main" xmlns="" val="3581142085"/>
                    </a:ext>
                  </a:extLst>
                </a:gridCol>
              </a:tblGrid>
              <a:tr h="248238">
                <a:tc>
                  <a:txBody>
                    <a:bodyPr/>
                    <a:lstStyle/>
                    <a:p>
                      <a:pPr algn="ctr"/>
                      <a:r>
                        <a:rPr lang="ko-KR" altLang="en-US" sz="1200" b="1" dirty="0" err="1">
                          <a:solidFill>
                            <a:schemeClr val="tx1"/>
                          </a:solidFill>
                          <a:latin typeface="나눔고딕 ExtraBold" panose="020D0904000000000000" pitchFamily="50" charset="-127"/>
                          <a:ea typeface="나눔고딕 ExtraBold" panose="020D0904000000000000" pitchFamily="50" charset="-127"/>
                        </a:rPr>
                        <a:t>계정과목명</a:t>
                      </a:r>
                      <a:endParaRPr lang="en-US" altLang="ko-KR" sz="1200" b="1" dirty="0">
                        <a:solidFill>
                          <a:schemeClr val="tx1"/>
                        </a:solidFill>
                        <a:latin typeface="나눔고딕 ExtraBold" panose="020D0904000000000000" pitchFamily="50" charset="-127"/>
                        <a:ea typeface="나눔고딕 ExtraBold" panose="020D0904000000000000" pitchFamily="50" charset="-127"/>
                      </a:endParaRPr>
                    </a:p>
                  </a:txBody>
                  <a:tcPr marT="33584" marB="33584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ko-KR" altLang="en-US" sz="1200" dirty="0" err="1">
                          <a:solidFill>
                            <a:schemeClr val="tx1"/>
                          </a:solidFill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안내내용</a:t>
                      </a:r>
                      <a:endParaRPr lang="ko-KR" altLang="en-US" sz="1200" dirty="0">
                        <a:solidFill>
                          <a:schemeClr val="tx1"/>
                        </a:solidFill>
                        <a:latin typeface="나눔고딕" panose="020D0604000000000000" pitchFamily="50" charset="-127"/>
                        <a:ea typeface="나눔고딕" panose="020D0604000000000000" pitchFamily="50" charset="-127"/>
                      </a:endParaRPr>
                    </a:p>
                  </a:txBody>
                  <a:tcPr marT="33584" marB="33584" anchor="ctr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659395004"/>
                  </a:ext>
                </a:extLst>
              </a:tr>
              <a:tr h="248238">
                <a:tc>
                  <a:txBody>
                    <a:bodyPr/>
                    <a:lstStyle/>
                    <a:p>
                      <a:pPr algn="ctr"/>
                      <a:r>
                        <a:rPr lang="ko-KR" altLang="en-US" sz="1200" dirty="0">
                          <a:effectLst/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차량유지비</a:t>
                      </a:r>
                      <a:endParaRPr lang="en-US" altLang="ko-KR" sz="1200" b="1" dirty="0">
                        <a:solidFill>
                          <a:schemeClr val="tx2"/>
                        </a:solidFill>
                        <a:latin typeface="나눔고딕" panose="020D0604000000000000" pitchFamily="50" charset="-127"/>
                        <a:ea typeface="나눔고딕" panose="020D0604000000000000" pitchFamily="50" charset="-127"/>
                      </a:endParaRPr>
                    </a:p>
                  </a:txBody>
                  <a:tcPr marT="33584" marB="33584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1200" dirty="0">
                          <a:effectLst/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법인의 차량을 업무와 관련없이 사적으로 사용한 경우가 있는지 확인 후 신고하시기 바랍니다</a:t>
                      </a:r>
                      <a:r>
                        <a:rPr lang="en-US" altLang="ko-KR" sz="1200" dirty="0">
                          <a:effectLst/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.</a:t>
                      </a:r>
                      <a:endParaRPr lang="ko-KR" altLang="en-US" sz="1200" dirty="0">
                        <a:solidFill>
                          <a:srgbClr val="0070C0"/>
                        </a:solidFill>
                        <a:latin typeface="나눔고딕" panose="020D0604000000000000" pitchFamily="50" charset="-127"/>
                        <a:ea typeface="나눔고딕" panose="020D0604000000000000" pitchFamily="50" charset="-127"/>
                      </a:endParaRPr>
                    </a:p>
                  </a:txBody>
                  <a:tcPr marT="33584" marB="33584" anchor="ctr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3618470034"/>
                  </a:ext>
                </a:extLst>
              </a:tr>
            </a:tbl>
          </a:graphicData>
        </a:graphic>
      </p:graphicFrame>
      <p:sp>
        <p:nvSpPr>
          <p:cNvPr id="39" name="TextBox 38">
            <a:extLst>
              <a:ext uri="{FF2B5EF4-FFF2-40B4-BE49-F238E27FC236}">
                <a16:creationId xmlns:a16="http://schemas.microsoft.com/office/drawing/2014/main" xmlns="" id="{858A26D0-4E96-43BF-ACAC-2E4C42E97254}"/>
              </a:ext>
            </a:extLst>
          </p:cNvPr>
          <p:cNvSpPr txBox="1"/>
          <p:nvPr/>
        </p:nvSpPr>
        <p:spPr>
          <a:xfrm>
            <a:off x="498972" y="4721474"/>
            <a:ext cx="191751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400" dirty="0">
                <a:latin typeface="나눔스퀘어 ExtraBold" panose="020B0600000101010101" pitchFamily="50" charset="-127"/>
                <a:ea typeface="나눔스퀘어 ExtraBold" panose="020B0600000101010101" pitchFamily="50" charset="-127"/>
              </a:rPr>
              <a:t>3. </a:t>
            </a:r>
            <a:r>
              <a:rPr lang="ko-KR" altLang="en-US" sz="1400" dirty="0" err="1">
                <a:latin typeface="나눔스퀘어 ExtraBold" panose="020B0600000101010101" pitchFamily="50" charset="-127"/>
                <a:ea typeface="나눔스퀘어 ExtraBold" panose="020B0600000101010101" pitchFamily="50" charset="-127"/>
              </a:rPr>
              <a:t>계정과목별</a:t>
            </a:r>
            <a:r>
              <a:rPr lang="ko-KR" altLang="en-US" sz="1400" dirty="0">
                <a:latin typeface="나눔스퀘어 ExtraBold" panose="020B0600000101010101" pitchFamily="50" charset="-127"/>
                <a:ea typeface="나눔스퀘어 ExtraBold" panose="020B0600000101010101" pitchFamily="50" charset="-127"/>
              </a:rPr>
              <a:t> 유의사항</a:t>
            </a:r>
          </a:p>
        </p:txBody>
      </p:sp>
    </p:spTree>
    <p:extLst>
      <p:ext uri="{BB962C8B-B14F-4D97-AF65-F5344CB8AC3E}">
        <p14:creationId xmlns:p14="http://schemas.microsoft.com/office/powerpoint/2010/main" val="2711037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3" grpId="0"/>
    </p:bld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그림 8">
            <a:extLst>
              <a:ext uri="{FF2B5EF4-FFF2-40B4-BE49-F238E27FC236}">
                <a16:creationId xmlns:a16="http://schemas.microsoft.com/office/drawing/2014/main" xmlns="" id="{3B1A5D79-5902-41C8-BAED-76B0149ED52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848" b="16848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3" name="사각형: 둥근 모서리 12">
            <a:extLst>
              <a:ext uri="{FF2B5EF4-FFF2-40B4-BE49-F238E27FC236}">
                <a16:creationId xmlns:a16="http://schemas.microsoft.com/office/drawing/2014/main" xmlns="" id="{B0AAEF71-D79C-4536-A1D5-3BE6B62106F3}"/>
              </a:ext>
            </a:extLst>
          </p:cNvPr>
          <p:cNvSpPr/>
          <p:nvPr/>
        </p:nvSpPr>
        <p:spPr>
          <a:xfrm>
            <a:off x="195654" y="614106"/>
            <a:ext cx="11788030" cy="5796236"/>
          </a:xfrm>
          <a:prstGeom prst="roundRect">
            <a:avLst>
              <a:gd name="adj" fmla="val 3684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dirty="0">
                <a:solidFill>
                  <a:srgbClr val="0A1834"/>
                </a:solidFill>
              </a:rPr>
              <a:t>									</a:t>
            </a:r>
            <a:endParaRPr lang="ko-KR" altLang="en-US" dirty="0">
              <a:solidFill>
                <a:srgbClr val="0A1834"/>
              </a:solidFill>
            </a:endParaRPr>
          </a:p>
        </p:txBody>
      </p:sp>
      <p:pic>
        <p:nvPicPr>
          <p:cNvPr id="4" name="그림 3">
            <a:extLst>
              <a:ext uri="{FF2B5EF4-FFF2-40B4-BE49-F238E27FC236}">
                <a16:creationId xmlns:a16="http://schemas.microsoft.com/office/drawing/2014/main" xmlns="" id="{C9BCA64D-037A-49F7-A300-3CB2DC9B6C0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212245" y="0"/>
            <a:ext cx="1785671" cy="552517"/>
          </a:xfrm>
          <a:prstGeom prst="rect">
            <a:avLst/>
          </a:prstGeom>
        </p:spPr>
      </p:pic>
      <p:pic>
        <p:nvPicPr>
          <p:cNvPr id="14" name="그림 13">
            <a:extLst>
              <a:ext uri="{FF2B5EF4-FFF2-40B4-BE49-F238E27FC236}">
                <a16:creationId xmlns:a16="http://schemas.microsoft.com/office/drawing/2014/main" xmlns="" id="{0D9592AB-2BA6-4E77-9EDF-C43A691759C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07896" y="6459624"/>
            <a:ext cx="1525434" cy="355996"/>
          </a:xfrm>
          <a:prstGeom prst="rect">
            <a:avLst/>
          </a:prstGeom>
        </p:spPr>
      </p:pic>
      <p:sp>
        <p:nvSpPr>
          <p:cNvPr id="37" name="TextBox 36">
            <a:extLst>
              <a:ext uri="{FF2B5EF4-FFF2-40B4-BE49-F238E27FC236}">
                <a16:creationId xmlns:a16="http://schemas.microsoft.com/office/drawing/2014/main" xmlns="" id="{3A8C9166-5D9C-4CD9-9582-0B9841FC481C}"/>
              </a:ext>
            </a:extLst>
          </p:cNvPr>
          <p:cNvSpPr txBox="1"/>
          <p:nvPr/>
        </p:nvSpPr>
        <p:spPr>
          <a:xfrm>
            <a:off x="10879671" y="1407459"/>
            <a:ext cx="150582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1200" dirty="0">
                <a:solidFill>
                  <a:schemeClr val="bg1"/>
                </a:solidFill>
                <a:latin typeface="에스코어 드림 6 Bold" panose="020B0703030302020204" pitchFamily="34" charset="-127"/>
                <a:ea typeface="에스코어 드림 6 Bold" panose="020B0703030302020204" pitchFamily="34" charset="-127"/>
              </a:rPr>
              <a:t>세정지원 방안</a:t>
            </a:r>
            <a:endParaRPr lang="ko-KR" altLang="en-US" dirty="0">
              <a:solidFill>
                <a:schemeClr val="bg1"/>
              </a:solidFill>
              <a:latin typeface="에스코어 드림 6 Bold" panose="020B0703030302020204" pitchFamily="34" charset="-127"/>
              <a:ea typeface="에스코어 드림 6 Bold" panose="020B0703030302020204" pitchFamily="34" charset="-127"/>
            </a:endParaRPr>
          </a:p>
        </p:txBody>
      </p:sp>
      <p:sp>
        <p:nvSpPr>
          <p:cNvPr id="73" name="TextBox 72">
            <a:extLst>
              <a:ext uri="{FF2B5EF4-FFF2-40B4-BE49-F238E27FC236}">
                <a16:creationId xmlns:a16="http://schemas.microsoft.com/office/drawing/2014/main" xmlns="" id="{338B6098-BAD8-48E1-A4D7-9DA3E1763D94}"/>
              </a:ext>
            </a:extLst>
          </p:cNvPr>
          <p:cNvSpPr txBox="1"/>
          <p:nvPr/>
        </p:nvSpPr>
        <p:spPr>
          <a:xfrm>
            <a:off x="1464665" y="5622680"/>
            <a:ext cx="8515473" cy="74488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Clr>
                <a:srgbClr val="C00000"/>
              </a:buClr>
              <a:buFont typeface="Wingdings" panose="05000000000000000000" pitchFamily="2" charset="2"/>
              <a:buChar char="ü"/>
            </a:pPr>
            <a:r>
              <a:rPr lang="ko-KR" altLang="en-US" dirty="0">
                <a:solidFill>
                  <a:srgbClr val="334457"/>
                </a:solidFill>
                <a:latin typeface="나눔스퀘어 ExtraBold" panose="020B0600000101010101" pitchFamily="50" charset="-127"/>
                <a:ea typeface="나눔스퀘어 ExtraBold" panose="020B0600000101010101" pitchFamily="50" charset="-127"/>
              </a:rPr>
              <a:t>납세자가 놓치기 쉬운 공제</a:t>
            </a:r>
            <a:r>
              <a:rPr lang="en-US" altLang="ko-KR" dirty="0">
                <a:solidFill>
                  <a:srgbClr val="334457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•</a:t>
            </a:r>
            <a:r>
              <a:rPr lang="ko-KR" altLang="en-US" dirty="0">
                <a:solidFill>
                  <a:srgbClr val="334457"/>
                </a:solidFill>
                <a:latin typeface="나눔스퀘어 ExtraBold" panose="020B0600000101010101" pitchFamily="50" charset="-127"/>
                <a:ea typeface="나눔스퀘어 ExtraBold" panose="020B0600000101010101" pitchFamily="50" charset="-127"/>
              </a:rPr>
              <a:t>감면 등 </a:t>
            </a:r>
            <a:r>
              <a:rPr lang="ko-KR" altLang="en-US" dirty="0">
                <a:solidFill>
                  <a:srgbClr val="C00000"/>
                </a:solidFill>
                <a:latin typeface="나눔스퀘어 ExtraBold" panose="020B0600000101010101" pitchFamily="50" charset="-127"/>
                <a:ea typeface="나눔스퀘어 ExtraBold" panose="020B0600000101010101" pitchFamily="50" charset="-127"/>
              </a:rPr>
              <a:t>세제혜택 안내</a:t>
            </a:r>
            <a:endParaRPr lang="en-US" altLang="ko-KR" dirty="0">
              <a:solidFill>
                <a:srgbClr val="C00000"/>
              </a:solidFill>
              <a:latin typeface="나눔스퀘어 ExtraBold" panose="020B0600000101010101" pitchFamily="50" charset="-127"/>
              <a:ea typeface="나눔스퀘어 ExtraBold" panose="020B0600000101010101" pitchFamily="50" charset="-127"/>
            </a:endParaRPr>
          </a:p>
          <a:p>
            <a:pPr>
              <a:lnSpc>
                <a:spcPct val="150000"/>
              </a:lnSpc>
              <a:buClr>
                <a:srgbClr val="C00000"/>
              </a:buClr>
            </a:pPr>
            <a:r>
              <a:rPr lang="ko-KR" altLang="en-US" dirty="0">
                <a:solidFill>
                  <a:srgbClr val="334457"/>
                </a:solidFill>
                <a:latin typeface="나눔스퀘어 ExtraBold" panose="020B0600000101010101" pitchFamily="50" charset="-127"/>
                <a:ea typeface="나눔스퀘어 ExtraBold" panose="020B0600000101010101" pitchFamily="50" charset="-127"/>
              </a:rPr>
              <a:t>      중소법인에게 </a:t>
            </a:r>
            <a:r>
              <a:rPr lang="ko-KR" altLang="en-US" dirty="0">
                <a:solidFill>
                  <a:schemeClr val="accent5">
                    <a:lumMod val="75000"/>
                  </a:schemeClr>
                </a:solidFill>
                <a:latin typeface="나눔스퀘어 ExtraBold" panose="020B0600000101010101" pitchFamily="50" charset="-127"/>
                <a:ea typeface="나눔스퀘어 ExtraBold" panose="020B0600000101010101" pitchFamily="50" charset="-127"/>
              </a:rPr>
              <a:t>실질적인 도움</a:t>
            </a:r>
            <a:r>
              <a:rPr lang="ko-KR" altLang="en-US" dirty="0">
                <a:solidFill>
                  <a:srgbClr val="334457"/>
                </a:solidFill>
                <a:latin typeface="나눔스퀘어 ExtraBold" panose="020B0600000101010101" pitchFamily="50" charset="-127"/>
                <a:ea typeface="나눔스퀘어 ExtraBold" panose="020B0600000101010101" pitchFamily="50" charset="-127"/>
              </a:rPr>
              <a:t>이 되는 </a:t>
            </a:r>
            <a:r>
              <a:rPr lang="ko-KR" altLang="en-US" dirty="0">
                <a:solidFill>
                  <a:schemeClr val="accent5">
                    <a:lumMod val="75000"/>
                  </a:schemeClr>
                </a:solidFill>
                <a:latin typeface="나눔스퀘어 ExtraBold" panose="020B0600000101010101" pitchFamily="50" charset="-127"/>
                <a:ea typeface="나눔스퀘어 ExtraBold" panose="020B0600000101010101" pitchFamily="50" charset="-127"/>
              </a:rPr>
              <a:t>적중도 높은</a:t>
            </a:r>
            <a:r>
              <a:rPr lang="ko-KR" altLang="en-US" dirty="0">
                <a:solidFill>
                  <a:srgbClr val="C00000"/>
                </a:solidFill>
                <a:latin typeface="나눔스퀘어 ExtraBold" panose="020B0600000101010101" pitchFamily="50" charset="-127"/>
                <a:ea typeface="나눔스퀘어 ExtraBold" panose="020B0600000101010101" pitchFamily="50" charset="-127"/>
              </a:rPr>
              <a:t> </a:t>
            </a:r>
            <a:r>
              <a:rPr lang="ko-KR" altLang="en-US" dirty="0">
                <a:solidFill>
                  <a:srgbClr val="334457"/>
                </a:solidFill>
                <a:latin typeface="나눔스퀘어 ExtraBold" panose="020B0600000101010101" pitchFamily="50" charset="-127"/>
                <a:ea typeface="나눔스퀘어 ExtraBold" panose="020B0600000101010101" pitchFamily="50" charset="-127"/>
              </a:rPr>
              <a:t>항목을  </a:t>
            </a:r>
            <a:r>
              <a:rPr lang="ko-KR" altLang="en-US" dirty="0">
                <a:solidFill>
                  <a:schemeClr val="accent5">
                    <a:lumMod val="75000"/>
                  </a:schemeClr>
                </a:solidFill>
                <a:latin typeface="나눔스퀘어 ExtraBold" panose="020B0600000101010101" pitchFamily="50" charset="-127"/>
                <a:ea typeface="나눔스퀘어 ExtraBold" panose="020B0600000101010101" pitchFamily="50" charset="-127"/>
              </a:rPr>
              <a:t>핵심 </a:t>
            </a:r>
            <a:r>
              <a:rPr lang="ko-KR" altLang="en-US" dirty="0" err="1">
                <a:solidFill>
                  <a:schemeClr val="accent5">
                    <a:lumMod val="75000"/>
                  </a:schemeClr>
                </a:solidFill>
                <a:latin typeface="나눔스퀘어 ExtraBold" panose="020B0600000101010101" pitchFamily="50" charset="-127"/>
                <a:ea typeface="나눔스퀘어 ExtraBold" panose="020B0600000101010101" pitchFamily="50" charset="-127"/>
              </a:rPr>
              <a:t>절세도움말</a:t>
            </a:r>
            <a:r>
              <a:rPr lang="ko-KR" altLang="en-US" dirty="0" err="1">
                <a:solidFill>
                  <a:srgbClr val="334457"/>
                </a:solidFill>
                <a:latin typeface="나눔스퀘어 ExtraBold" panose="020B0600000101010101" pitchFamily="50" charset="-127"/>
                <a:ea typeface="나눔스퀘어 ExtraBold" panose="020B0600000101010101" pitchFamily="50" charset="-127"/>
              </a:rPr>
              <a:t>로</a:t>
            </a:r>
            <a:r>
              <a:rPr lang="ko-KR" altLang="en-US" dirty="0">
                <a:solidFill>
                  <a:srgbClr val="334457"/>
                </a:solidFill>
                <a:latin typeface="나눔스퀘어 ExtraBold" panose="020B0600000101010101" pitchFamily="50" charset="-127"/>
                <a:ea typeface="나눔스퀘어 ExtraBold" panose="020B0600000101010101" pitchFamily="50" charset="-127"/>
              </a:rPr>
              <a:t> 추가 안내</a:t>
            </a:r>
            <a:endParaRPr lang="en-US" altLang="ko-KR" dirty="0">
              <a:solidFill>
                <a:srgbClr val="334457"/>
              </a:solidFill>
              <a:latin typeface="나눔스퀘어 ExtraBold" panose="020B0600000101010101" pitchFamily="50" charset="-127"/>
              <a:ea typeface="나눔스퀘어 ExtraBold" panose="020B0600000101010101" pitchFamily="50" charset="-127"/>
            </a:endParaRPr>
          </a:p>
        </p:txBody>
      </p:sp>
      <p:sp>
        <p:nvSpPr>
          <p:cNvPr id="75" name="직사각형 74">
            <a:extLst>
              <a:ext uri="{FF2B5EF4-FFF2-40B4-BE49-F238E27FC236}">
                <a16:creationId xmlns:a16="http://schemas.microsoft.com/office/drawing/2014/main" xmlns="" id="{00A8DE57-3288-4D79-8141-A06C71DCF4E8}"/>
              </a:ext>
            </a:extLst>
          </p:cNvPr>
          <p:cNvSpPr/>
          <p:nvPr/>
        </p:nvSpPr>
        <p:spPr>
          <a:xfrm>
            <a:off x="7949440" y="1716610"/>
            <a:ext cx="1854013" cy="503666"/>
          </a:xfrm>
          <a:prstGeom prst="rect">
            <a:avLst/>
          </a:prstGeom>
          <a:noFill/>
          <a:ln w="76200">
            <a:solidFill>
              <a:srgbClr val="C0000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grpSp>
        <p:nvGrpSpPr>
          <p:cNvPr id="6" name="그룹 5">
            <a:extLst>
              <a:ext uri="{FF2B5EF4-FFF2-40B4-BE49-F238E27FC236}">
                <a16:creationId xmlns:a16="http://schemas.microsoft.com/office/drawing/2014/main" xmlns="" id="{E77AD8D3-7002-48D7-8DA2-716A50AA8AF5}"/>
              </a:ext>
            </a:extLst>
          </p:cNvPr>
          <p:cNvGrpSpPr/>
          <p:nvPr/>
        </p:nvGrpSpPr>
        <p:grpSpPr>
          <a:xfrm>
            <a:off x="316495" y="1794423"/>
            <a:ext cx="11563272" cy="4589366"/>
            <a:chOff x="316495" y="1794423"/>
            <a:chExt cx="11563272" cy="4589366"/>
          </a:xfrm>
        </p:grpSpPr>
        <p:grpSp>
          <p:nvGrpSpPr>
            <p:cNvPr id="50" name="그룹 49">
              <a:extLst>
                <a:ext uri="{FF2B5EF4-FFF2-40B4-BE49-F238E27FC236}">
                  <a16:creationId xmlns:a16="http://schemas.microsoft.com/office/drawing/2014/main" xmlns="" id="{F2DE2A99-BD60-459D-928F-66992547B04D}"/>
                </a:ext>
              </a:extLst>
            </p:cNvPr>
            <p:cNvGrpSpPr/>
            <p:nvPr/>
          </p:nvGrpSpPr>
          <p:grpSpPr>
            <a:xfrm>
              <a:off x="638531" y="1794423"/>
              <a:ext cx="10904780" cy="360000"/>
              <a:chOff x="638531" y="2975913"/>
              <a:chExt cx="10904780" cy="360000"/>
            </a:xfrm>
          </p:grpSpPr>
          <p:sp>
            <p:nvSpPr>
              <p:cNvPr id="52" name="직사각형 51">
                <a:extLst>
                  <a:ext uri="{FF2B5EF4-FFF2-40B4-BE49-F238E27FC236}">
                    <a16:creationId xmlns:a16="http://schemas.microsoft.com/office/drawing/2014/main" xmlns="" id="{67FAFC77-0751-413E-B2C3-C62C25EDD2BC}"/>
                  </a:ext>
                </a:extLst>
              </p:cNvPr>
              <p:cNvSpPr/>
              <p:nvPr/>
            </p:nvSpPr>
            <p:spPr>
              <a:xfrm>
                <a:off x="638531" y="2975913"/>
                <a:ext cx="1647982" cy="360000"/>
              </a:xfrm>
              <a:prstGeom prst="rect">
                <a:avLst/>
              </a:prstGeom>
              <a:solidFill>
                <a:srgbClr val="F9F9F9"/>
              </a:solidFill>
              <a:ln w="3175"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ko-KR" altLang="en-US" sz="1400" b="1" dirty="0">
                    <a:solidFill>
                      <a:schemeClr val="bg1">
                        <a:lumMod val="75000"/>
                      </a:schemeClr>
                    </a:solidFill>
                    <a:latin typeface="나눔고딕" panose="020D0604000000000000" pitchFamily="50" charset="-127"/>
                    <a:ea typeface="나눔고딕" panose="020D0604000000000000" pitchFamily="50" charset="-127"/>
                  </a:rPr>
                  <a:t>주요안내</a:t>
                </a:r>
              </a:p>
            </p:txBody>
          </p:sp>
          <p:sp>
            <p:nvSpPr>
              <p:cNvPr id="57" name="직사각형 56">
                <a:extLst>
                  <a:ext uri="{FF2B5EF4-FFF2-40B4-BE49-F238E27FC236}">
                    <a16:creationId xmlns:a16="http://schemas.microsoft.com/office/drawing/2014/main" xmlns="" id="{5C92A9A8-87AC-4DF1-8D6C-CBE0A1A90715}"/>
                  </a:ext>
                </a:extLst>
              </p:cNvPr>
              <p:cNvSpPr/>
              <p:nvPr/>
            </p:nvSpPr>
            <p:spPr>
              <a:xfrm>
                <a:off x="2490076" y="2975913"/>
                <a:ext cx="1647982" cy="360000"/>
              </a:xfrm>
              <a:prstGeom prst="rect">
                <a:avLst/>
              </a:prstGeom>
              <a:solidFill>
                <a:srgbClr val="F9F9F9"/>
              </a:solidFill>
              <a:ln w="3175"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ko-KR" altLang="en-US" sz="1400" b="1" dirty="0">
                    <a:solidFill>
                      <a:schemeClr val="bg1">
                        <a:lumMod val="75000"/>
                      </a:schemeClr>
                    </a:solidFill>
                    <a:latin typeface="나눔고딕" panose="020D0604000000000000" pitchFamily="50" charset="-127"/>
                    <a:ea typeface="나눔고딕" panose="020D0604000000000000" pitchFamily="50" charset="-127"/>
                  </a:rPr>
                  <a:t>기업 분석자료</a:t>
                </a:r>
              </a:p>
            </p:txBody>
          </p:sp>
          <p:sp>
            <p:nvSpPr>
              <p:cNvPr id="58" name="직사각형 57">
                <a:extLst>
                  <a:ext uri="{FF2B5EF4-FFF2-40B4-BE49-F238E27FC236}">
                    <a16:creationId xmlns:a16="http://schemas.microsoft.com/office/drawing/2014/main" xmlns="" id="{064D560B-1677-4FE6-AB19-496AAAB5CF3D}"/>
                  </a:ext>
                </a:extLst>
              </p:cNvPr>
              <p:cNvSpPr/>
              <p:nvPr/>
            </p:nvSpPr>
            <p:spPr>
              <a:xfrm>
                <a:off x="4339501" y="2975913"/>
                <a:ext cx="1647982" cy="360000"/>
              </a:xfrm>
              <a:prstGeom prst="rect">
                <a:avLst/>
              </a:prstGeom>
              <a:solidFill>
                <a:srgbClr val="F9F9F9"/>
              </a:solidFill>
              <a:ln w="3175"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ko-KR" altLang="en-US" sz="1400" b="1" dirty="0">
                    <a:solidFill>
                      <a:schemeClr val="bg1">
                        <a:lumMod val="75000"/>
                      </a:schemeClr>
                    </a:solidFill>
                    <a:latin typeface="나눔고딕" panose="020D0604000000000000" pitchFamily="50" charset="-127"/>
                    <a:ea typeface="나눔고딕" panose="020D0604000000000000" pitchFamily="50" charset="-127"/>
                  </a:rPr>
                  <a:t>신고 참고자료</a:t>
                </a:r>
              </a:p>
            </p:txBody>
          </p:sp>
          <p:sp>
            <p:nvSpPr>
              <p:cNvPr id="69" name="직사각형 68">
                <a:extLst>
                  <a:ext uri="{FF2B5EF4-FFF2-40B4-BE49-F238E27FC236}">
                    <a16:creationId xmlns:a16="http://schemas.microsoft.com/office/drawing/2014/main" xmlns="" id="{04D0F6D3-5F49-48D5-BE5B-F17DA4362964}"/>
                  </a:ext>
                </a:extLst>
              </p:cNvPr>
              <p:cNvSpPr/>
              <p:nvPr/>
            </p:nvSpPr>
            <p:spPr>
              <a:xfrm>
                <a:off x="6207398" y="2975913"/>
                <a:ext cx="1647982" cy="360000"/>
              </a:xfrm>
              <a:prstGeom prst="rect">
                <a:avLst/>
              </a:prstGeom>
              <a:solidFill>
                <a:srgbClr val="F9F9F9"/>
              </a:solidFill>
              <a:ln w="3175"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ko-KR" altLang="en-US" sz="1400" b="1" dirty="0" err="1">
                    <a:solidFill>
                      <a:schemeClr val="bg1">
                        <a:lumMod val="75000"/>
                      </a:schemeClr>
                    </a:solidFill>
                    <a:latin typeface="나눔고딕" panose="020D0604000000000000" pitchFamily="50" charset="-127"/>
                    <a:ea typeface="나눔고딕" panose="020D0604000000000000" pitchFamily="50" charset="-127"/>
                  </a:rPr>
                  <a:t>신고시</a:t>
                </a:r>
                <a:r>
                  <a:rPr lang="ko-KR" altLang="en-US" sz="1400" b="1" dirty="0">
                    <a:solidFill>
                      <a:schemeClr val="bg1">
                        <a:lumMod val="75000"/>
                      </a:schemeClr>
                    </a:solidFill>
                    <a:latin typeface="나눔고딕" panose="020D0604000000000000" pitchFamily="50" charset="-127"/>
                    <a:ea typeface="나눔고딕" panose="020D0604000000000000" pitchFamily="50" charset="-127"/>
                  </a:rPr>
                  <a:t> 유의사항</a:t>
                </a:r>
              </a:p>
            </p:txBody>
          </p:sp>
          <p:sp>
            <p:nvSpPr>
              <p:cNvPr id="70" name="직사각형 69">
                <a:extLst>
                  <a:ext uri="{FF2B5EF4-FFF2-40B4-BE49-F238E27FC236}">
                    <a16:creationId xmlns:a16="http://schemas.microsoft.com/office/drawing/2014/main" xmlns="" id="{DAE1F50C-47A2-4D5B-A7BB-A8FEF8FBE7C8}"/>
                  </a:ext>
                </a:extLst>
              </p:cNvPr>
              <p:cNvSpPr/>
              <p:nvPr/>
            </p:nvSpPr>
            <p:spPr>
              <a:xfrm>
                <a:off x="8061063" y="2975913"/>
                <a:ext cx="1647982" cy="360000"/>
              </a:xfrm>
              <a:prstGeom prst="rect">
                <a:avLst/>
              </a:prstGeom>
              <a:solidFill>
                <a:srgbClr val="F9F9F9"/>
              </a:solidFill>
              <a:ln w="3175"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ko-KR" altLang="en-US" sz="1400" b="1" dirty="0">
                    <a:solidFill>
                      <a:schemeClr val="tx1"/>
                    </a:solidFill>
                    <a:latin typeface="나눔고딕" panose="020D0604000000000000" pitchFamily="50" charset="-127"/>
                    <a:ea typeface="나눔고딕" panose="020D0604000000000000" pitchFamily="50" charset="-127"/>
                  </a:rPr>
                  <a:t>절세</a:t>
                </a:r>
                <a:r>
                  <a:rPr lang="en-US" altLang="ko-KR" sz="1400" b="1" dirty="0">
                    <a:solidFill>
                      <a:schemeClr val="tx1"/>
                    </a:solidFill>
                    <a:latin typeface="나눔고딕" panose="020D0604000000000000" pitchFamily="50" charset="-127"/>
                    <a:ea typeface="나눔고딕" panose="020D0604000000000000" pitchFamily="50" charset="-127"/>
                  </a:rPr>
                  <a:t> </a:t>
                </a:r>
                <a:r>
                  <a:rPr lang="ko-KR" altLang="en-US" sz="1400" b="1" dirty="0">
                    <a:solidFill>
                      <a:schemeClr val="tx1"/>
                    </a:solidFill>
                    <a:latin typeface="나눔고딕" panose="020D0604000000000000" pitchFamily="50" charset="-127"/>
                    <a:ea typeface="나눔고딕" panose="020D0604000000000000" pitchFamily="50" charset="-127"/>
                  </a:rPr>
                  <a:t>도움말</a:t>
                </a:r>
              </a:p>
            </p:txBody>
          </p:sp>
          <p:sp>
            <p:nvSpPr>
              <p:cNvPr id="71" name="직사각형 70">
                <a:extLst>
                  <a:ext uri="{FF2B5EF4-FFF2-40B4-BE49-F238E27FC236}">
                    <a16:creationId xmlns:a16="http://schemas.microsoft.com/office/drawing/2014/main" xmlns="" id="{E5978FB3-FDB1-4C92-A950-9DF2CB1D8855}"/>
                  </a:ext>
                </a:extLst>
              </p:cNvPr>
              <p:cNvSpPr/>
              <p:nvPr/>
            </p:nvSpPr>
            <p:spPr>
              <a:xfrm>
                <a:off x="9895329" y="2975913"/>
                <a:ext cx="1647982" cy="360000"/>
              </a:xfrm>
              <a:prstGeom prst="rect">
                <a:avLst/>
              </a:prstGeom>
              <a:solidFill>
                <a:srgbClr val="F9F9F9"/>
              </a:solidFill>
              <a:ln w="3175"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ko-KR" altLang="en-US" sz="1400" b="1" dirty="0">
                    <a:solidFill>
                      <a:schemeClr val="bg1">
                        <a:lumMod val="75000"/>
                      </a:schemeClr>
                    </a:solidFill>
                    <a:latin typeface="나눔고딕" panose="020D0604000000000000" pitchFamily="50" charset="-127"/>
                    <a:ea typeface="나눔고딕" panose="020D0604000000000000" pitchFamily="50" charset="-127"/>
                  </a:rPr>
                  <a:t>세법 도우미</a:t>
                </a:r>
              </a:p>
            </p:txBody>
          </p:sp>
        </p:grpSp>
        <p:sp>
          <p:nvSpPr>
            <p:cNvPr id="72" name="직사각형 71">
              <a:extLst>
                <a:ext uri="{FF2B5EF4-FFF2-40B4-BE49-F238E27FC236}">
                  <a16:creationId xmlns:a16="http://schemas.microsoft.com/office/drawing/2014/main" xmlns="" id="{628860FC-2002-4CC6-9287-681432353CF8}"/>
                </a:ext>
              </a:extLst>
            </p:cNvPr>
            <p:cNvSpPr/>
            <p:nvPr/>
          </p:nvSpPr>
          <p:spPr>
            <a:xfrm>
              <a:off x="316495" y="5563510"/>
              <a:ext cx="11563272" cy="820279"/>
            </a:xfrm>
            <a:prstGeom prst="rect">
              <a:avLst/>
            </a:prstGeom>
            <a:noFill/>
            <a:ln w="9525">
              <a:solidFill>
                <a:srgbClr val="334457"/>
              </a:solidFill>
              <a:prstDash val="sysDash"/>
            </a:ln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ko-KR" altLang="en-US" sz="1600" dirty="0">
                <a:solidFill>
                  <a:srgbClr val="334457"/>
                </a:solidFill>
                <a:latin typeface="나눔스퀘어 ExtraBold" panose="020B0600000101010101" pitchFamily="50" charset="-127"/>
                <a:ea typeface="나눔스퀘어 ExtraBold" panose="020B0600000101010101" pitchFamily="50" charset="-127"/>
              </a:endParaRPr>
            </a:p>
          </p:txBody>
        </p:sp>
        <p:grpSp>
          <p:nvGrpSpPr>
            <p:cNvPr id="76" name="그룹 75">
              <a:extLst>
                <a:ext uri="{FF2B5EF4-FFF2-40B4-BE49-F238E27FC236}">
                  <a16:creationId xmlns:a16="http://schemas.microsoft.com/office/drawing/2014/main" xmlns="" id="{B63302AA-A370-402C-9BCC-91ADB720CB29}"/>
                </a:ext>
              </a:extLst>
            </p:cNvPr>
            <p:cNvGrpSpPr/>
            <p:nvPr/>
          </p:nvGrpSpPr>
          <p:grpSpPr>
            <a:xfrm>
              <a:off x="666504" y="5656231"/>
              <a:ext cx="671697" cy="713020"/>
              <a:chOff x="455103" y="5507083"/>
              <a:chExt cx="914400" cy="914400"/>
            </a:xfrm>
          </p:grpSpPr>
          <p:pic>
            <p:nvPicPr>
              <p:cNvPr id="77" name="그래픽 10" descr="가로 막대형 차트">
                <a:extLst>
                  <a:ext uri="{FF2B5EF4-FFF2-40B4-BE49-F238E27FC236}">
                    <a16:creationId xmlns:a16="http://schemas.microsoft.com/office/drawing/2014/main" xmlns="" id="{77739823-3343-41F6-B49C-61652DE4BA8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xmlns="" r:embed="rId7"/>
                  </a:ext>
                </a:extLst>
              </a:blip>
              <a:stretch>
                <a:fillRect/>
              </a:stretch>
            </p:blipFill>
            <p:spPr>
              <a:xfrm>
                <a:off x="710088" y="5663297"/>
                <a:ext cx="524352" cy="292978"/>
              </a:xfrm>
              <a:prstGeom prst="rect">
                <a:avLst/>
              </a:prstGeom>
            </p:spPr>
          </p:pic>
          <p:pic>
            <p:nvPicPr>
              <p:cNvPr id="78" name="그래픽 42" descr="강의실">
                <a:extLst>
                  <a:ext uri="{FF2B5EF4-FFF2-40B4-BE49-F238E27FC236}">
                    <a16:creationId xmlns:a16="http://schemas.microsoft.com/office/drawing/2014/main" xmlns="" id="{D6A6CCB3-078B-4A04-82E2-63420C207FD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xmlns="" r:embed="rId9"/>
                  </a:ext>
                </a:extLst>
              </a:blip>
              <a:srcRect/>
              <a:stretch>
                <a:fillRect/>
              </a:stretch>
            </p:blipFill>
            <p:spPr>
              <a:xfrm>
                <a:off x="455103" y="5507083"/>
                <a:ext cx="914400" cy="914400"/>
              </a:xfrm>
              <a:custGeom>
                <a:avLst/>
                <a:gdLst>
                  <a:gd name="connsiteX0" fmla="*/ 0 w 914400"/>
                  <a:gd name="connsiteY0" fmla="*/ 0 h 914400"/>
                  <a:gd name="connsiteX1" fmla="*/ 914400 w 914400"/>
                  <a:gd name="connsiteY1" fmla="*/ 0 h 914400"/>
                  <a:gd name="connsiteX2" fmla="*/ 914400 w 914400"/>
                  <a:gd name="connsiteY2" fmla="*/ 569867 h 914400"/>
                  <a:gd name="connsiteX3" fmla="*/ 302610 w 914400"/>
                  <a:gd name="connsiteY3" fmla="*/ 569867 h 914400"/>
                  <a:gd name="connsiteX4" fmla="*/ 302610 w 914400"/>
                  <a:gd name="connsiteY4" fmla="*/ 862845 h 914400"/>
                  <a:gd name="connsiteX5" fmla="*/ 914400 w 914400"/>
                  <a:gd name="connsiteY5" fmla="*/ 862845 h 914400"/>
                  <a:gd name="connsiteX6" fmla="*/ 914400 w 914400"/>
                  <a:gd name="connsiteY6" fmla="*/ 914400 h 914400"/>
                  <a:gd name="connsiteX7" fmla="*/ 0 w 914400"/>
                  <a:gd name="connsiteY7" fmla="*/ 914400 h 9144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914400" h="914400">
                    <a:moveTo>
                      <a:pt x="0" y="0"/>
                    </a:moveTo>
                    <a:lnTo>
                      <a:pt x="914400" y="0"/>
                    </a:lnTo>
                    <a:lnTo>
                      <a:pt x="914400" y="569867"/>
                    </a:lnTo>
                    <a:lnTo>
                      <a:pt x="302610" y="569867"/>
                    </a:lnTo>
                    <a:lnTo>
                      <a:pt x="302610" y="862845"/>
                    </a:lnTo>
                    <a:lnTo>
                      <a:pt x="914400" y="862845"/>
                    </a:lnTo>
                    <a:lnTo>
                      <a:pt x="914400" y="914400"/>
                    </a:lnTo>
                    <a:lnTo>
                      <a:pt x="0" y="914400"/>
                    </a:lnTo>
                    <a:close/>
                  </a:path>
                </a:pathLst>
              </a:custGeom>
            </p:spPr>
          </p:pic>
        </p:grpSp>
      </p:grpSp>
      <p:grpSp>
        <p:nvGrpSpPr>
          <p:cNvPr id="79" name="그룹 78">
            <a:extLst>
              <a:ext uri="{FF2B5EF4-FFF2-40B4-BE49-F238E27FC236}">
                <a16:creationId xmlns:a16="http://schemas.microsoft.com/office/drawing/2014/main" xmlns="" id="{8B560BB1-20F8-417C-9F14-C6AB5BB7A3E9}"/>
              </a:ext>
            </a:extLst>
          </p:cNvPr>
          <p:cNvGrpSpPr/>
          <p:nvPr/>
        </p:nvGrpSpPr>
        <p:grpSpPr>
          <a:xfrm>
            <a:off x="2159252" y="812975"/>
            <a:ext cx="10039230" cy="812760"/>
            <a:chOff x="2159252" y="871698"/>
            <a:chExt cx="10039230" cy="812760"/>
          </a:xfrm>
        </p:grpSpPr>
        <p:grpSp>
          <p:nvGrpSpPr>
            <p:cNvPr id="80" name="그룹 79">
              <a:extLst>
                <a:ext uri="{FF2B5EF4-FFF2-40B4-BE49-F238E27FC236}">
                  <a16:creationId xmlns:a16="http://schemas.microsoft.com/office/drawing/2014/main" xmlns="" id="{F11AF6BA-C012-4C15-ADE7-319A35B9B795}"/>
                </a:ext>
              </a:extLst>
            </p:cNvPr>
            <p:cNvGrpSpPr/>
            <p:nvPr/>
          </p:nvGrpSpPr>
          <p:grpSpPr>
            <a:xfrm>
              <a:off x="2159252" y="871698"/>
              <a:ext cx="9826567" cy="795757"/>
              <a:chOff x="2159252" y="871698"/>
              <a:chExt cx="9826567" cy="795757"/>
            </a:xfrm>
          </p:grpSpPr>
          <p:grpSp>
            <p:nvGrpSpPr>
              <p:cNvPr id="82" name="Group 27">
                <a:extLst>
                  <a:ext uri="{FF2B5EF4-FFF2-40B4-BE49-F238E27FC236}">
                    <a16:creationId xmlns:a16="http://schemas.microsoft.com/office/drawing/2014/main" xmlns="" id="{6860AD1B-AFBB-454C-85E4-95DB6CE39FBE}"/>
                  </a:ext>
                </a:extLst>
              </p:cNvPr>
              <p:cNvGrpSpPr/>
              <p:nvPr/>
            </p:nvGrpSpPr>
            <p:grpSpPr>
              <a:xfrm>
                <a:off x="3910467" y="871698"/>
                <a:ext cx="8075352" cy="795757"/>
                <a:chOff x="4605654" y="1824853"/>
                <a:chExt cx="6566322" cy="811606"/>
              </a:xfrm>
            </p:grpSpPr>
            <p:sp>
              <p:nvSpPr>
                <p:cNvPr id="86" name="Rectangle 28">
                  <a:extLst>
                    <a:ext uri="{FF2B5EF4-FFF2-40B4-BE49-F238E27FC236}">
                      <a16:creationId xmlns:a16="http://schemas.microsoft.com/office/drawing/2014/main" xmlns="" id="{C14A02B2-ED7D-4653-976E-3D463CFE6ED3}"/>
                    </a:ext>
                  </a:extLst>
                </p:cNvPr>
                <p:cNvSpPr/>
                <p:nvPr/>
              </p:nvSpPr>
              <p:spPr>
                <a:xfrm>
                  <a:off x="4780729" y="2174794"/>
                  <a:ext cx="6391247" cy="461665"/>
                </a:xfrm>
                <a:prstGeom prst="rect">
                  <a:avLst/>
                </a:prstGeom>
                <a:solidFill>
                  <a:srgbClr val="0099CC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r>
                    <a:rPr lang="ko-KR" altLang="en-US" sz="2000">
                      <a:latin typeface="에스코어 드림 6 Bold" panose="020B0703030302020204" pitchFamily="34" charset="-127"/>
                      <a:ea typeface="에스코어 드림 6 Bold" panose="020B0703030302020204" pitchFamily="34" charset="-127"/>
                    </a:rPr>
                    <a:t>           화면 구성</a:t>
                  </a:r>
                  <a:endParaRPr lang="en-US" sz="2000" dirty="0">
                    <a:latin typeface="에스코어 드림 6 Bold" panose="020B0703030302020204" pitchFamily="34" charset="-127"/>
                    <a:ea typeface="에스코어 드림 6 Bold" panose="020B0703030302020204" pitchFamily="34" charset="-127"/>
                  </a:endParaRPr>
                </a:p>
              </p:txBody>
            </p:sp>
            <p:sp>
              <p:nvSpPr>
                <p:cNvPr id="87" name="Parallelogram 31">
                  <a:extLst>
                    <a:ext uri="{FF2B5EF4-FFF2-40B4-BE49-F238E27FC236}">
                      <a16:creationId xmlns:a16="http://schemas.microsoft.com/office/drawing/2014/main" xmlns="" id="{83B26E31-76B3-40FC-9726-ED67ED594041}"/>
                    </a:ext>
                  </a:extLst>
                </p:cNvPr>
                <p:cNvSpPr/>
                <p:nvPr/>
              </p:nvSpPr>
              <p:spPr>
                <a:xfrm rot="5400000" flipH="1">
                  <a:off x="4636437" y="1996338"/>
                  <a:ext cx="777696" cy="489893"/>
                </a:xfrm>
                <a:prstGeom prst="parallelogram">
                  <a:avLst>
                    <a:gd name="adj" fmla="val 55606"/>
                  </a:avLst>
                </a:prstGeom>
                <a:solidFill>
                  <a:srgbClr val="00FFFF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8" name="Arrow: Pentagon 29">
                  <a:extLst>
                    <a:ext uri="{FF2B5EF4-FFF2-40B4-BE49-F238E27FC236}">
                      <a16:creationId xmlns:a16="http://schemas.microsoft.com/office/drawing/2014/main" xmlns="" id="{0F4D7DB0-C2FF-45CA-84D4-790B40D8175D}"/>
                    </a:ext>
                  </a:extLst>
                </p:cNvPr>
                <p:cNvSpPr/>
                <p:nvPr/>
              </p:nvSpPr>
              <p:spPr>
                <a:xfrm flipH="1">
                  <a:off x="4605654" y="1838843"/>
                  <a:ext cx="668642" cy="452912"/>
                </a:xfrm>
                <a:prstGeom prst="homePlate">
                  <a:avLst>
                    <a:gd name="adj" fmla="val 43906"/>
                  </a:avLst>
                </a:prstGeom>
                <a:solidFill>
                  <a:schemeClr val="accent4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89" name="TextBox 88">
                  <a:extLst>
                    <a:ext uri="{FF2B5EF4-FFF2-40B4-BE49-F238E27FC236}">
                      <a16:creationId xmlns:a16="http://schemas.microsoft.com/office/drawing/2014/main" xmlns="" id="{DC757DF6-89C8-471B-A4D9-8BC5E7B7A466}"/>
                    </a:ext>
                  </a:extLst>
                </p:cNvPr>
                <p:cNvSpPr txBox="1"/>
                <p:nvPr/>
              </p:nvSpPr>
              <p:spPr>
                <a:xfrm>
                  <a:off x="4758354" y="1824853"/>
                  <a:ext cx="489894" cy="47086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n-US" altLang="ko-KR" sz="2400" b="1" dirty="0">
                      <a:solidFill>
                        <a:schemeClr val="bg1"/>
                      </a:solidFill>
                      <a:latin typeface="맑은 고딕" panose="020B0503020000020004" pitchFamily="50" charset="-127"/>
                      <a:ea typeface="맑은 고딕" panose="020B0503020000020004" pitchFamily="50" charset="-127"/>
                      <a:cs typeface="Arial" pitchFamily="34" charset="0"/>
                    </a:rPr>
                    <a:t>Ⅰ</a:t>
                  </a:r>
                  <a:endParaRPr lang="ko-KR" altLang="en-US" sz="2400" b="1" dirty="0">
                    <a:solidFill>
                      <a:schemeClr val="bg1"/>
                    </a:solidFill>
                    <a:cs typeface="Arial" pitchFamily="34" charset="0"/>
                  </a:endParaRPr>
                </a:p>
              </p:txBody>
            </p:sp>
          </p:grpSp>
          <p:grpSp>
            <p:nvGrpSpPr>
              <p:cNvPr id="83" name="그룹 82">
                <a:extLst>
                  <a:ext uri="{FF2B5EF4-FFF2-40B4-BE49-F238E27FC236}">
                    <a16:creationId xmlns:a16="http://schemas.microsoft.com/office/drawing/2014/main" xmlns="" id="{3E33EC9A-3945-4B8A-BF12-D07B46AF2615}"/>
                  </a:ext>
                </a:extLst>
              </p:cNvPr>
              <p:cNvGrpSpPr/>
              <p:nvPr/>
            </p:nvGrpSpPr>
            <p:grpSpPr>
              <a:xfrm>
                <a:off x="2159252" y="885415"/>
                <a:ext cx="2571331" cy="444066"/>
                <a:chOff x="2159252" y="885415"/>
                <a:chExt cx="2571331" cy="444066"/>
              </a:xfrm>
            </p:grpSpPr>
            <p:sp>
              <p:nvSpPr>
                <p:cNvPr id="84" name="Arrow: Pentagon 29">
                  <a:extLst>
                    <a:ext uri="{FF2B5EF4-FFF2-40B4-BE49-F238E27FC236}">
                      <a16:creationId xmlns:a16="http://schemas.microsoft.com/office/drawing/2014/main" xmlns="" id="{FE6691BF-DB78-4786-958F-06BF48756ACB}"/>
                    </a:ext>
                  </a:extLst>
                </p:cNvPr>
                <p:cNvSpPr/>
                <p:nvPr/>
              </p:nvSpPr>
              <p:spPr>
                <a:xfrm flipH="1">
                  <a:off x="2159252" y="885415"/>
                  <a:ext cx="2571331" cy="444066"/>
                </a:xfrm>
                <a:prstGeom prst="homePlate">
                  <a:avLst>
                    <a:gd name="adj" fmla="val 43906"/>
                  </a:avLst>
                </a:prstGeom>
                <a:solidFill>
                  <a:srgbClr val="00CCFF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85" name="TextBox 84">
                  <a:extLst>
                    <a:ext uri="{FF2B5EF4-FFF2-40B4-BE49-F238E27FC236}">
                      <a16:creationId xmlns:a16="http://schemas.microsoft.com/office/drawing/2014/main" xmlns="" id="{B2F03029-1759-43EA-A6E0-767736B86758}"/>
                    </a:ext>
                  </a:extLst>
                </p:cNvPr>
                <p:cNvSpPr txBox="1"/>
                <p:nvPr/>
              </p:nvSpPr>
              <p:spPr>
                <a:xfrm>
                  <a:off x="2416029" y="922032"/>
                  <a:ext cx="2162291" cy="36933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n-US" altLang="ko-KR" b="1" dirty="0">
                      <a:solidFill>
                        <a:schemeClr val="bg1"/>
                      </a:solidFill>
                      <a:latin typeface="맑은 고딕" panose="020B0503020000020004" pitchFamily="50" charset="-127"/>
                      <a:ea typeface="맑은 고딕" panose="020B0503020000020004" pitchFamily="50" charset="-127"/>
                      <a:cs typeface="Arial" pitchFamily="34" charset="0"/>
                    </a:rPr>
                    <a:t>Ⅱ. </a:t>
                  </a:r>
                  <a:r>
                    <a:rPr lang="ko-KR" altLang="en-US" b="1" dirty="0" err="1">
                      <a:solidFill>
                        <a:schemeClr val="bg1"/>
                      </a:solidFill>
                      <a:latin typeface="맑은 고딕" panose="020B0503020000020004" pitchFamily="50" charset="-127"/>
                      <a:ea typeface="맑은 고딕" panose="020B0503020000020004" pitchFamily="50" charset="-127"/>
                      <a:cs typeface="Arial" pitchFamily="34" charset="0"/>
                    </a:rPr>
                    <a:t>신고도움서비스</a:t>
                  </a:r>
                  <a:endParaRPr lang="ko-KR" altLang="en-US" b="1" dirty="0">
                    <a:solidFill>
                      <a:schemeClr val="bg1"/>
                    </a:solidFill>
                    <a:cs typeface="Arial" pitchFamily="34" charset="0"/>
                  </a:endParaRPr>
                </a:p>
              </p:txBody>
            </p:sp>
          </p:grpSp>
        </p:grpSp>
        <p:sp>
          <p:nvSpPr>
            <p:cNvPr id="81" name="TextBox 80">
              <a:extLst>
                <a:ext uri="{FF2B5EF4-FFF2-40B4-BE49-F238E27FC236}">
                  <a16:creationId xmlns:a16="http://schemas.microsoft.com/office/drawing/2014/main" xmlns="" id="{EF84689C-CE95-4515-8C58-15A36E94960A}"/>
                </a:ext>
              </a:extLst>
            </p:cNvPr>
            <p:cNvSpPr txBox="1"/>
            <p:nvPr/>
          </p:nvSpPr>
          <p:spPr>
            <a:xfrm>
              <a:off x="10194228" y="1407459"/>
              <a:ext cx="2004254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ko-KR" altLang="en-US" sz="1200" dirty="0" err="1">
                  <a:solidFill>
                    <a:schemeClr val="bg1"/>
                  </a:solidFill>
                  <a:latin typeface="에스코어 드림 6 Bold" panose="020B0703030302020204" pitchFamily="34" charset="-127"/>
                  <a:ea typeface="에스코어 드림 6 Bold" panose="020B0703030302020204" pitchFamily="34" charset="-127"/>
                </a:rPr>
                <a:t>신고도움서비스</a:t>
              </a:r>
              <a:r>
                <a:rPr lang="ko-KR" altLang="en-US" sz="1200" dirty="0">
                  <a:solidFill>
                    <a:schemeClr val="bg1"/>
                  </a:solidFill>
                  <a:latin typeface="에스코어 드림 6 Bold" panose="020B0703030302020204" pitchFamily="34" charset="-127"/>
                  <a:ea typeface="에스코어 드림 6 Bold" panose="020B0703030302020204" pitchFamily="34" charset="-127"/>
                </a:rPr>
                <a:t> 화면설명</a:t>
              </a:r>
              <a:endParaRPr lang="ko-KR" altLang="en-US" dirty="0">
                <a:solidFill>
                  <a:schemeClr val="bg1"/>
                </a:solidFill>
                <a:latin typeface="에스코어 드림 6 Bold" panose="020B0703030302020204" pitchFamily="34" charset="-127"/>
                <a:ea typeface="에스코어 드림 6 Bold" panose="020B0703030302020204" pitchFamily="34" charset="-127"/>
              </a:endParaRPr>
            </a:p>
          </p:txBody>
        </p:sp>
      </p:grpSp>
      <p:graphicFrame>
        <p:nvGraphicFramePr>
          <p:cNvPr id="40" name="표 39">
            <a:extLst>
              <a:ext uri="{FF2B5EF4-FFF2-40B4-BE49-F238E27FC236}">
                <a16:creationId xmlns:a16="http://schemas.microsoft.com/office/drawing/2014/main" xmlns="" id="{232EC6C1-0000-4CFA-A092-E43E3FFF992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67887198"/>
              </p:ext>
            </p:extLst>
          </p:nvPr>
        </p:nvGraphicFramePr>
        <p:xfrm>
          <a:off x="645213" y="2803978"/>
          <a:ext cx="10842492" cy="2170497"/>
        </p:xfrm>
        <a:graphic>
          <a:graphicData uri="http://schemas.openxmlformats.org/drawingml/2006/table">
            <a:tbl>
              <a:tblPr firstRow="1" bandRow="1">
                <a:tableStyleId>{073A0DAA-6AF3-43AB-8588-CEC1D06C72B9}</a:tableStyleId>
              </a:tblPr>
              <a:tblGrid>
                <a:gridCol w="1553379">
                  <a:extLst>
                    <a:ext uri="{9D8B030D-6E8A-4147-A177-3AD203B41FA5}">
                      <a16:colId xmlns:a16="http://schemas.microsoft.com/office/drawing/2014/main" xmlns="" val="2981607539"/>
                    </a:ext>
                  </a:extLst>
                </a:gridCol>
                <a:gridCol w="7991648">
                  <a:extLst>
                    <a:ext uri="{9D8B030D-6E8A-4147-A177-3AD203B41FA5}">
                      <a16:colId xmlns:a16="http://schemas.microsoft.com/office/drawing/2014/main" xmlns="" val="3376294659"/>
                    </a:ext>
                  </a:extLst>
                </a:gridCol>
                <a:gridCol w="1297465">
                  <a:extLst>
                    <a:ext uri="{9D8B030D-6E8A-4147-A177-3AD203B41FA5}">
                      <a16:colId xmlns:a16="http://schemas.microsoft.com/office/drawing/2014/main" xmlns="" val="3916175080"/>
                    </a:ext>
                  </a:extLst>
                </a:gridCol>
              </a:tblGrid>
              <a:tr h="134904"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200" b="1" dirty="0">
                          <a:solidFill>
                            <a:schemeClr val="tx1"/>
                          </a:solidFill>
                          <a:latin typeface="나눔스퀘어 ExtraBold" panose="020B0600000101010101" pitchFamily="50" charset="-127"/>
                          <a:ea typeface="나눔스퀘어 ExtraBold" panose="020B0600000101010101" pitchFamily="50" charset="-127"/>
                        </a:rPr>
                        <a:t>안내사항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1200" b="1" dirty="0" err="1">
                          <a:solidFill>
                            <a:schemeClr val="tx1"/>
                          </a:solidFill>
                          <a:latin typeface="나눔스퀘어 ExtraBold" panose="020B0600000101010101" pitchFamily="50" charset="-127"/>
                          <a:ea typeface="나눔스퀘어 ExtraBold" panose="020B0600000101010101" pitchFamily="50" charset="-127"/>
                        </a:rPr>
                        <a:t>안내내용</a:t>
                      </a:r>
                      <a:endParaRPr lang="ko-KR" altLang="en-US" sz="1200" b="1" dirty="0">
                        <a:solidFill>
                          <a:schemeClr val="tx1"/>
                        </a:solidFill>
                        <a:latin typeface="나눔스퀘어 ExtraBold" panose="020B0600000101010101" pitchFamily="50" charset="-127"/>
                        <a:ea typeface="나눔스퀘어 ExtraBold" panose="020B0600000101010101" pitchFamily="50" charset="-12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ko-KR" altLang="en-US" sz="1200" b="0" dirty="0">
                        <a:solidFill>
                          <a:schemeClr val="bg2">
                            <a:lumMod val="25000"/>
                          </a:schemeClr>
                        </a:solidFill>
                        <a:latin typeface="나눔고딕" panose="020D0604000000000000" pitchFamily="50" charset="-127"/>
                        <a:ea typeface="나눔고딕" panose="020D0604000000000000" pitchFamily="50" charset="-12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3909599328"/>
                  </a:ext>
                </a:extLst>
              </a:tr>
              <a:tr h="122611">
                <a:tc rowSpan="2"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1200" b="0" dirty="0" err="1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지출증빙서류의</a:t>
                      </a:r>
                      <a:r>
                        <a:rPr lang="ko-KR" altLang="en-US" sz="1200" b="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 </a:t>
                      </a:r>
                      <a:endParaRPr lang="en-US" altLang="ko-KR" sz="1200" b="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나눔고딕" panose="020D0604000000000000" pitchFamily="50" charset="-127"/>
                        <a:ea typeface="나눔고딕" panose="020D0604000000000000" pitchFamily="50" charset="-127"/>
                      </a:endParaRPr>
                    </a:p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1200" b="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수취 및 보관</a:t>
                      </a:r>
                      <a:endParaRPr lang="en-US" altLang="ko-KR" sz="1200" b="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나눔고딕" panose="020D0604000000000000" pitchFamily="50" charset="-127"/>
                        <a:ea typeface="나눔고딕" panose="020D0604000000000000" pitchFamily="50" charset="-127"/>
                      </a:endParaRPr>
                    </a:p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200" b="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(</a:t>
                      </a:r>
                      <a:r>
                        <a:rPr lang="ko-KR" altLang="en-US" sz="1200" b="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법인세법</a:t>
                      </a:r>
                      <a:r>
                        <a:rPr lang="en-US" altLang="ko-KR" sz="1200" b="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§116, </a:t>
                      </a:r>
                      <a:r>
                        <a:rPr lang="ko-KR" altLang="en-US" sz="1200" b="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법인세법시행령</a:t>
                      </a:r>
                      <a:r>
                        <a:rPr lang="en-US" altLang="ko-KR" sz="1200" b="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§158</a:t>
                      </a:r>
                      <a:r>
                        <a:rPr lang="ko-KR" altLang="en-US" sz="1200" b="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⑥</a:t>
                      </a:r>
                      <a:r>
                        <a:rPr lang="en-US" altLang="ko-KR" sz="1200" b="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)</a:t>
                      </a:r>
                      <a:endParaRPr lang="ko-KR" altLang="en-US" sz="1200" b="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나눔고딕" panose="020D0604000000000000" pitchFamily="50" charset="-127"/>
                        <a:ea typeface="나눔고딕" panose="020D0604000000000000" pitchFamily="50" charset="-127"/>
                      </a:endParaRPr>
                    </a:p>
                  </a:txBody>
                  <a:tcPr>
                    <a:lnL w="12700" cmpd="sng">
                      <a:noFill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ko-KR" altLang="en-US" sz="1200" b="0" spc="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직전 사업연도의 수입금액이 </a:t>
                      </a:r>
                      <a:r>
                        <a:rPr lang="en-US" altLang="ko-KR" sz="1200" b="0" spc="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30</a:t>
                      </a:r>
                      <a:r>
                        <a:rPr lang="ko-KR" altLang="en-US" sz="1200" b="0" spc="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억원 이상으로서 법인세법 제</a:t>
                      </a:r>
                      <a:r>
                        <a:rPr lang="en-US" altLang="ko-KR" sz="1200" b="0" spc="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116</a:t>
                      </a:r>
                      <a:r>
                        <a:rPr lang="ko-KR" altLang="en-US" sz="1200" b="0" spc="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조에 따라 지출증명서류를 수취하여 보관한 법인은 지출 증명서류 합계표를 작성하여 보관하여야 함</a:t>
                      </a:r>
                      <a:endParaRPr lang="en-US" altLang="ko-KR" sz="1200" b="0" spc="0" dirty="0">
                        <a:solidFill>
                          <a:schemeClr val="bg2">
                            <a:lumMod val="25000"/>
                          </a:schemeClr>
                        </a:solidFill>
                        <a:latin typeface="나눔고딕" panose="020D0604000000000000" pitchFamily="50" charset="-127"/>
                        <a:ea typeface="나눔고딕" panose="020D0604000000000000" pitchFamily="50" charset="-12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rowSpan="2">
                  <a:txBody>
                    <a:bodyPr/>
                    <a:lstStyle/>
                    <a:p>
                      <a:pPr latinLnBrk="1"/>
                      <a:endParaRPr lang="ko-KR" altLang="en-US" sz="1200" b="0" spc="0" dirty="0">
                        <a:solidFill>
                          <a:schemeClr val="bg2">
                            <a:lumMod val="25000"/>
                          </a:schemeClr>
                        </a:solidFill>
                        <a:latin typeface="나눔고딕" panose="020D0604000000000000" pitchFamily="50" charset="-127"/>
                        <a:ea typeface="나눔고딕" panose="020D0604000000000000" pitchFamily="50" charset="-12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194778759"/>
                  </a:ext>
                </a:extLst>
              </a:tr>
              <a:tr h="1438977">
                <a:tc vMerge="1"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ko-KR" altLang="en-US" sz="1200" b="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나눔고딕" panose="020D0604000000000000" pitchFamily="50" charset="-127"/>
                        <a:ea typeface="나눔고딕" panose="020D0604000000000000" pitchFamily="50" charset="-127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317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200" b="1" spc="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&lt;</a:t>
                      </a:r>
                      <a:r>
                        <a:rPr lang="ko-KR" altLang="en-US" sz="1200" b="1" spc="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법령내용</a:t>
                      </a:r>
                      <a:r>
                        <a:rPr lang="en-US" altLang="ko-KR" sz="1200" b="1" spc="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&gt;</a:t>
                      </a:r>
                    </a:p>
                    <a:p>
                      <a:pPr algn="l" latinLnBrk="1"/>
                      <a:r>
                        <a:rPr lang="ko-KR" altLang="en-US" sz="1200" dirty="0">
                          <a:effectLst/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○직전 사업연도의 수입금액이 </a:t>
                      </a:r>
                      <a:r>
                        <a:rPr lang="en-US" altLang="ko-KR" sz="1200" dirty="0">
                          <a:effectLst/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30</a:t>
                      </a:r>
                      <a:r>
                        <a:rPr lang="ko-KR" altLang="en-US" sz="1200" dirty="0">
                          <a:effectLst/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억원 이상으로서 법인세법 제</a:t>
                      </a:r>
                      <a:r>
                        <a:rPr lang="en-US" altLang="ko-KR" sz="1200" dirty="0">
                          <a:effectLst/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116</a:t>
                      </a:r>
                      <a:r>
                        <a:rPr lang="ko-KR" altLang="en-US" sz="1200" dirty="0">
                          <a:effectLst/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조에 따라 지출증명서류를 수취하여 보관한 법인은 지      </a:t>
                      </a:r>
                      <a:r>
                        <a:rPr lang="ko-KR" altLang="en-US" sz="1200" dirty="0" err="1">
                          <a:effectLst/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출증명서류</a:t>
                      </a:r>
                      <a:r>
                        <a:rPr lang="ko-KR" altLang="en-US" sz="1200" dirty="0">
                          <a:effectLst/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 합계표를 작성하여 보관하여야 함</a:t>
                      </a:r>
                      <a:endParaRPr lang="en-US" altLang="ko-KR" sz="1200" dirty="0">
                        <a:effectLst/>
                        <a:latin typeface="나눔고딕" panose="020D0604000000000000" pitchFamily="50" charset="-127"/>
                        <a:ea typeface="나눔고딕" panose="020D0604000000000000" pitchFamily="50" charset="-127"/>
                      </a:endParaRPr>
                    </a:p>
                    <a:p>
                      <a:pPr algn="l" latinLnBrk="1"/>
                      <a:r>
                        <a:rPr lang="en-US" altLang="ko-KR" sz="1200" dirty="0">
                          <a:effectLst/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  - </a:t>
                      </a:r>
                      <a:r>
                        <a:rPr lang="ko-KR" altLang="en-US" sz="1200" dirty="0">
                          <a:effectLst/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사업연도가 </a:t>
                      </a:r>
                      <a:r>
                        <a:rPr lang="en-US" altLang="ko-KR" sz="1200" dirty="0">
                          <a:effectLst/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1</a:t>
                      </a:r>
                      <a:r>
                        <a:rPr lang="ko-KR" altLang="en-US" sz="1200" dirty="0">
                          <a:effectLst/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년 미만인 법인의 경우 기준금액은 </a:t>
                      </a:r>
                      <a:r>
                        <a:rPr lang="en-US" altLang="ko-KR" sz="1200" dirty="0">
                          <a:effectLst/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30</a:t>
                      </a:r>
                      <a:r>
                        <a:rPr lang="ko-KR" altLang="en-US" sz="1200" dirty="0">
                          <a:effectLst/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억원에 해당 사업연도의 월수를 곱하고 </a:t>
                      </a:r>
                      <a:r>
                        <a:rPr lang="en-US" altLang="ko-KR" sz="1200" dirty="0">
                          <a:effectLst/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12</a:t>
                      </a:r>
                      <a:r>
                        <a:rPr lang="ko-KR" altLang="en-US" sz="1200" dirty="0">
                          <a:effectLst/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로 나누어 산출한 금액으로 함</a:t>
                      </a:r>
                      <a:endParaRPr lang="en-US" altLang="ko-KR" sz="1200" b="1" spc="0" dirty="0">
                        <a:solidFill>
                          <a:schemeClr val="bg2">
                            <a:lumMod val="25000"/>
                          </a:schemeClr>
                        </a:solidFill>
                        <a:latin typeface="나눔고딕" panose="020D0604000000000000" pitchFamily="50" charset="-127"/>
                        <a:ea typeface="나눔고딕" panose="020D0604000000000000" pitchFamily="50" charset="-12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3011495273"/>
                  </a:ext>
                </a:extLst>
              </a:tr>
            </a:tbl>
          </a:graphicData>
        </a:graphic>
      </p:graphicFrame>
      <p:sp>
        <p:nvSpPr>
          <p:cNvPr id="41" name="직사각형 40">
            <a:extLst>
              <a:ext uri="{FF2B5EF4-FFF2-40B4-BE49-F238E27FC236}">
                <a16:creationId xmlns:a16="http://schemas.microsoft.com/office/drawing/2014/main" xmlns="" id="{AA194B94-70FF-467F-90ED-85FE75772290}"/>
              </a:ext>
            </a:extLst>
          </p:cNvPr>
          <p:cNvSpPr/>
          <p:nvPr/>
        </p:nvSpPr>
        <p:spPr>
          <a:xfrm>
            <a:off x="2194844" y="3663936"/>
            <a:ext cx="8000000" cy="1291050"/>
          </a:xfrm>
          <a:prstGeom prst="rect">
            <a:avLst/>
          </a:prstGeom>
          <a:noFill/>
          <a:ln w="38100">
            <a:solidFill>
              <a:schemeClr val="accent2">
                <a:lumMod val="40000"/>
                <a:lumOff val="60000"/>
              </a:schemeClr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42" name="직사각형 41">
            <a:extLst>
              <a:ext uri="{FF2B5EF4-FFF2-40B4-BE49-F238E27FC236}">
                <a16:creationId xmlns:a16="http://schemas.microsoft.com/office/drawing/2014/main" xmlns="" id="{9E400496-26DF-4E49-B62D-D72326B70BFF}"/>
              </a:ext>
            </a:extLst>
          </p:cNvPr>
          <p:cNvSpPr/>
          <p:nvPr/>
        </p:nvSpPr>
        <p:spPr>
          <a:xfrm>
            <a:off x="10394454" y="3213598"/>
            <a:ext cx="894945" cy="301558"/>
          </a:xfrm>
          <a:prstGeom prst="rect">
            <a:avLst/>
          </a:prstGeom>
          <a:solidFill>
            <a:schemeClr val="bg1"/>
          </a:solidFill>
          <a:ln w="38100">
            <a:solidFill>
              <a:schemeClr val="accent2">
                <a:lumMod val="40000"/>
                <a:lumOff val="60000"/>
              </a:schemeClr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나눔고딕 ExtraBold" panose="020D0904000000000000" pitchFamily="50" charset="-127"/>
                <a:ea typeface="나눔고딕 ExtraBold" panose="020D0904000000000000" pitchFamily="50" charset="-127"/>
              </a:rPr>
              <a:t>상세보기</a:t>
            </a:r>
          </a:p>
        </p:txBody>
      </p:sp>
      <p:sp>
        <p:nvSpPr>
          <p:cNvPr id="43" name="줄무늬가 있는 오른쪽 화살표 66">
            <a:extLst>
              <a:ext uri="{FF2B5EF4-FFF2-40B4-BE49-F238E27FC236}">
                <a16:creationId xmlns:a16="http://schemas.microsoft.com/office/drawing/2014/main" xmlns="" id="{F3B31801-B443-4BCC-BDFC-E9A52E99CEFD}"/>
              </a:ext>
            </a:extLst>
          </p:cNvPr>
          <p:cNvSpPr/>
          <p:nvPr/>
        </p:nvSpPr>
        <p:spPr>
          <a:xfrm rot="8308096">
            <a:off x="10222207" y="3973350"/>
            <a:ext cx="603115" cy="277995"/>
          </a:xfrm>
          <a:prstGeom prst="stripedRightArrow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chemeClr val="bg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pic>
        <p:nvPicPr>
          <p:cNvPr id="44" name="그래픽 4">
            <a:extLst>
              <a:ext uri="{FF2B5EF4-FFF2-40B4-BE49-F238E27FC236}">
                <a16:creationId xmlns:a16="http://schemas.microsoft.com/office/drawing/2014/main" xmlns="" id="{BEC5B104-E079-41E4-9E78-4AF02E61BB83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96DAC541-7B7A-43D3-8B79-37D633B846F1}">
                <asvg:svgBlip xmlns:asvg="http://schemas.microsoft.com/office/drawing/2016/SVG/main" xmlns="" r:embed="rId11"/>
              </a:ext>
            </a:extLst>
          </a:blip>
          <a:srcRect l="93409" t="49635" b="40029"/>
          <a:stretch/>
        </p:blipFill>
        <p:spPr>
          <a:xfrm>
            <a:off x="10561512" y="3247792"/>
            <a:ext cx="444533" cy="697116"/>
          </a:xfrm>
          <a:prstGeom prst="rect">
            <a:avLst/>
          </a:prstGeom>
        </p:spPr>
      </p:pic>
      <p:sp>
        <p:nvSpPr>
          <p:cNvPr id="45" name="TextBox 44">
            <a:extLst>
              <a:ext uri="{FF2B5EF4-FFF2-40B4-BE49-F238E27FC236}">
                <a16:creationId xmlns:a16="http://schemas.microsoft.com/office/drawing/2014/main" xmlns="" id="{4D02D30C-F31A-49D7-9DBA-FC5DAE7770CD}"/>
              </a:ext>
            </a:extLst>
          </p:cNvPr>
          <p:cNvSpPr txBox="1"/>
          <p:nvPr/>
        </p:nvSpPr>
        <p:spPr>
          <a:xfrm>
            <a:off x="566558" y="2503738"/>
            <a:ext cx="159050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400" dirty="0">
                <a:latin typeface="나눔스퀘어 ExtraBold" panose="020B0600000101010101" pitchFamily="50" charset="-127"/>
                <a:ea typeface="나눔스퀘어 ExtraBold" panose="020B0600000101010101" pitchFamily="50" charset="-127"/>
              </a:rPr>
              <a:t>1. </a:t>
            </a:r>
            <a:r>
              <a:rPr lang="ko-KR" altLang="en-US" sz="1400" dirty="0">
                <a:latin typeface="나눔스퀘어 ExtraBold" panose="020B0600000101010101" pitchFamily="50" charset="-127"/>
                <a:ea typeface="나눔스퀘어 ExtraBold" panose="020B0600000101010101" pitchFamily="50" charset="-127"/>
              </a:rPr>
              <a:t>핵심 </a:t>
            </a:r>
            <a:r>
              <a:rPr lang="ko-KR" altLang="en-US" sz="1400" dirty="0" err="1">
                <a:latin typeface="나눔스퀘어 ExtraBold" panose="020B0600000101010101" pitchFamily="50" charset="-127"/>
                <a:ea typeface="나눔스퀘어 ExtraBold" panose="020B0600000101010101" pitchFamily="50" charset="-127"/>
              </a:rPr>
              <a:t>절세도움말</a:t>
            </a:r>
            <a:endParaRPr lang="ko-KR" altLang="en-US" sz="1400" dirty="0">
              <a:latin typeface="나눔스퀘어 ExtraBold" panose="020B0600000101010101" pitchFamily="50" charset="-127"/>
              <a:ea typeface="나눔스퀘어 ExtraBold" panose="020B0600000101010101" pitchFamily="50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40353643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3" grpId="0"/>
    </p:bld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그림 8">
            <a:extLst>
              <a:ext uri="{FF2B5EF4-FFF2-40B4-BE49-F238E27FC236}">
                <a16:creationId xmlns:a16="http://schemas.microsoft.com/office/drawing/2014/main" xmlns="" id="{3B1A5D79-5902-41C8-BAED-76B0149ED52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848" b="16848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3" name="사각형: 둥근 모서리 12">
            <a:extLst>
              <a:ext uri="{FF2B5EF4-FFF2-40B4-BE49-F238E27FC236}">
                <a16:creationId xmlns:a16="http://schemas.microsoft.com/office/drawing/2014/main" xmlns="" id="{B0AAEF71-D79C-4536-A1D5-3BE6B62106F3}"/>
              </a:ext>
            </a:extLst>
          </p:cNvPr>
          <p:cNvSpPr/>
          <p:nvPr/>
        </p:nvSpPr>
        <p:spPr>
          <a:xfrm>
            <a:off x="195654" y="614106"/>
            <a:ext cx="11788030" cy="5796236"/>
          </a:xfrm>
          <a:prstGeom prst="roundRect">
            <a:avLst>
              <a:gd name="adj" fmla="val 3684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dirty="0">
                <a:solidFill>
                  <a:srgbClr val="0A1834"/>
                </a:solidFill>
              </a:rPr>
              <a:t>									</a:t>
            </a:r>
            <a:endParaRPr lang="ko-KR" altLang="en-US" dirty="0">
              <a:solidFill>
                <a:srgbClr val="0A1834"/>
              </a:solidFill>
            </a:endParaRPr>
          </a:p>
        </p:txBody>
      </p:sp>
      <p:pic>
        <p:nvPicPr>
          <p:cNvPr id="4" name="그림 3">
            <a:extLst>
              <a:ext uri="{FF2B5EF4-FFF2-40B4-BE49-F238E27FC236}">
                <a16:creationId xmlns:a16="http://schemas.microsoft.com/office/drawing/2014/main" xmlns="" id="{C9BCA64D-037A-49F7-A300-3CB2DC9B6C0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212245" y="0"/>
            <a:ext cx="1785671" cy="552517"/>
          </a:xfrm>
          <a:prstGeom prst="rect">
            <a:avLst/>
          </a:prstGeom>
        </p:spPr>
      </p:pic>
      <p:pic>
        <p:nvPicPr>
          <p:cNvPr id="14" name="그림 13">
            <a:extLst>
              <a:ext uri="{FF2B5EF4-FFF2-40B4-BE49-F238E27FC236}">
                <a16:creationId xmlns:a16="http://schemas.microsoft.com/office/drawing/2014/main" xmlns="" id="{0D9592AB-2BA6-4E77-9EDF-C43A691759C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07896" y="6459624"/>
            <a:ext cx="1525434" cy="355996"/>
          </a:xfrm>
          <a:prstGeom prst="rect">
            <a:avLst/>
          </a:prstGeom>
        </p:spPr>
      </p:pic>
      <p:sp>
        <p:nvSpPr>
          <p:cNvPr id="37" name="TextBox 36">
            <a:extLst>
              <a:ext uri="{FF2B5EF4-FFF2-40B4-BE49-F238E27FC236}">
                <a16:creationId xmlns:a16="http://schemas.microsoft.com/office/drawing/2014/main" xmlns="" id="{3A8C9166-5D9C-4CD9-9582-0B9841FC481C}"/>
              </a:ext>
            </a:extLst>
          </p:cNvPr>
          <p:cNvSpPr txBox="1"/>
          <p:nvPr/>
        </p:nvSpPr>
        <p:spPr>
          <a:xfrm>
            <a:off x="10879671" y="1407459"/>
            <a:ext cx="150582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1200" dirty="0">
                <a:solidFill>
                  <a:schemeClr val="bg1"/>
                </a:solidFill>
                <a:latin typeface="에스코어 드림 6 Bold" panose="020B0703030302020204" pitchFamily="34" charset="-127"/>
                <a:ea typeface="에스코어 드림 6 Bold" panose="020B0703030302020204" pitchFamily="34" charset="-127"/>
              </a:rPr>
              <a:t>세정지원 방안</a:t>
            </a:r>
            <a:endParaRPr lang="ko-KR" altLang="en-US" dirty="0">
              <a:solidFill>
                <a:schemeClr val="bg1"/>
              </a:solidFill>
              <a:latin typeface="에스코어 드림 6 Bold" panose="020B0703030302020204" pitchFamily="34" charset="-127"/>
              <a:ea typeface="에스코어 드림 6 Bold" panose="020B0703030302020204" pitchFamily="34" charset="-127"/>
            </a:endParaRPr>
          </a:p>
        </p:txBody>
      </p:sp>
      <p:sp>
        <p:nvSpPr>
          <p:cNvPr id="73" name="TextBox 72">
            <a:extLst>
              <a:ext uri="{FF2B5EF4-FFF2-40B4-BE49-F238E27FC236}">
                <a16:creationId xmlns:a16="http://schemas.microsoft.com/office/drawing/2014/main" xmlns="" id="{338B6098-BAD8-48E1-A4D7-9DA3E1763D94}"/>
              </a:ext>
            </a:extLst>
          </p:cNvPr>
          <p:cNvSpPr txBox="1"/>
          <p:nvPr/>
        </p:nvSpPr>
        <p:spPr>
          <a:xfrm>
            <a:off x="1464665" y="5622680"/>
            <a:ext cx="10440679" cy="74488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Clr>
                <a:srgbClr val="C00000"/>
              </a:buClr>
              <a:buFont typeface="Wingdings" panose="05000000000000000000" pitchFamily="2" charset="2"/>
              <a:buChar char="ü"/>
            </a:pPr>
            <a:r>
              <a:rPr lang="ko-KR" altLang="en-US" dirty="0">
                <a:solidFill>
                  <a:srgbClr val="334457"/>
                </a:solidFill>
                <a:latin typeface="나눔스퀘어 ExtraBold" panose="020B0600000101010101" pitchFamily="50" charset="-127"/>
                <a:ea typeface="나눔스퀘어 ExtraBold" panose="020B0600000101010101" pitchFamily="50" charset="-127"/>
              </a:rPr>
              <a:t>납세자가 놓치기 쉬운 공제</a:t>
            </a:r>
            <a:r>
              <a:rPr lang="en-US" altLang="ko-KR" dirty="0">
                <a:solidFill>
                  <a:srgbClr val="334457"/>
                </a:solidFill>
                <a:latin typeface="맑은 고딕" panose="020B0503020000020004" pitchFamily="50" charset="-127"/>
              </a:rPr>
              <a:t>•</a:t>
            </a:r>
            <a:r>
              <a:rPr lang="ko-KR" altLang="en-US" dirty="0">
                <a:solidFill>
                  <a:srgbClr val="334457"/>
                </a:solidFill>
                <a:latin typeface="나눔스퀘어 ExtraBold" panose="020B0600000101010101" pitchFamily="50" charset="-127"/>
                <a:ea typeface="나눔스퀘어 ExtraBold" panose="020B0600000101010101" pitchFamily="50" charset="-127"/>
              </a:rPr>
              <a:t>감면 등 </a:t>
            </a:r>
            <a:r>
              <a:rPr lang="ko-KR" altLang="en-US" dirty="0">
                <a:solidFill>
                  <a:srgbClr val="C00000"/>
                </a:solidFill>
                <a:latin typeface="나눔스퀘어 ExtraBold" panose="020B0600000101010101" pitchFamily="50" charset="-127"/>
                <a:ea typeface="나눔스퀘어 ExtraBold" panose="020B0600000101010101" pitchFamily="50" charset="-127"/>
              </a:rPr>
              <a:t>세제혜택 안내</a:t>
            </a:r>
            <a:endParaRPr lang="en-US" altLang="ko-KR" dirty="0">
              <a:solidFill>
                <a:srgbClr val="C00000"/>
              </a:solidFill>
              <a:latin typeface="나눔스퀘어 ExtraBold" panose="020B0600000101010101" pitchFamily="50" charset="-127"/>
              <a:ea typeface="나눔스퀘어 ExtraBold" panose="020B0600000101010101" pitchFamily="50" charset="-127"/>
            </a:endParaRPr>
          </a:p>
          <a:p>
            <a:pPr>
              <a:lnSpc>
                <a:spcPct val="150000"/>
              </a:lnSpc>
              <a:buClr>
                <a:srgbClr val="C00000"/>
              </a:buClr>
            </a:pPr>
            <a:r>
              <a:rPr lang="ko-KR" altLang="en-US" dirty="0">
                <a:solidFill>
                  <a:srgbClr val="334457"/>
                </a:solidFill>
                <a:latin typeface="나눔스퀘어 ExtraBold" panose="020B0600000101010101" pitchFamily="50" charset="-127"/>
                <a:ea typeface="나눔스퀘어 ExtraBold" panose="020B0600000101010101" pitchFamily="50" charset="-127"/>
              </a:rPr>
              <a:t>      </a:t>
            </a:r>
            <a:r>
              <a:rPr lang="ko-KR" altLang="en-US" dirty="0" err="1">
                <a:solidFill>
                  <a:srgbClr val="334457"/>
                </a:solidFill>
                <a:latin typeface="나눔스퀘어 ExtraBold" panose="020B0600000101010101" pitchFamily="50" charset="-127"/>
                <a:ea typeface="나눔스퀘어 ExtraBold" panose="020B0600000101010101" pitchFamily="50" charset="-127"/>
              </a:rPr>
              <a:t>법인별</a:t>
            </a:r>
            <a:r>
              <a:rPr lang="en-US" altLang="ko-KR" dirty="0">
                <a:solidFill>
                  <a:srgbClr val="334457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•</a:t>
            </a:r>
            <a:r>
              <a:rPr lang="ko-KR" altLang="en-US" dirty="0">
                <a:solidFill>
                  <a:srgbClr val="334457"/>
                </a:solidFill>
                <a:latin typeface="나눔스퀘어 ExtraBold" panose="020B0600000101010101" pitchFamily="50" charset="-127"/>
                <a:ea typeface="나눔스퀘어 ExtraBold" panose="020B0600000101010101" pitchFamily="50" charset="-127"/>
              </a:rPr>
              <a:t>업종별 </a:t>
            </a:r>
            <a:r>
              <a:rPr lang="ko-KR" altLang="en-US" dirty="0" err="1">
                <a:solidFill>
                  <a:srgbClr val="334457"/>
                </a:solidFill>
                <a:latin typeface="나눔스퀘어 ExtraBold" panose="020B0600000101010101" pitchFamily="50" charset="-127"/>
                <a:ea typeface="나눔스퀘어 ExtraBold" panose="020B0600000101010101" pitchFamily="50" charset="-127"/>
              </a:rPr>
              <a:t>절세도움말에</a:t>
            </a:r>
            <a:r>
              <a:rPr lang="ko-KR" altLang="en-US" dirty="0">
                <a:solidFill>
                  <a:srgbClr val="334457"/>
                </a:solidFill>
                <a:latin typeface="나눔스퀘어 ExtraBold" panose="020B0600000101010101" pitchFamily="50" charset="-127"/>
                <a:ea typeface="나눔스퀘어 ExtraBold" panose="020B0600000101010101" pitchFamily="50" charset="-127"/>
              </a:rPr>
              <a:t> </a:t>
            </a:r>
            <a:r>
              <a:rPr lang="ko-KR" altLang="en-US" dirty="0">
                <a:solidFill>
                  <a:schemeClr val="accent5">
                    <a:lumMod val="75000"/>
                  </a:schemeClr>
                </a:solidFill>
                <a:latin typeface="나눔스퀘어 ExtraBold" panose="020B0600000101010101" pitchFamily="50" charset="-127"/>
                <a:ea typeface="나눔스퀘어 ExtraBold" panose="020B0600000101010101" pitchFamily="50" charset="-127"/>
              </a:rPr>
              <a:t>상세보기 기능을 추가</a:t>
            </a:r>
            <a:r>
              <a:rPr lang="ko-KR" altLang="en-US" dirty="0">
                <a:solidFill>
                  <a:srgbClr val="334457"/>
                </a:solidFill>
                <a:latin typeface="나눔스퀘어 ExtraBold" panose="020B0600000101010101" pitchFamily="50" charset="-127"/>
                <a:ea typeface="나눔스퀘어 ExtraBold" panose="020B0600000101010101" pitchFamily="50" charset="-127"/>
              </a:rPr>
              <a:t>하여 적용대상</a:t>
            </a:r>
            <a:r>
              <a:rPr lang="en-US" altLang="ko-KR" dirty="0">
                <a:solidFill>
                  <a:srgbClr val="334457"/>
                </a:solidFill>
                <a:latin typeface="나눔스퀘어 ExtraBold" panose="020B0600000101010101" pitchFamily="50" charset="-127"/>
                <a:ea typeface="나눔스퀘어 ExtraBold" panose="020B0600000101010101" pitchFamily="50" charset="-127"/>
              </a:rPr>
              <a:t>, </a:t>
            </a:r>
            <a:r>
              <a:rPr lang="ko-KR" altLang="en-US" dirty="0">
                <a:solidFill>
                  <a:srgbClr val="334457"/>
                </a:solidFill>
                <a:latin typeface="나눔스퀘어 ExtraBold" panose="020B0600000101010101" pitchFamily="50" charset="-127"/>
                <a:ea typeface="나눔스퀘어 ExtraBold" panose="020B0600000101010101" pitchFamily="50" charset="-127"/>
              </a:rPr>
              <a:t>공제금액 등의 </a:t>
            </a:r>
            <a:r>
              <a:rPr lang="ko-KR" altLang="en-US" dirty="0">
                <a:solidFill>
                  <a:schemeClr val="accent5">
                    <a:lumMod val="75000"/>
                  </a:schemeClr>
                </a:solidFill>
                <a:latin typeface="나눔스퀘어 ExtraBold" panose="020B0600000101010101" pitchFamily="50" charset="-127"/>
                <a:ea typeface="나눔스퀘어 ExtraBold" panose="020B0600000101010101" pitchFamily="50" charset="-127"/>
              </a:rPr>
              <a:t>제도개요를 자세히 제공</a:t>
            </a:r>
            <a:endParaRPr lang="en-US" altLang="ko-KR" dirty="0">
              <a:solidFill>
                <a:schemeClr val="accent5">
                  <a:lumMod val="75000"/>
                </a:schemeClr>
              </a:solidFill>
              <a:latin typeface="나눔스퀘어 ExtraBold" panose="020B0600000101010101" pitchFamily="50" charset="-127"/>
              <a:ea typeface="나눔스퀘어 ExtraBold" panose="020B0600000101010101" pitchFamily="50" charset="-127"/>
            </a:endParaRPr>
          </a:p>
        </p:txBody>
      </p:sp>
      <p:sp>
        <p:nvSpPr>
          <p:cNvPr id="75" name="직사각형 74">
            <a:extLst>
              <a:ext uri="{FF2B5EF4-FFF2-40B4-BE49-F238E27FC236}">
                <a16:creationId xmlns:a16="http://schemas.microsoft.com/office/drawing/2014/main" xmlns="" id="{00A8DE57-3288-4D79-8141-A06C71DCF4E8}"/>
              </a:ext>
            </a:extLst>
          </p:cNvPr>
          <p:cNvSpPr/>
          <p:nvPr/>
        </p:nvSpPr>
        <p:spPr>
          <a:xfrm>
            <a:off x="7949440" y="1716610"/>
            <a:ext cx="1854013" cy="503666"/>
          </a:xfrm>
          <a:prstGeom prst="rect">
            <a:avLst/>
          </a:prstGeom>
          <a:noFill/>
          <a:ln w="76200">
            <a:solidFill>
              <a:srgbClr val="C0000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grpSp>
        <p:nvGrpSpPr>
          <p:cNvPr id="6" name="그룹 5">
            <a:extLst>
              <a:ext uri="{FF2B5EF4-FFF2-40B4-BE49-F238E27FC236}">
                <a16:creationId xmlns:a16="http://schemas.microsoft.com/office/drawing/2014/main" xmlns="" id="{E77AD8D3-7002-48D7-8DA2-716A50AA8AF5}"/>
              </a:ext>
            </a:extLst>
          </p:cNvPr>
          <p:cNvGrpSpPr/>
          <p:nvPr/>
        </p:nvGrpSpPr>
        <p:grpSpPr>
          <a:xfrm>
            <a:off x="316495" y="1794423"/>
            <a:ext cx="11563272" cy="4589366"/>
            <a:chOff x="316495" y="1794423"/>
            <a:chExt cx="11563272" cy="4589366"/>
          </a:xfrm>
        </p:grpSpPr>
        <p:grpSp>
          <p:nvGrpSpPr>
            <p:cNvPr id="50" name="그룹 49">
              <a:extLst>
                <a:ext uri="{FF2B5EF4-FFF2-40B4-BE49-F238E27FC236}">
                  <a16:creationId xmlns:a16="http://schemas.microsoft.com/office/drawing/2014/main" xmlns="" id="{F2DE2A99-BD60-459D-928F-66992547B04D}"/>
                </a:ext>
              </a:extLst>
            </p:cNvPr>
            <p:cNvGrpSpPr/>
            <p:nvPr/>
          </p:nvGrpSpPr>
          <p:grpSpPr>
            <a:xfrm>
              <a:off x="638531" y="1794423"/>
              <a:ext cx="10904780" cy="360000"/>
              <a:chOff x="638531" y="2975913"/>
              <a:chExt cx="10904780" cy="360000"/>
            </a:xfrm>
          </p:grpSpPr>
          <p:sp>
            <p:nvSpPr>
              <p:cNvPr id="52" name="직사각형 51">
                <a:extLst>
                  <a:ext uri="{FF2B5EF4-FFF2-40B4-BE49-F238E27FC236}">
                    <a16:creationId xmlns:a16="http://schemas.microsoft.com/office/drawing/2014/main" xmlns="" id="{67FAFC77-0751-413E-B2C3-C62C25EDD2BC}"/>
                  </a:ext>
                </a:extLst>
              </p:cNvPr>
              <p:cNvSpPr/>
              <p:nvPr/>
            </p:nvSpPr>
            <p:spPr>
              <a:xfrm>
                <a:off x="638531" y="2975913"/>
                <a:ext cx="1647982" cy="360000"/>
              </a:xfrm>
              <a:prstGeom prst="rect">
                <a:avLst/>
              </a:prstGeom>
              <a:solidFill>
                <a:srgbClr val="F9F9F9"/>
              </a:solidFill>
              <a:ln w="3175"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ko-KR" altLang="en-US" sz="1400" b="1" dirty="0">
                    <a:solidFill>
                      <a:schemeClr val="bg1">
                        <a:lumMod val="75000"/>
                      </a:schemeClr>
                    </a:solidFill>
                    <a:latin typeface="나눔고딕" panose="020D0604000000000000" pitchFamily="50" charset="-127"/>
                    <a:ea typeface="나눔고딕" panose="020D0604000000000000" pitchFamily="50" charset="-127"/>
                  </a:rPr>
                  <a:t>주요안내</a:t>
                </a:r>
              </a:p>
            </p:txBody>
          </p:sp>
          <p:sp>
            <p:nvSpPr>
              <p:cNvPr id="57" name="직사각형 56">
                <a:extLst>
                  <a:ext uri="{FF2B5EF4-FFF2-40B4-BE49-F238E27FC236}">
                    <a16:creationId xmlns:a16="http://schemas.microsoft.com/office/drawing/2014/main" xmlns="" id="{5C92A9A8-87AC-4DF1-8D6C-CBE0A1A90715}"/>
                  </a:ext>
                </a:extLst>
              </p:cNvPr>
              <p:cNvSpPr/>
              <p:nvPr/>
            </p:nvSpPr>
            <p:spPr>
              <a:xfrm>
                <a:off x="2490076" y="2975913"/>
                <a:ext cx="1647982" cy="360000"/>
              </a:xfrm>
              <a:prstGeom prst="rect">
                <a:avLst/>
              </a:prstGeom>
              <a:solidFill>
                <a:srgbClr val="F9F9F9"/>
              </a:solidFill>
              <a:ln w="3175"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ko-KR" altLang="en-US" sz="1400" b="1" dirty="0">
                    <a:solidFill>
                      <a:schemeClr val="bg1">
                        <a:lumMod val="75000"/>
                      </a:schemeClr>
                    </a:solidFill>
                    <a:latin typeface="나눔고딕" panose="020D0604000000000000" pitchFamily="50" charset="-127"/>
                    <a:ea typeface="나눔고딕" panose="020D0604000000000000" pitchFamily="50" charset="-127"/>
                  </a:rPr>
                  <a:t>기업 분석자료</a:t>
                </a:r>
              </a:p>
            </p:txBody>
          </p:sp>
          <p:sp>
            <p:nvSpPr>
              <p:cNvPr id="58" name="직사각형 57">
                <a:extLst>
                  <a:ext uri="{FF2B5EF4-FFF2-40B4-BE49-F238E27FC236}">
                    <a16:creationId xmlns:a16="http://schemas.microsoft.com/office/drawing/2014/main" xmlns="" id="{064D560B-1677-4FE6-AB19-496AAAB5CF3D}"/>
                  </a:ext>
                </a:extLst>
              </p:cNvPr>
              <p:cNvSpPr/>
              <p:nvPr/>
            </p:nvSpPr>
            <p:spPr>
              <a:xfrm>
                <a:off x="4339501" y="2975913"/>
                <a:ext cx="1647982" cy="360000"/>
              </a:xfrm>
              <a:prstGeom prst="rect">
                <a:avLst/>
              </a:prstGeom>
              <a:solidFill>
                <a:srgbClr val="F9F9F9"/>
              </a:solidFill>
              <a:ln w="3175"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ko-KR" altLang="en-US" sz="1400" b="1" dirty="0">
                    <a:solidFill>
                      <a:schemeClr val="bg1">
                        <a:lumMod val="75000"/>
                      </a:schemeClr>
                    </a:solidFill>
                    <a:latin typeface="나눔고딕" panose="020D0604000000000000" pitchFamily="50" charset="-127"/>
                    <a:ea typeface="나눔고딕" panose="020D0604000000000000" pitchFamily="50" charset="-127"/>
                  </a:rPr>
                  <a:t>신고 참고자료</a:t>
                </a:r>
              </a:p>
            </p:txBody>
          </p:sp>
          <p:sp>
            <p:nvSpPr>
              <p:cNvPr id="69" name="직사각형 68">
                <a:extLst>
                  <a:ext uri="{FF2B5EF4-FFF2-40B4-BE49-F238E27FC236}">
                    <a16:creationId xmlns:a16="http://schemas.microsoft.com/office/drawing/2014/main" xmlns="" id="{04D0F6D3-5F49-48D5-BE5B-F17DA4362964}"/>
                  </a:ext>
                </a:extLst>
              </p:cNvPr>
              <p:cNvSpPr/>
              <p:nvPr/>
            </p:nvSpPr>
            <p:spPr>
              <a:xfrm>
                <a:off x="6207398" y="2975913"/>
                <a:ext cx="1647982" cy="360000"/>
              </a:xfrm>
              <a:prstGeom prst="rect">
                <a:avLst/>
              </a:prstGeom>
              <a:solidFill>
                <a:srgbClr val="F9F9F9"/>
              </a:solidFill>
              <a:ln w="3175"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ko-KR" altLang="en-US" sz="1400" b="1" dirty="0" err="1">
                    <a:solidFill>
                      <a:schemeClr val="bg1">
                        <a:lumMod val="75000"/>
                      </a:schemeClr>
                    </a:solidFill>
                    <a:latin typeface="나눔고딕" panose="020D0604000000000000" pitchFamily="50" charset="-127"/>
                    <a:ea typeface="나눔고딕" panose="020D0604000000000000" pitchFamily="50" charset="-127"/>
                  </a:rPr>
                  <a:t>신고시</a:t>
                </a:r>
                <a:r>
                  <a:rPr lang="ko-KR" altLang="en-US" sz="1400" b="1" dirty="0">
                    <a:solidFill>
                      <a:schemeClr val="bg1">
                        <a:lumMod val="75000"/>
                      </a:schemeClr>
                    </a:solidFill>
                    <a:latin typeface="나눔고딕" panose="020D0604000000000000" pitchFamily="50" charset="-127"/>
                    <a:ea typeface="나눔고딕" panose="020D0604000000000000" pitchFamily="50" charset="-127"/>
                  </a:rPr>
                  <a:t> 유의사항</a:t>
                </a:r>
              </a:p>
            </p:txBody>
          </p:sp>
          <p:sp>
            <p:nvSpPr>
              <p:cNvPr id="70" name="직사각형 69">
                <a:extLst>
                  <a:ext uri="{FF2B5EF4-FFF2-40B4-BE49-F238E27FC236}">
                    <a16:creationId xmlns:a16="http://schemas.microsoft.com/office/drawing/2014/main" xmlns="" id="{DAE1F50C-47A2-4D5B-A7BB-A8FEF8FBE7C8}"/>
                  </a:ext>
                </a:extLst>
              </p:cNvPr>
              <p:cNvSpPr/>
              <p:nvPr/>
            </p:nvSpPr>
            <p:spPr>
              <a:xfrm>
                <a:off x="8061063" y="2975913"/>
                <a:ext cx="1647982" cy="360000"/>
              </a:xfrm>
              <a:prstGeom prst="rect">
                <a:avLst/>
              </a:prstGeom>
              <a:solidFill>
                <a:srgbClr val="F9F9F9"/>
              </a:solidFill>
              <a:ln w="3175"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ko-KR" altLang="en-US" sz="1400" b="1" dirty="0">
                    <a:solidFill>
                      <a:schemeClr val="tx1"/>
                    </a:solidFill>
                    <a:latin typeface="나눔고딕" panose="020D0604000000000000" pitchFamily="50" charset="-127"/>
                    <a:ea typeface="나눔고딕" panose="020D0604000000000000" pitchFamily="50" charset="-127"/>
                  </a:rPr>
                  <a:t>절세</a:t>
                </a:r>
                <a:r>
                  <a:rPr lang="en-US" altLang="ko-KR" sz="1400" b="1" dirty="0">
                    <a:solidFill>
                      <a:schemeClr val="tx1"/>
                    </a:solidFill>
                    <a:latin typeface="나눔고딕" panose="020D0604000000000000" pitchFamily="50" charset="-127"/>
                    <a:ea typeface="나눔고딕" panose="020D0604000000000000" pitchFamily="50" charset="-127"/>
                  </a:rPr>
                  <a:t> </a:t>
                </a:r>
                <a:r>
                  <a:rPr lang="ko-KR" altLang="en-US" sz="1400" b="1" dirty="0">
                    <a:solidFill>
                      <a:schemeClr val="tx1"/>
                    </a:solidFill>
                    <a:latin typeface="나눔고딕" panose="020D0604000000000000" pitchFamily="50" charset="-127"/>
                    <a:ea typeface="나눔고딕" panose="020D0604000000000000" pitchFamily="50" charset="-127"/>
                  </a:rPr>
                  <a:t>도움말</a:t>
                </a:r>
              </a:p>
            </p:txBody>
          </p:sp>
          <p:sp>
            <p:nvSpPr>
              <p:cNvPr id="71" name="직사각형 70">
                <a:extLst>
                  <a:ext uri="{FF2B5EF4-FFF2-40B4-BE49-F238E27FC236}">
                    <a16:creationId xmlns:a16="http://schemas.microsoft.com/office/drawing/2014/main" xmlns="" id="{E5978FB3-FDB1-4C92-A950-9DF2CB1D8855}"/>
                  </a:ext>
                </a:extLst>
              </p:cNvPr>
              <p:cNvSpPr/>
              <p:nvPr/>
            </p:nvSpPr>
            <p:spPr>
              <a:xfrm>
                <a:off x="9895329" y="2975913"/>
                <a:ext cx="1647982" cy="360000"/>
              </a:xfrm>
              <a:prstGeom prst="rect">
                <a:avLst/>
              </a:prstGeom>
              <a:solidFill>
                <a:srgbClr val="F9F9F9"/>
              </a:solidFill>
              <a:ln w="3175"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ko-KR" altLang="en-US" sz="1400" b="1" dirty="0">
                    <a:solidFill>
                      <a:schemeClr val="bg1">
                        <a:lumMod val="75000"/>
                      </a:schemeClr>
                    </a:solidFill>
                    <a:latin typeface="나눔고딕" panose="020D0604000000000000" pitchFamily="50" charset="-127"/>
                    <a:ea typeface="나눔고딕" panose="020D0604000000000000" pitchFamily="50" charset="-127"/>
                  </a:rPr>
                  <a:t>세법 도우미</a:t>
                </a:r>
              </a:p>
            </p:txBody>
          </p:sp>
        </p:grpSp>
        <p:sp>
          <p:nvSpPr>
            <p:cNvPr id="72" name="직사각형 71">
              <a:extLst>
                <a:ext uri="{FF2B5EF4-FFF2-40B4-BE49-F238E27FC236}">
                  <a16:creationId xmlns:a16="http://schemas.microsoft.com/office/drawing/2014/main" xmlns="" id="{628860FC-2002-4CC6-9287-681432353CF8}"/>
                </a:ext>
              </a:extLst>
            </p:cNvPr>
            <p:cNvSpPr/>
            <p:nvPr/>
          </p:nvSpPr>
          <p:spPr>
            <a:xfrm>
              <a:off x="316495" y="5563510"/>
              <a:ext cx="11563272" cy="820279"/>
            </a:xfrm>
            <a:prstGeom prst="rect">
              <a:avLst/>
            </a:prstGeom>
            <a:noFill/>
            <a:ln w="9525">
              <a:solidFill>
                <a:srgbClr val="334457"/>
              </a:solidFill>
              <a:prstDash val="sysDash"/>
            </a:ln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ko-KR" altLang="en-US" sz="1600" dirty="0">
                <a:solidFill>
                  <a:srgbClr val="334457"/>
                </a:solidFill>
                <a:latin typeface="나눔스퀘어 ExtraBold" panose="020B0600000101010101" pitchFamily="50" charset="-127"/>
                <a:ea typeface="나눔스퀘어 ExtraBold" panose="020B0600000101010101" pitchFamily="50" charset="-127"/>
              </a:endParaRPr>
            </a:p>
          </p:txBody>
        </p:sp>
        <p:grpSp>
          <p:nvGrpSpPr>
            <p:cNvPr id="76" name="그룹 75">
              <a:extLst>
                <a:ext uri="{FF2B5EF4-FFF2-40B4-BE49-F238E27FC236}">
                  <a16:creationId xmlns:a16="http://schemas.microsoft.com/office/drawing/2014/main" xmlns="" id="{B63302AA-A370-402C-9BCC-91ADB720CB29}"/>
                </a:ext>
              </a:extLst>
            </p:cNvPr>
            <p:cNvGrpSpPr/>
            <p:nvPr/>
          </p:nvGrpSpPr>
          <p:grpSpPr>
            <a:xfrm>
              <a:off x="666504" y="5656231"/>
              <a:ext cx="671697" cy="713020"/>
              <a:chOff x="455103" y="5507083"/>
              <a:chExt cx="914400" cy="914400"/>
            </a:xfrm>
          </p:grpSpPr>
          <p:pic>
            <p:nvPicPr>
              <p:cNvPr id="77" name="그래픽 10" descr="가로 막대형 차트">
                <a:extLst>
                  <a:ext uri="{FF2B5EF4-FFF2-40B4-BE49-F238E27FC236}">
                    <a16:creationId xmlns:a16="http://schemas.microsoft.com/office/drawing/2014/main" xmlns="" id="{77739823-3343-41F6-B49C-61652DE4BA8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xmlns="" r:embed="rId7"/>
                  </a:ext>
                </a:extLst>
              </a:blip>
              <a:stretch>
                <a:fillRect/>
              </a:stretch>
            </p:blipFill>
            <p:spPr>
              <a:xfrm>
                <a:off x="710088" y="5663297"/>
                <a:ext cx="524352" cy="292978"/>
              </a:xfrm>
              <a:prstGeom prst="rect">
                <a:avLst/>
              </a:prstGeom>
            </p:spPr>
          </p:pic>
          <p:pic>
            <p:nvPicPr>
              <p:cNvPr id="78" name="그래픽 42" descr="강의실">
                <a:extLst>
                  <a:ext uri="{FF2B5EF4-FFF2-40B4-BE49-F238E27FC236}">
                    <a16:creationId xmlns:a16="http://schemas.microsoft.com/office/drawing/2014/main" xmlns="" id="{D6A6CCB3-078B-4A04-82E2-63420C207FD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xmlns="" r:embed="rId9"/>
                  </a:ext>
                </a:extLst>
              </a:blip>
              <a:srcRect/>
              <a:stretch>
                <a:fillRect/>
              </a:stretch>
            </p:blipFill>
            <p:spPr>
              <a:xfrm>
                <a:off x="455103" y="5507083"/>
                <a:ext cx="914400" cy="914400"/>
              </a:xfrm>
              <a:custGeom>
                <a:avLst/>
                <a:gdLst>
                  <a:gd name="connsiteX0" fmla="*/ 0 w 914400"/>
                  <a:gd name="connsiteY0" fmla="*/ 0 h 914400"/>
                  <a:gd name="connsiteX1" fmla="*/ 914400 w 914400"/>
                  <a:gd name="connsiteY1" fmla="*/ 0 h 914400"/>
                  <a:gd name="connsiteX2" fmla="*/ 914400 w 914400"/>
                  <a:gd name="connsiteY2" fmla="*/ 569867 h 914400"/>
                  <a:gd name="connsiteX3" fmla="*/ 302610 w 914400"/>
                  <a:gd name="connsiteY3" fmla="*/ 569867 h 914400"/>
                  <a:gd name="connsiteX4" fmla="*/ 302610 w 914400"/>
                  <a:gd name="connsiteY4" fmla="*/ 862845 h 914400"/>
                  <a:gd name="connsiteX5" fmla="*/ 914400 w 914400"/>
                  <a:gd name="connsiteY5" fmla="*/ 862845 h 914400"/>
                  <a:gd name="connsiteX6" fmla="*/ 914400 w 914400"/>
                  <a:gd name="connsiteY6" fmla="*/ 914400 h 914400"/>
                  <a:gd name="connsiteX7" fmla="*/ 0 w 914400"/>
                  <a:gd name="connsiteY7" fmla="*/ 914400 h 9144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914400" h="914400">
                    <a:moveTo>
                      <a:pt x="0" y="0"/>
                    </a:moveTo>
                    <a:lnTo>
                      <a:pt x="914400" y="0"/>
                    </a:lnTo>
                    <a:lnTo>
                      <a:pt x="914400" y="569867"/>
                    </a:lnTo>
                    <a:lnTo>
                      <a:pt x="302610" y="569867"/>
                    </a:lnTo>
                    <a:lnTo>
                      <a:pt x="302610" y="862845"/>
                    </a:lnTo>
                    <a:lnTo>
                      <a:pt x="914400" y="862845"/>
                    </a:lnTo>
                    <a:lnTo>
                      <a:pt x="914400" y="914400"/>
                    </a:lnTo>
                    <a:lnTo>
                      <a:pt x="0" y="914400"/>
                    </a:lnTo>
                    <a:close/>
                  </a:path>
                </a:pathLst>
              </a:custGeom>
            </p:spPr>
          </p:pic>
        </p:grpSp>
      </p:grpSp>
      <p:grpSp>
        <p:nvGrpSpPr>
          <p:cNvPr id="79" name="그룹 78">
            <a:extLst>
              <a:ext uri="{FF2B5EF4-FFF2-40B4-BE49-F238E27FC236}">
                <a16:creationId xmlns:a16="http://schemas.microsoft.com/office/drawing/2014/main" xmlns="" id="{8B560BB1-20F8-417C-9F14-C6AB5BB7A3E9}"/>
              </a:ext>
            </a:extLst>
          </p:cNvPr>
          <p:cNvGrpSpPr/>
          <p:nvPr/>
        </p:nvGrpSpPr>
        <p:grpSpPr>
          <a:xfrm>
            <a:off x="2159252" y="812975"/>
            <a:ext cx="10039230" cy="812760"/>
            <a:chOff x="2159252" y="871698"/>
            <a:chExt cx="10039230" cy="812760"/>
          </a:xfrm>
        </p:grpSpPr>
        <p:grpSp>
          <p:nvGrpSpPr>
            <p:cNvPr id="80" name="그룹 79">
              <a:extLst>
                <a:ext uri="{FF2B5EF4-FFF2-40B4-BE49-F238E27FC236}">
                  <a16:creationId xmlns:a16="http://schemas.microsoft.com/office/drawing/2014/main" xmlns="" id="{F11AF6BA-C012-4C15-ADE7-319A35B9B795}"/>
                </a:ext>
              </a:extLst>
            </p:cNvPr>
            <p:cNvGrpSpPr/>
            <p:nvPr/>
          </p:nvGrpSpPr>
          <p:grpSpPr>
            <a:xfrm>
              <a:off x="2159252" y="871698"/>
              <a:ext cx="9826567" cy="795757"/>
              <a:chOff x="2159252" y="871698"/>
              <a:chExt cx="9826567" cy="795757"/>
            </a:xfrm>
          </p:grpSpPr>
          <p:grpSp>
            <p:nvGrpSpPr>
              <p:cNvPr id="82" name="Group 27">
                <a:extLst>
                  <a:ext uri="{FF2B5EF4-FFF2-40B4-BE49-F238E27FC236}">
                    <a16:creationId xmlns:a16="http://schemas.microsoft.com/office/drawing/2014/main" xmlns="" id="{6860AD1B-AFBB-454C-85E4-95DB6CE39FBE}"/>
                  </a:ext>
                </a:extLst>
              </p:cNvPr>
              <p:cNvGrpSpPr/>
              <p:nvPr/>
            </p:nvGrpSpPr>
            <p:grpSpPr>
              <a:xfrm>
                <a:off x="3910467" y="871698"/>
                <a:ext cx="8075352" cy="795757"/>
                <a:chOff x="4605654" y="1824853"/>
                <a:chExt cx="6566322" cy="811606"/>
              </a:xfrm>
            </p:grpSpPr>
            <p:sp>
              <p:nvSpPr>
                <p:cNvPr id="86" name="Rectangle 28">
                  <a:extLst>
                    <a:ext uri="{FF2B5EF4-FFF2-40B4-BE49-F238E27FC236}">
                      <a16:creationId xmlns:a16="http://schemas.microsoft.com/office/drawing/2014/main" xmlns="" id="{C14A02B2-ED7D-4653-976E-3D463CFE6ED3}"/>
                    </a:ext>
                  </a:extLst>
                </p:cNvPr>
                <p:cNvSpPr/>
                <p:nvPr/>
              </p:nvSpPr>
              <p:spPr>
                <a:xfrm>
                  <a:off x="4780729" y="2174794"/>
                  <a:ext cx="6391247" cy="461665"/>
                </a:xfrm>
                <a:prstGeom prst="rect">
                  <a:avLst/>
                </a:prstGeom>
                <a:solidFill>
                  <a:srgbClr val="0099CC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r>
                    <a:rPr lang="ko-KR" altLang="en-US" sz="2000">
                      <a:latin typeface="에스코어 드림 6 Bold" panose="020B0703030302020204" pitchFamily="34" charset="-127"/>
                      <a:ea typeface="에스코어 드림 6 Bold" panose="020B0703030302020204" pitchFamily="34" charset="-127"/>
                    </a:rPr>
                    <a:t>           화면 구성</a:t>
                  </a:r>
                  <a:endParaRPr lang="en-US" sz="2000" dirty="0">
                    <a:latin typeface="에스코어 드림 6 Bold" panose="020B0703030302020204" pitchFamily="34" charset="-127"/>
                    <a:ea typeface="에스코어 드림 6 Bold" panose="020B0703030302020204" pitchFamily="34" charset="-127"/>
                  </a:endParaRPr>
                </a:p>
              </p:txBody>
            </p:sp>
            <p:sp>
              <p:nvSpPr>
                <p:cNvPr id="87" name="Parallelogram 31">
                  <a:extLst>
                    <a:ext uri="{FF2B5EF4-FFF2-40B4-BE49-F238E27FC236}">
                      <a16:creationId xmlns:a16="http://schemas.microsoft.com/office/drawing/2014/main" xmlns="" id="{83B26E31-76B3-40FC-9726-ED67ED594041}"/>
                    </a:ext>
                  </a:extLst>
                </p:cNvPr>
                <p:cNvSpPr/>
                <p:nvPr/>
              </p:nvSpPr>
              <p:spPr>
                <a:xfrm rot="5400000" flipH="1">
                  <a:off x="4636437" y="1996338"/>
                  <a:ext cx="777696" cy="489893"/>
                </a:xfrm>
                <a:prstGeom prst="parallelogram">
                  <a:avLst>
                    <a:gd name="adj" fmla="val 55606"/>
                  </a:avLst>
                </a:prstGeom>
                <a:solidFill>
                  <a:srgbClr val="00FFFF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8" name="Arrow: Pentagon 29">
                  <a:extLst>
                    <a:ext uri="{FF2B5EF4-FFF2-40B4-BE49-F238E27FC236}">
                      <a16:creationId xmlns:a16="http://schemas.microsoft.com/office/drawing/2014/main" xmlns="" id="{0F4D7DB0-C2FF-45CA-84D4-790B40D8175D}"/>
                    </a:ext>
                  </a:extLst>
                </p:cNvPr>
                <p:cNvSpPr/>
                <p:nvPr/>
              </p:nvSpPr>
              <p:spPr>
                <a:xfrm flipH="1">
                  <a:off x="4605654" y="1838843"/>
                  <a:ext cx="668642" cy="452912"/>
                </a:xfrm>
                <a:prstGeom prst="homePlate">
                  <a:avLst>
                    <a:gd name="adj" fmla="val 43906"/>
                  </a:avLst>
                </a:prstGeom>
                <a:solidFill>
                  <a:schemeClr val="accent4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89" name="TextBox 88">
                  <a:extLst>
                    <a:ext uri="{FF2B5EF4-FFF2-40B4-BE49-F238E27FC236}">
                      <a16:creationId xmlns:a16="http://schemas.microsoft.com/office/drawing/2014/main" xmlns="" id="{DC757DF6-89C8-471B-A4D9-8BC5E7B7A466}"/>
                    </a:ext>
                  </a:extLst>
                </p:cNvPr>
                <p:cNvSpPr txBox="1"/>
                <p:nvPr/>
              </p:nvSpPr>
              <p:spPr>
                <a:xfrm>
                  <a:off x="4758354" y="1824853"/>
                  <a:ext cx="489894" cy="47086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n-US" altLang="ko-KR" sz="2400" b="1" dirty="0">
                      <a:solidFill>
                        <a:schemeClr val="bg1"/>
                      </a:solidFill>
                      <a:latin typeface="맑은 고딕" panose="020B0503020000020004" pitchFamily="50" charset="-127"/>
                      <a:ea typeface="맑은 고딕" panose="020B0503020000020004" pitchFamily="50" charset="-127"/>
                      <a:cs typeface="Arial" pitchFamily="34" charset="0"/>
                    </a:rPr>
                    <a:t>Ⅰ</a:t>
                  </a:r>
                  <a:endParaRPr lang="ko-KR" altLang="en-US" sz="2400" b="1" dirty="0">
                    <a:solidFill>
                      <a:schemeClr val="bg1"/>
                    </a:solidFill>
                    <a:cs typeface="Arial" pitchFamily="34" charset="0"/>
                  </a:endParaRPr>
                </a:p>
              </p:txBody>
            </p:sp>
          </p:grpSp>
          <p:grpSp>
            <p:nvGrpSpPr>
              <p:cNvPr id="83" name="그룹 82">
                <a:extLst>
                  <a:ext uri="{FF2B5EF4-FFF2-40B4-BE49-F238E27FC236}">
                    <a16:creationId xmlns:a16="http://schemas.microsoft.com/office/drawing/2014/main" xmlns="" id="{3E33EC9A-3945-4B8A-BF12-D07B46AF2615}"/>
                  </a:ext>
                </a:extLst>
              </p:cNvPr>
              <p:cNvGrpSpPr/>
              <p:nvPr/>
            </p:nvGrpSpPr>
            <p:grpSpPr>
              <a:xfrm>
                <a:off x="2159252" y="885415"/>
                <a:ext cx="2571331" cy="444066"/>
                <a:chOff x="2159252" y="885415"/>
                <a:chExt cx="2571331" cy="444066"/>
              </a:xfrm>
            </p:grpSpPr>
            <p:sp>
              <p:nvSpPr>
                <p:cNvPr id="84" name="Arrow: Pentagon 29">
                  <a:extLst>
                    <a:ext uri="{FF2B5EF4-FFF2-40B4-BE49-F238E27FC236}">
                      <a16:creationId xmlns:a16="http://schemas.microsoft.com/office/drawing/2014/main" xmlns="" id="{FE6691BF-DB78-4786-958F-06BF48756ACB}"/>
                    </a:ext>
                  </a:extLst>
                </p:cNvPr>
                <p:cNvSpPr/>
                <p:nvPr/>
              </p:nvSpPr>
              <p:spPr>
                <a:xfrm flipH="1">
                  <a:off x="2159252" y="885415"/>
                  <a:ext cx="2571331" cy="444066"/>
                </a:xfrm>
                <a:prstGeom prst="homePlate">
                  <a:avLst>
                    <a:gd name="adj" fmla="val 43906"/>
                  </a:avLst>
                </a:prstGeom>
                <a:solidFill>
                  <a:srgbClr val="00CCFF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85" name="TextBox 84">
                  <a:extLst>
                    <a:ext uri="{FF2B5EF4-FFF2-40B4-BE49-F238E27FC236}">
                      <a16:creationId xmlns:a16="http://schemas.microsoft.com/office/drawing/2014/main" xmlns="" id="{B2F03029-1759-43EA-A6E0-767736B86758}"/>
                    </a:ext>
                  </a:extLst>
                </p:cNvPr>
                <p:cNvSpPr txBox="1"/>
                <p:nvPr/>
              </p:nvSpPr>
              <p:spPr>
                <a:xfrm>
                  <a:off x="2416029" y="922032"/>
                  <a:ext cx="2162291" cy="36933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n-US" altLang="ko-KR" b="1" dirty="0">
                      <a:solidFill>
                        <a:schemeClr val="bg1"/>
                      </a:solidFill>
                      <a:latin typeface="맑은 고딕" panose="020B0503020000020004" pitchFamily="50" charset="-127"/>
                      <a:ea typeface="맑은 고딕" panose="020B0503020000020004" pitchFamily="50" charset="-127"/>
                      <a:cs typeface="Arial" pitchFamily="34" charset="0"/>
                    </a:rPr>
                    <a:t>Ⅱ. </a:t>
                  </a:r>
                  <a:r>
                    <a:rPr lang="ko-KR" altLang="en-US" b="1" dirty="0" err="1">
                      <a:solidFill>
                        <a:schemeClr val="bg1"/>
                      </a:solidFill>
                      <a:latin typeface="맑은 고딕" panose="020B0503020000020004" pitchFamily="50" charset="-127"/>
                      <a:ea typeface="맑은 고딕" panose="020B0503020000020004" pitchFamily="50" charset="-127"/>
                      <a:cs typeface="Arial" pitchFamily="34" charset="0"/>
                    </a:rPr>
                    <a:t>신고도움서비스</a:t>
                  </a:r>
                  <a:endParaRPr lang="ko-KR" altLang="en-US" b="1" dirty="0">
                    <a:solidFill>
                      <a:schemeClr val="bg1"/>
                    </a:solidFill>
                    <a:cs typeface="Arial" pitchFamily="34" charset="0"/>
                  </a:endParaRPr>
                </a:p>
              </p:txBody>
            </p:sp>
          </p:grpSp>
        </p:grpSp>
        <p:sp>
          <p:nvSpPr>
            <p:cNvPr id="81" name="TextBox 80">
              <a:extLst>
                <a:ext uri="{FF2B5EF4-FFF2-40B4-BE49-F238E27FC236}">
                  <a16:creationId xmlns:a16="http://schemas.microsoft.com/office/drawing/2014/main" xmlns="" id="{EF84689C-CE95-4515-8C58-15A36E94960A}"/>
                </a:ext>
              </a:extLst>
            </p:cNvPr>
            <p:cNvSpPr txBox="1"/>
            <p:nvPr/>
          </p:nvSpPr>
          <p:spPr>
            <a:xfrm>
              <a:off x="10194228" y="1407459"/>
              <a:ext cx="2004254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ko-KR" altLang="en-US" sz="1200" dirty="0" err="1">
                  <a:solidFill>
                    <a:schemeClr val="bg1"/>
                  </a:solidFill>
                  <a:latin typeface="에스코어 드림 6 Bold" panose="020B0703030302020204" pitchFamily="34" charset="-127"/>
                  <a:ea typeface="에스코어 드림 6 Bold" panose="020B0703030302020204" pitchFamily="34" charset="-127"/>
                </a:rPr>
                <a:t>신고도움서비스</a:t>
              </a:r>
              <a:r>
                <a:rPr lang="ko-KR" altLang="en-US" sz="1200" dirty="0">
                  <a:solidFill>
                    <a:schemeClr val="bg1"/>
                  </a:solidFill>
                  <a:latin typeface="에스코어 드림 6 Bold" panose="020B0703030302020204" pitchFamily="34" charset="-127"/>
                  <a:ea typeface="에스코어 드림 6 Bold" panose="020B0703030302020204" pitchFamily="34" charset="-127"/>
                </a:rPr>
                <a:t> 화면설명</a:t>
              </a:r>
              <a:endParaRPr lang="ko-KR" altLang="en-US" dirty="0">
                <a:solidFill>
                  <a:schemeClr val="bg1"/>
                </a:solidFill>
                <a:latin typeface="에스코어 드림 6 Bold" panose="020B0703030302020204" pitchFamily="34" charset="-127"/>
                <a:ea typeface="에스코어 드림 6 Bold" panose="020B0703030302020204" pitchFamily="34" charset="-127"/>
              </a:endParaRPr>
            </a:p>
          </p:txBody>
        </p:sp>
      </p:grpSp>
      <p:graphicFrame>
        <p:nvGraphicFramePr>
          <p:cNvPr id="38" name="표 37">
            <a:extLst>
              <a:ext uri="{FF2B5EF4-FFF2-40B4-BE49-F238E27FC236}">
                <a16:creationId xmlns:a16="http://schemas.microsoft.com/office/drawing/2014/main" xmlns="" id="{D273E977-3CDD-4440-86D3-8A706026619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5881979"/>
              </p:ext>
            </p:extLst>
          </p:nvPr>
        </p:nvGraphicFramePr>
        <p:xfrm>
          <a:off x="645213" y="2535530"/>
          <a:ext cx="10842492" cy="2651760"/>
        </p:xfrm>
        <a:graphic>
          <a:graphicData uri="http://schemas.openxmlformats.org/drawingml/2006/table">
            <a:tbl>
              <a:tblPr firstRow="1" bandRow="1">
                <a:tableStyleId>{073A0DAA-6AF3-43AB-8588-CEC1D06C72B9}</a:tableStyleId>
              </a:tblPr>
              <a:tblGrid>
                <a:gridCol w="1553379">
                  <a:extLst>
                    <a:ext uri="{9D8B030D-6E8A-4147-A177-3AD203B41FA5}">
                      <a16:colId xmlns:a16="http://schemas.microsoft.com/office/drawing/2014/main" xmlns="" val="2981607539"/>
                    </a:ext>
                  </a:extLst>
                </a:gridCol>
                <a:gridCol w="7991648">
                  <a:extLst>
                    <a:ext uri="{9D8B030D-6E8A-4147-A177-3AD203B41FA5}">
                      <a16:colId xmlns:a16="http://schemas.microsoft.com/office/drawing/2014/main" xmlns="" val="3376294659"/>
                    </a:ext>
                  </a:extLst>
                </a:gridCol>
                <a:gridCol w="1297465">
                  <a:extLst>
                    <a:ext uri="{9D8B030D-6E8A-4147-A177-3AD203B41FA5}">
                      <a16:colId xmlns:a16="http://schemas.microsoft.com/office/drawing/2014/main" xmlns="" val="3916175080"/>
                    </a:ext>
                  </a:extLst>
                </a:gridCol>
              </a:tblGrid>
              <a:tr h="134904"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200" b="1" dirty="0">
                          <a:solidFill>
                            <a:schemeClr val="tx1"/>
                          </a:solidFill>
                          <a:latin typeface="나눔스퀘어 ExtraBold" panose="020B0600000101010101" pitchFamily="50" charset="-127"/>
                          <a:ea typeface="나눔스퀘어 ExtraBold" panose="020B0600000101010101" pitchFamily="50" charset="-127"/>
                        </a:rPr>
                        <a:t>안내사항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1200" b="1" dirty="0" err="1">
                          <a:solidFill>
                            <a:schemeClr val="tx1"/>
                          </a:solidFill>
                          <a:latin typeface="나눔스퀘어 ExtraBold" panose="020B0600000101010101" pitchFamily="50" charset="-127"/>
                          <a:ea typeface="나눔스퀘어 ExtraBold" panose="020B0600000101010101" pitchFamily="50" charset="-127"/>
                        </a:rPr>
                        <a:t>안내내용</a:t>
                      </a:r>
                      <a:endParaRPr lang="ko-KR" altLang="en-US" sz="1200" b="1" dirty="0">
                        <a:solidFill>
                          <a:schemeClr val="tx1"/>
                        </a:solidFill>
                        <a:latin typeface="나눔스퀘어 ExtraBold" panose="020B0600000101010101" pitchFamily="50" charset="-127"/>
                        <a:ea typeface="나눔스퀘어 ExtraBold" panose="020B0600000101010101" pitchFamily="50" charset="-12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ko-KR" altLang="en-US" sz="1200" b="0" dirty="0">
                        <a:solidFill>
                          <a:schemeClr val="bg2">
                            <a:lumMod val="25000"/>
                          </a:schemeClr>
                        </a:solidFill>
                        <a:latin typeface="나눔고딕" panose="020D0604000000000000" pitchFamily="50" charset="-127"/>
                        <a:ea typeface="나눔고딕" panose="020D0604000000000000" pitchFamily="50" charset="-12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3909599328"/>
                  </a:ext>
                </a:extLst>
              </a:tr>
              <a:tr h="122611">
                <a:tc rowSpan="2"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1200" b="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청년 창업중소기업에 </a:t>
                      </a:r>
                      <a:endParaRPr lang="en-US" altLang="ko-KR" sz="1200" b="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나눔고딕" panose="020D0604000000000000" pitchFamily="50" charset="-127"/>
                        <a:ea typeface="나눔고딕" panose="020D0604000000000000" pitchFamily="50" charset="-127"/>
                      </a:endParaRPr>
                    </a:p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1200" b="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대한 세제지원 확대 안내</a:t>
                      </a:r>
                    </a:p>
                  </a:txBody>
                  <a:tcPr>
                    <a:lnL w="12700" cmpd="sng">
                      <a:noFill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ko-KR" altLang="en-US" sz="1200" b="0" spc="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청년이 대표자로 창업한 중소기업 중 일정한 요건에 해당하는 기업은 감면사업에서 최초로 소득이 발생한 과세연도 포함</a:t>
                      </a:r>
                      <a:endParaRPr lang="en-US" altLang="ko-KR" sz="1200" b="0" spc="0" dirty="0">
                        <a:solidFill>
                          <a:schemeClr val="bg2">
                            <a:lumMod val="25000"/>
                          </a:schemeClr>
                        </a:solidFill>
                        <a:latin typeface="나눔고딕" panose="020D0604000000000000" pitchFamily="50" charset="-127"/>
                        <a:ea typeface="나눔고딕" panose="020D0604000000000000" pitchFamily="50" charset="-127"/>
                      </a:endParaRPr>
                    </a:p>
                    <a:p>
                      <a:pPr latinLnBrk="1"/>
                      <a:r>
                        <a:rPr lang="ko-KR" altLang="en-US" sz="1200" b="0" spc="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최대 </a:t>
                      </a:r>
                      <a:r>
                        <a:rPr lang="en-US" altLang="ko-KR" sz="1200" b="0" spc="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5</a:t>
                      </a:r>
                      <a:r>
                        <a:rPr lang="ko-KR" altLang="en-US" sz="1200" b="0" spc="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년까지 창업 지역에 따라 법인세의 </a:t>
                      </a:r>
                      <a:r>
                        <a:rPr lang="en-US" altLang="ko-KR" sz="1200" b="0" spc="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100%(</a:t>
                      </a:r>
                      <a:r>
                        <a:rPr lang="ko-KR" altLang="en-US" sz="1200" b="0" spc="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수도권과밀억제권역 외</a:t>
                      </a:r>
                      <a:r>
                        <a:rPr lang="en-US" altLang="ko-KR" sz="1200" b="0" spc="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) </a:t>
                      </a:r>
                      <a:r>
                        <a:rPr lang="ko-KR" altLang="en-US" sz="1200" b="0" spc="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또는 </a:t>
                      </a:r>
                      <a:r>
                        <a:rPr lang="en-US" altLang="ko-KR" sz="1200" b="0" spc="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50%(</a:t>
                      </a:r>
                      <a:r>
                        <a:rPr lang="ko-KR" altLang="en-US" sz="1200" b="0" spc="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수도권과밀억제권역</a:t>
                      </a:r>
                      <a:r>
                        <a:rPr lang="en-US" altLang="ko-KR" sz="1200" b="0" spc="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)</a:t>
                      </a:r>
                      <a:r>
                        <a:rPr lang="ko-KR" altLang="en-US" sz="1200" b="0" spc="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에 상당하는 </a:t>
                      </a:r>
                      <a:endParaRPr lang="en-US" altLang="ko-KR" sz="1200" b="0" spc="0" dirty="0">
                        <a:solidFill>
                          <a:schemeClr val="bg2">
                            <a:lumMod val="25000"/>
                          </a:schemeClr>
                        </a:solidFill>
                        <a:latin typeface="나눔고딕" panose="020D0604000000000000" pitchFamily="50" charset="-127"/>
                        <a:ea typeface="나눔고딕" panose="020D0604000000000000" pitchFamily="50" charset="-127"/>
                      </a:endParaRPr>
                    </a:p>
                    <a:p>
                      <a:pPr latinLnBrk="1"/>
                      <a:r>
                        <a:rPr lang="ko-KR" altLang="en-US" sz="1200" b="0" spc="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세액이 감면됨을 알려드리니 세액감면 요건에 해당하는지를 검토하여 법인세를 신고하시기 바랍니다</a:t>
                      </a:r>
                      <a:r>
                        <a:rPr lang="en-US" altLang="ko-KR" sz="1200" b="0" spc="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.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rowSpan="2">
                  <a:txBody>
                    <a:bodyPr/>
                    <a:lstStyle/>
                    <a:p>
                      <a:pPr latinLnBrk="1"/>
                      <a:endParaRPr lang="ko-KR" altLang="en-US" sz="1200" b="0" spc="0" dirty="0">
                        <a:solidFill>
                          <a:schemeClr val="bg2">
                            <a:lumMod val="25000"/>
                          </a:schemeClr>
                        </a:solidFill>
                        <a:latin typeface="나눔고딕" panose="020D0604000000000000" pitchFamily="50" charset="-127"/>
                        <a:ea typeface="나눔고딕" panose="020D0604000000000000" pitchFamily="50" charset="-12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194778759"/>
                  </a:ext>
                </a:extLst>
              </a:tr>
              <a:tr h="1438977">
                <a:tc vMerge="1"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ko-KR" altLang="en-US" sz="1200" b="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나눔고딕" panose="020D0604000000000000" pitchFamily="50" charset="-127"/>
                        <a:ea typeface="나눔고딕" panose="020D0604000000000000" pitchFamily="50" charset="-127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317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200" b="1" spc="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&lt;</a:t>
                      </a:r>
                      <a:r>
                        <a:rPr lang="ko-KR" altLang="en-US" sz="1200" b="1" spc="0" dirty="0" err="1">
                          <a:solidFill>
                            <a:schemeClr val="bg2">
                              <a:lumMod val="25000"/>
                            </a:schemeClr>
                          </a:solidFill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제도개요</a:t>
                      </a:r>
                      <a:r>
                        <a:rPr lang="en-US" altLang="ko-KR" sz="1200" b="1" spc="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&gt;</a:t>
                      </a:r>
                    </a:p>
                    <a:p>
                      <a:pPr algn="l" latinLnBrk="1"/>
                      <a:r>
                        <a:rPr lang="ko-KR" altLang="en-US" sz="1200" dirty="0">
                          <a:effectLst/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○적용대상 </a:t>
                      </a:r>
                      <a:r>
                        <a:rPr lang="en-US" altLang="ko-KR" sz="1200" dirty="0">
                          <a:effectLst/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: </a:t>
                      </a:r>
                      <a:r>
                        <a:rPr lang="ko-KR" altLang="en-US" sz="1200" dirty="0">
                          <a:effectLst/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대표자가 </a:t>
                      </a:r>
                      <a:r>
                        <a:rPr lang="ko-KR" altLang="en-US" sz="1200" dirty="0" err="1">
                          <a:effectLst/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창업당시</a:t>
                      </a:r>
                      <a:r>
                        <a:rPr lang="ko-KR" altLang="en-US" sz="1200" dirty="0">
                          <a:effectLst/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 </a:t>
                      </a:r>
                      <a:r>
                        <a:rPr lang="en-US" altLang="ko-KR" sz="1200" dirty="0">
                          <a:effectLst/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15</a:t>
                      </a:r>
                      <a:r>
                        <a:rPr lang="ko-KR" altLang="en-US" sz="1200" dirty="0">
                          <a:effectLst/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세 이상 </a:t>
                      </a:r>
                      <a:r>
                        <a:rPr lang="en-US" altLang="ko-KR" sz="1200" dirty="0">
                          <a:effectLst/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34</a:t>
                      </a:r>
                      <a:r>
                        <a:rPr lang="ko-KR" altLang="en-US" sz="1200" dirty="0">
                          <a:effectLst/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세 이하</a:t>
                      </a:r>
                      <a:r>
                        <a:rPr lang="ko-KR" altLang="en-US" sz="1200" baseline="30000" dirty="0">
                          <a:effectLst/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*</a:t>
                      </a:r>
                      <a:r>
                        <a:rPr lang="ko-KR" altLang="en-US" sz="1200" dirty="0">
                          <a:effectLst/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인 중소기업</a:t>
                      </a:r>
                      <a:br>
                        <a:rPr lang="ko-KR" altLang="en-US" sz="1200" dirty="0">
                          <a:effectLst/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</a:br>
                      <a:r>
                        <a:rPr lang="ko-KR" altLang="en-US" sz="1200" dirty="0">
                          <a:effectLst/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* 연령 </a:t>
                      </a:r>
                      <a:r>
                        <a:rPr lang="ko-KR" altLang="en-US" sz="1200" dirty="0" err="1">
                          <a:effectLst/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적용시</a:t>
                      </a:r>
                      <a:r>
                        <a:rPr lang="ko-KR" altLang="en-US" sz="1200" dirty="0">
                          <a:effectLst/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 병역이행기간은 차감</a:t>
                      </a:r>
                      <a:r>
                        <a:rPr lang="en-US" altLang="ko-KR" sz="1200" dirty="0">
                          <a:effectLst/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(</a:t>
                      </a:r>
                      <a:r>
                        <a:rPr lang="ko-KR" altLang="en-US" sz="1200" dirty="0">
                          <a:effectLst/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최대 </a:t>
                      </a:r>
                      <a:r>
                        <a:rPr lang="en-US" altLang="ko-KR" sz="1200" dirty="0">
                          <a:effectLst/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6</a:t>
                      </a:r>
                      <a:r>
                        <a:rPr lang="ko-KR" altLang="en-US" sz="1200" dirty="0">
                          <a:effectLst/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년</a:t>
                      </a:r>
                      <a:r>
                        <a:rPr lang="en-US" altLang="ko-KR" sz="1200" dirty="0">
                          <a:effectLst/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)</a:t>
                      </a:r>
                      <a:r>
                        <a:rPr lang="ko-KR" altLang="en-US" sz="1200" dirty="0">
                          <a:effectLst/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하고</a:t>
                      </a:r>
                      <a:r>
                        <a:rPr lang="en-US" altLang="ko-KR" sz="1200" dirty="0">
                          <a:effectLst/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, </a:t>
                      </a:r>
                      <a:r>
                        <a:rPr lang="ko-KR" altLang="en-US" sz="1200" dirty="0" err="1">
                          <a:effectLst/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창업시</a:t>
                      </a:r>
                      <a:r>
                        <a:rPr lang="ko-KR" altLang="en-US" sz="1200" dirty="0">
                          <a:effectLst/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 최대주주 등에 해당할 것</a:t>
                      </a:r>
                      <a:br>
                        <a:rPr lang="ko-KR" altLang="en-US" sz="1200" dirty="0">
                          <a:effectLst/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</a:br>
                      <a:r>
                        <a:rPr lang="ko-KR" altLang="en-US" sz="1200" dirty="0">
                          <a:effectLst/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/>
                      </a:r>
                      <a:br>
                        <a:rPr lang="ko-KR" altLang="en-US" sz="1200" dirty="0">
                          <a:effectLst/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</a:br>
                      <a:r>
                        <a:rPr lang="ko-KR" altLang="en-US" sz="1200" dirty="0">
                          <a:effectLst/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○감면비율 </a:t>
                      </a:r>
                      <a:r>
                        <a:rPr lang="en-US" altLang="ko-KR" sz="1200" dirty="0">
                          <a:effectLst/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:</a:t>
                      </a:r>
                      <a:r>
                        <a:rPr lang="ko-KR" altLang="en-US" sz="1200" dirty="0">
                          <a:effectLst/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일반 창업중소기업에 비해 확대된 세정지원</a:t>
                      </a:r>
                      <a:br>
                        <a:rPr lang="ko-KR" altLang="en-US" sz="1200" dirty="0">
                          <a:effectLst/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</a:br>
                      <a:r>
                        <a:rPr lang="ko-KR" altLang="en-US" sz="1200" dirty="0">
                          <a:effectLst/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① 수도권과밀억제권역 </a:t>
                      </a:r>
                      <a:r>
                        <a:rPr lang="en-US" altLang="ko-KR" sz="1200" dirty="0">
                          <a:effectLst/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: 50% , ② </a:t>
                      </a:r>
                      <a:r>
                        <a:rPr lang="ko-KR" altLang="en-US" sz="1200" dirty="0" err="1">
                          <a:effectLst/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수도권과밀억제권역외의</a:t>
                      </a:r>
                      <a:r>
                        <a:rPr lang="ko-KR" altLang="en-US" sz="1200" dirty="0">
                          <a:effectLst/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 지역 </a:t>
                      </a:r>
                      <a:r>
                        <a:rPr lang="en-US" altLang="ko-KR" sz="1200" dirty="0">
                          <a:effectLst/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: 100%</a:t>
                      </a:r>
                      <a:br>
                        <a:rPr lang="en-US" altLang="ko-KR" sz="1200" dirty="0">
                          <a:effectLst/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</a:br>
                      <a:endParaRPr lang="en-US" altLang="ko-KR" sz="1200" dirty="0">
                        <a:effectLst/>
                        <a:latin typeface="나눔고딕" panose="020D0604000000000000" pitchFamily="50" charset="-127"/>
                        <a:ea typeface="나눔고딕" panose="020D0604000000000000" pitchFamily="50" charset="-127"/>
                      </a:endParaRPr>
                    </a:p>
                    <a:p>
                      <a:pPr algn="l" latinLnBrk="1"/>
                      <a:r>
                        <a:rPr lang="en-US" altLang="ko-KR" sz="1200" dirty="0">
                          <a:effectLst/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○ </a:t>
                      </a:r>
                      <a:r>
                        <a:rPr lang="ko-KR" altLang="en-US" sz="1200" dirty="0">
                          <a:effectLst/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사후관리</a:t>
                      </a:r>
                      <a:r>
                        <a:rPr lang="en-US" altLang="ko-KR" sz="1200" dirty="0">
                          <a:effectLst/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: </a:t>
                      </a:r>
                      <a:r>
                        <a:rPr lang="ko-KR" altLang="en-US" sz="1200" dirty="0">
                          <a:effectLst/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감면기간 중에 대표자가 ‘</a:t>
                      </a:r>
                      <a:r>
                        <a:rPr lang="ko-KR" altLang="en-US" sz="1200" dirty="0" err="1">
                          <a:effectLst/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최대주주요건’을</a:t>
                      </a:r>
                      <a:r>
                        <a:rPr lang="ko-KR" altLang="en-US" sz="1200" dirty="0">
                          <a:effectLst/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 충족하지 못하게 될 경우 잔여기간에 대한 </a:t>
                      </a:r>
                      <a:r>
                        <a:rPr lang="ko-KR" altLang="en-US" sz="1200" dirty="0" err="1">
                          <a:effectLst/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감면율</a:t>
                      </a:r>
                      <a:r>
                        <a:rPr lang="ko-KR" altLang="en-US" sz="1200" dirty="0">
                          <a:effectLst/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 변경</a:t>
                      </a:r>
                      <a:endParaRPr lang="en-US" altLang="ko-KR" sz="1200" dirty="0">
                        <a:effectLst/>
                        <a:latin typeface="나눔고딕" panose="020D0604000000000000" pitchFamily="50" charset="-127"/>
                        <a:ea typeface="나눔고딕" panose="020D0604000000000000" pitchFamily="50" charset="-127"/>
                      </a:endParaRPr>
                    </a:p>
                    <a:p>
                      <a:pPr algn="l" latinLnBrk="1"/>
                      <a:r>
                        <a:rPr lang="en-US" altLang="ko-KR" sz="1200" dirty="0">
                          <a:effectLst/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                   (100%→50%)</a:t>
                      </a:r>
                      <a:r>
                        <a:rPr lang="en-US" altLang="ko-KR" sz="1200" baseline="0" dirty="0">
                          <a:effectLst/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 </a:t>
                      </a:r>
                      <a:r>
                        <a:rPr lang="ko-KR" altLang="en-US" sz="1200" dirty="0">
                          <a:effectLst/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또는 감면 실효</a:t>
                      </a:r>
                      <a:r>
                        <a:rPr lang="en-US" altLang="ko-KR" sz="1200" dirty="0">
                          <a:effectLst/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(50%→0%)</a:t>
                      </a:r>
                      <a:endParaRPr lang="en-US" altLang="ko-KR" sz="1200" b="1" spc="0" dirty="0">
                        <a:solidFill>
                          <a:schemeClr val="bg2">
                            <a:lumMod val="25000"/>
                          </a:schemeClr>
                        </a:solidFill>
                        <a:latin typeface="나눔고딕" panose="020D0604000000000000" pitchFamily="50" charset="-127"/>
                        <a:ea typeface="나눔고딕" panose="020D0604000000000000" pitchFamily="50" charset="-12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3011495273"/>
                  </a:ext>
                </a:extLst>
              </a:tr>
            </a:tbl>
          </a:graphicData>
        </a:graphic>
      </p:graphicFrame>
      <p:sp>
        <p:nvSpPr>
          <p:cNvPr id="39" name="직사각형 38">
            <a:extLst>
              <a:ext uri="{FF2B5EF4-FFF2-40B4-BE49-F238E27FC236}">
                <a16:creationId xmlns:a16="http://schemas.microsoft.com/office/drawing/2014/main" xmlns="" id="{94615B34-4867-430E-B711-12F2A475B775}"/>
              </a:ext>
            </a:extLst>
          </p:cNvPr>
          <p:cNvSpPr/>
          <p:nvPr/>
        </p:nvSpPr>
        <p:spPr>
          <a:xfrm>
            <a:off x="2194844" y="3419122"/>
            <a:ext cx="8000000" cy="1780679"/>
          </a:xfrm>
          <a:prstGeom prst="rect">
            <a:avLst/>
          </a:prstGeom>
          <a:noFill/>
          <a:ln w="38100">
            <a:solidFill>
              <a:schemeClr val="accent2">
                <a:lumMod val="40000"/>
                <a:lumOff val="60000"/>
              </a:schemeClr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46" name="직사각형 45">
            <a:extLst>
              <a:ext uri="{FF2B5EF4-FFF2-40B4-BE49-F238E27FC236}">
                <a16:creationId xmlns:a16="http://schemas.microsoft.com/office/drawing/2014/main" xmlns="" id="{1967105A-939A-4296-B322-7DDEAAD3C447}"/>
              </a:ext>
            </a:extLst>
          </p:cNvPr>
          <p:cNvSpPr/>
          <p:nvPr/>
        </p:nvSpPr>
        <p:spPr>
          <a:xfrm>
            <a:off x="10394454" y="2945150"/>
            <a:ext cx="894945" cy="301558"/>
          </a:xfrm>
          <a:prstGeom prst="rect">
            <a:avLst/>
          </a:prstGeom>
          <a:solidFill>
            <a:schemeClr val="bg1"/>
          </a:solidFill>
          <a:ln w="38100">
            <a:solidFill>
              <a:schemeClr val="accent2">
                <a:lumMod val="40000"/>
                <a:lumOff val="60000"/>
              </a:schemeClr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나눔고딕 ExtraBold" panose="020D0904000000000000" pitchFamily="50" charset="-127"/>
                <a:ea typeface="나눔고딕 ExtraBold" panose="020D0904000000000000" pitchFamily="50" charset="-127"/>
              </a:rPr>
              <a:t>상세보기</a:t>
            </a:r>
          </a:p>
        </p:txBody>
      </p:sp>
      <p:sp>
        <p:nvSpPr>
          <p:cNvPr id="47" name="줄무늬가 있는 오른쪽 화살표 66">
            <a:extLst>
              <a:ext uri="{FF2B5EF4-FFF2-40B4-BE49-F238E27FC236}">
                <a16:creationId xmlns:a16="http://schemas.microsoft.com/office/drawing/2014/main" xmlns="" id="{B57ED53E-6384-41E3-977B-07B8805DF30A}"/>
              </a:ext>
            </a:extLst>
          </p:cNvPr>
          <p:cNvSpPr/>
          <p:nvPr/>
        </p:nvSpPr>
        <p:spPr>
          <a:xfrm rot="8308096">
            <a:off x="10222207" y="3704902"/>
            <a:ext cx="603115" cy="277995"/>
          </a:xfrm>
          <a:prstGeom prst="stripedRightArrow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chemeClr val="bg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pic>
        <p:nvPicPr>
          <p:cNvPr id="48" name="그래픽 4">
            <a:extLst>
              <a:ext uri="{FF2B5EF4-FFF2-40B4-BE49-F238E27FC236}">
                <a16:creationId xmlns:a16="http://schemas.microsoft.com/office/drawing/2014/main" xmlns="" id="{494309D1-9CB5-4D60-9E91-3E29F9E4FFE3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96DAC541-7B7A-43D3-8B79-37D633B846F1}">
                <asvg:svgBlip xmlns:asvg="http://schemas.microsoft.com/office/drawing/2016/SVG/main" xmlns="" r:embed="rId11"/>
              </a:ext>
            </a:extLst>
          </a:blip>
          <a:srcRect l="93409" t="49635" b="40029"/>
          <a:stretch/>
        </p:blipFill>
        <p:spPr>
          <a:xfrm>
            <a:off x="10561512" y="2979344"/>
            <a:ext cx="444533" cy="697116"/>
          </a:xfrm>
          <a:prstGeom prst="rect">
            <a:avLst/>
          </a:prstGeom>
        </p:spPr>
      </p:pic>
      <p:sp>
        <p:nvSpPr>
          <p:cNvPr id="49" name="TextBox 48">
            <a:extLst>
              <a:ext uri="{FF2B5EF4-FFF2-40B4-BE49-F238E27FC236}">
                <a16:creationId xmlns:a16="http://schemas.microsoft.com/office/drawing/2014/main" xmlns="" id="{C311477E-0440-4E33-B3E4-3578DB57D5E5}"/>
              </a:ext>
            </a:extLst>
          </p:cNvPr>
          <p:cNvSpPr txBox="1"/>
          <p:nvPr/>
        </p:nvSpPr>
        <p:spPr>
          <a:xfrm>
            <a:off x="516224" y="2193345"/>
            <a:ext cx="175400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400" dirty="0">
                <a:latin typeface="나눔스퀘어 ExtraBold" panose="020B0600000101010101" pitchFamily="50" charset="-127"/>
                <a:ea typeface="나눔스퀘어 ExtraBold" panose="020B0600000101010101" pitchFamily="50" charset="-127"/>
              </a:rPr>
              <a:t>2. </a:t>
            </a:r>
            <a:r>
              <a:rPr lang="ko-KR" altLang="en-US" sz="1400" dirty="0" err="1">
                <a:latin typeface="나눔스퀘어 ExtraBold" panose="020B0600000101010101" pitchFamily="50" charset="-127"/>
                <a:ea typeface="나눔스퀘어 ExtraBold" panose="020B0600000101010101" pitchFamily="50" charset="-127"/>
              </a:rPr>
              <a:t>법인별</a:t>
            </a:r>
            <a:r>
              <a:rPr lang="ko-KR" altLang="en-US" sz="1400" dirty="0">
                <a:latin typeface="나눔스퀘어 ExtraBold" panose="020B0600000101010101" pitchFamily="50" charset="-127"/>
                <a:ea typeface="나눔스퀘어 ExtraBold" panose="020B0600000101010101" pitchFamily="50" charset="-127"/>
              </a:rPr>
              <a:t> </a:t>
            </a:r>
            <a:r>
              <a:rPr lang="ko-KR" altLang="en-US" sz="1400" dirty="0" err="1">
                <a:latin typeface="나눔스퀘어 ExtraBold" panose="020B0600000101010101" pitchFamily="50" charset="-127"/>
                <a:ea typeface="나눔스퀘어 ExtraBold" panose="020B0600000101010101" pitchFamily="50" charset="-127"/>
              </a:rPr>
              <a:t>절세도움말</a:t>
            </a:r>
            <a:endParaRPr lang="ko-KR" altLang="en-US" sz="1400" dirty="0">
              <a:latin typeface="나눔스퀘어 ExtraBold" panose="020B0600000101010101" pitchFamily="50" charset="-127"/>
              <a:ea typeface="나눔스퀘어 ExtraBold" panose="020B0600000101010101" pitchFamily="50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30797100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3" grpId="0"/>
    </p:bld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그림 8">
            <a:extLst>
              <a:ext uri="{FF2B5EF4-FFF2-40B4-BE49-F238E27FC236}">
                <a16:creationId xmlns:a16="http://schemas.microsoft.com/office/drawing/2014/main" xmlns="" id="{3B1A5D79-5902-41C8-BAED-76B0149ED52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848" b="16848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3" name="사각형: 둥근 모서리 12">
            <a:extLst>
              <a:ext uri="{FF2B5EF4-FFF2-40B4-BE49-F238E27FC236}">
                <a16:creationId xmlns:a16="http://schemas.microsoft.com/office/drawing/2014/main" xmlns="" id="{B0AAEF71-D79C-4536-A1D5-3BE6B62106F3}"/>
              </a:ext>
            </a:extLst>
          </p:cNvPr>
          <p:cNvSpPr/>
          <p:nvPr/>
        </p:nvSpPr>
        <p:spPr>
          <a:xfrm>
            <a:off x="195654" y="614106"/>
            <a:ext cx="11788030" cy="5796236"/>
          </a:xfrm>
          <a:prstGeom prst="roundRect">
            <a:avLst>
              <a:gd name="adj" fmla="val 3684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dirty="0">
                <a:solidFill>
                  <a:srgbClr val="0A1834"/>
                </a:solidFill>
              </a:rPr>
              <a:t>									</a:t>
            </a:r>
            <a:endParaRPr lang="ko-KR" altLang="en-US" dirty="0">
              <a:solidFill>
                <a:srgbClr val="0A1834"/>
              </a:solidFill>
            </a:endParaRPr>
          </a:p>
        </p:txBody>
      </p:sp>
      <p:pic>
        <p:nvPicPr>
          <p:cNvPr id="4" name="그림 3">
            <a:extLst>
              <a:ext uri="{FF2B5EF4-FFF2-40B4-BE49-F238E27FC236}">
                <a16:creationId xmlns:a16="http://schemas.microsoft.com/office/drawing/2014/main" xmlns="" id="{C9BCA64D-037A-49F7-A300-3CB2DC9B6C0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212245" y="0"/>
            <a:ext cx="1785671" cy="552517"/>
          </a:xfrm>
          <a:prstGeom prst="rect">
            <a:avLst/>
          </a:prstGeom>
        </p:spPr>
      </p:pic>
      <p:pic>
        <p:nvPicPr>
          <p:cNvPr id="14" name="그림 13">
            <a:extLst>
              <a:ext uri="{FF2B5EF4-FFF2-40B4-BE49-F238E27FC236}">
                <a16:creationId xmlns:a16="http://schemas.microsoft.com/office/drawing/2014/main" xmlns="" id="{0D9592AB-2BA6-4E77-9EDF-C43A691759C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07896" y="6459624"/>
            <a:ext cx="1525434" cy="355996"/>
          </a:xfrm>
          <a:prstGeom prst="rect">
            <a:avLst/>
          </a:prstGeom>
        </p:spPr>
      </p:pic>
      <p:sp>
        <p:nvSpPr>
          <p:cNvPr id="37" name="TextBox 36">
            <a:extLst>
              <a:ext uri="{FF2B5EF4-FFF2-40B4-BE49-F238E27FC236}">
                <a16:creationId xmlns:a16="http://schemas.microsoft.com/office/drawing/2014/main" xmlns="" id="{3A8C9166-5D9C-4CD9-9582-0B9841FC481C}"/>
              </a:ext>
            </a:extLst>
          </p:cNvPr>
          <p:cNvSpPr txBox="1"/>
          <p:nvPr/>
        </p:nvSpPr>
        <p:spPr>
          <a:xfrm>
            <a:off x="10879671" y="1407459"/>
            <a:ext cx="150582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1200" dirty="0">
                <a:solidFill>
                  <a:schemeClr val="bg1"/>
                </a:solidFill>
                <a:latin typeface="에스코어 드림 6 Bold" panose="020B0703030302020204" pitchFamily="34" charset="-127"/>
                <a:ea typeface="에스코어 드림 6 Bold" panose="020B0703030302020204" pitchFamily="34" charset="-127"/>
              </a:rPr>
              <a:t>세정지원 방안</a:t>
            </a:r>
            <a:endParaRPr lang="ko-KR" altLang="en-US" dirty="0">
              <a:solidFill>
                <a:schemeClr val="bg1"/>
              </a:solidFill>
              <a:latin typeface="에스코어 드림 6 Bold" panose="020B0703030302020204" pitchFamily="34" charset="-127"/>
              <a:ea typeface="에스코어 드림 6 Bold" panose="020B0703030302020204" pitchFamily="34" charset="-127"/>
            </a:endParaRPr>
          </a:p>
        </p:txBody>
      </p:sp>
      <p:sp>
        <p:nvSpPr>
          <p:cNvPr id="73" name="TextBox 72">
            <a:extLst>
              <a:ext uri="{FF2B5EF4-FFF2-40B4-BE49-F238E27FC236}">
                <a16:creationId xmlns:a16="http://schemas.microsoft.com/office/drawing/2014/main" xmlns="" id="{338B6098-BAD8-48E1-A4D7-9DA3E1763D94}"/>
              </a:ext>
            </a:extLst>
          </p:cNvPr>
          <p:cNvSpPr txBox="1"/>
          <p:nvPr/>
        </p:nvSpPr>
        <p:spPr>
          <a:xfrm>
            <a:off x="1464665" y="5622680"/>
            <a:ext cx="9688871" cy="74488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Clr>
                <a:srgbClr val="C00000"/>
              </a:buClr>
              <a:buFont typeface="Wingdings" panose="05000000000000000000" pitchFamily="2" charset="2"/>
              <a:buChar char="ü"/>
            </a:pPr>
            <a:r>
              <a:rPr lang="ko-KR" altLang="en-US" dirty="0">
                <a:solidFill>
                  <a:srgbClr val="334457"/>
                </a:solidFill>
                <a:latin typeface="나눔스퀘어 ExtraBold" panose="020B0600000101010101" pitchFamily="50" charset="-127"/>
                <a:ea typeface="나눔스퀘어 ExtraBold" panose="020B0600000101010101" pitchFamily="50" charset="-127"/>
              </a:rPr>
              <a:t>신고 시 참고할</a:t>
            </a:r>
            <a:r>
              <a:rPr lang="ko-KR" altLang="en-US" dirty="0">
                <a:solidFill>
                  <a:srgbClr val="C00000"/>
                </a:solidFill>
                <a:latin typeface="나눔스퀘어 ExtraBold" panose="020B0600000101010101" pitchFamily="50" charset="-127"/>
                <a:ea typeface="나눔스퀘어 ExtraBold" panose="020B0600000101010101" pitchFamily="50" charset="-127"/>
              </a:rPr>
              <a:t> 세법규정 안내</a:t>
            </a:r>
            <a:endParaRPr lang="en-US" altLang="ko-KR" dirty="0">
              <a:solidFill>
                <a:srgbClr val="C00000"/>
              </a:solidFill>
              <a:latin typeface="나눔스퀘어 ExtraBold" panose="020B0600000101010101" pitchFamily="50" charset="-127"/>
              <a:ea typeface="나눔스퀘어 ExtraBold" panose="020B0600000101010101" pitchFamily="50" charset="-127"/>
            </a:endParaRPr>
          </a:p>
          <a:p>
            <a:pPr>
              <a:lnSpc>
                <a:spcPct val="150000"/>
              </a:lnSpc>
              <a:buClr>
                <a:srgbClr val="C00000"/>
              </a:buClr>
            </a:pPr>
            <a:r>
              <a:rPr lang="ko-KR" altLang="en-US" dirty="0">
                <a:solidFill>
                  <a:srgbClr val="334457"/>
                </a:solidFill>
                <a:latin typeface="나눔스퀘어 ExtraBold" panose="020B0600000101010101" pitchFamily="50" charset="-127"/>
                <a:ea typeface="나눔스퀘어 ExtraBold" panose="020B0600000101010101" pitchFamily="50" charset="-127"/>
              </a:rPr>
              <a:t>      </a:t>
            </a:r>
            <a:r>
              <a:rPr lang="ko-KR" altLang="en-US" dirty="0">
                <a:solidFill>
                  <a:schemeClr val="accent5">
                    <a:lumMod val="75000"/>
                  </a:schemeClr>
                </a:solidFill>
                <a:latin typeface="나눔스퀘어 ExtraBold" panose="020B0600000101010101" pitchFamily="50" charset="-127"/>
                <a:ea typeface="나눔스퀘어 ExtraBold" panose="020B0600000101010101" pitchFamily="50" charset="-127"/>
              </a:rPr>
              <a:t>신고 도움자료와 연관된 세법규정</a:t>
            </a:r>
            <a:r>
              <a:rPr lang="ko-KR" altLang="en-US" dirty="0">
                <a:solidFill>
                  <a:srgbClr val="334457"/>
                </a:solidFill>
                <a:latin typeface="나눔스퀘어 ExtraBold" panose="020B0600000101010101" pitchFamily="50" charset="-127"/>
                <a:ea typeface="나눔스퀘어 ExtraBold" panose="020B0600000101010101" pitchFamily="50" charset="-127"/>
              </a:rPr>
              <a:t>과 최근 </a:t>
            </a:r>
            <a:r>
              <a:rPr lang="ko-KR" altLang="en-US" dirty="0">
                <a:solidFill>
                  <a:schemeClr val="accent5">
                    <a:lumMod val="75000"/>
                  </a:schemeClr>
                </a:solidFill>
                <a:latin typeface="나눔스퀘어 ExtraBold" panose="020B0600000101010101" pitchFamily="50" charset="-127"/>
                <a:ea typeface="나눔스퀘어 ExtraBold" panose="020B0600000101010101" pitchFamily="50" charset="-127"/>
              </a:rPr>
              <a:t>주요 개정세법</a:t>
            </a:r>
            <a:r>
              <a:rPr lang="ko-KR" altLang="en-US" dirty="0">
                <a:solidFill>
                  <a:srgbClr val="334457"/>
                </a:solidFill>
                <a:latin typeface="나눔스퀘어 ExtraBold" panose="020B0600000101010101" pitchFamily="50" charset="-127"/>
                <a:ea typeface="나눔스퀘어 ExtraBold" panose="020B0600000101010101" pitchFamily="50" charset="-127"/>
              </a:rPr>
              <a:t>을 법인 유형</a:t>
            </a:r>
            <a:r>
              <a:rPr lang="en-US" altLang="ko-KR" dirty="0">
                <a:solidFill>
                  <a:srgbClr val="334457"/>
                </a:solidFill>
                <a:latin typeface="나눔스퀘어 ExtraBold" panose="020B0600000101010101" pitchFamily="50" charset="-127"/>
                <a:ea typeface="나눔스퀘어 ExtraBold" panose="020B0600000101010101" pitchFamily="50" charset="-127"/>
              </a:rPr>
              <a:t>(</a:t>
            </a:r>
            <a:r>
              <a:rPr lang="ko-KR" altLang="en-US" dirty="0">
                <a:solidFill>
                  <a:srgbClr val="334457"/>
                </a:solidFill>
                <a:latin typeface="나눔스퀘어 ExtraBold" panose="020B0600000101010101" pitchFamily="50" charset="-127"/>
                <a:ea typeface="나눔스퀘어 ExtraBold" panose="020B0600000101010101" pitchFamily="50" charset="-127"/>
              </a:rPr>
              <a:t>중소</a:t>
            </a:r>
            <a:r>
              <a:rPr lang="en-US" altLang="ko-KR" dirty="0">
                <a:solidFill>
                  <a:srgbClr val="334457"/>
                </a:solidFill>
                <a:latin typeface="나눔스퀘어 ExtraBold" panose="020B0600000101010101" pitchFamily="50" charset="-127"/>
                <a:ea typeface="나눔스퀘어 ExtraBold" panose="020B0600000101010101" pitchFamily="50" charset="-127"/>
              </a:rPr>
              <a:t>/</a:t>
            </a:r>
            <a:r>
              <a:rPr lang="ko-KR" altLang="en-US" dirty="0">
                <a:solidFill>
                  <a:srgbClr val="334457"/>
                </a:solidFill>
                <a:latin typeface="나눔스퀘어 ExtraBold" panose="020B0600000101010101" pitchFamily="50" charset="-127"/>
                <a:ea typeface="나눔스퀘어 ExtraBold" panose="020B0600000101010101" pitchFamily="50" charset="-127"/>
              </a:rPr>
              <a:t>중견</a:t>
            </a:r>
            <a:r>
              <a:rPr lang="en-US" altLang="ko-KR" dirty="0">
                <a:solidFill>
                  <a:srgbClr val="334457"/>
                </a:solidFill>
                <a:latin typeface="나눔스퀘어 ExtraBold" panose="020B0600000101010101" pitchFamily="50" charset="-127"/>
                <a:ea typeface="나눔스퀘어 ExtraBold" panose="020B0600000101010101" pitchFamily="50" charset="-127"/>
              </a:rPr>
              <a:t>/</a:t>
            </a:r>
            <a:r>
              <a:rPr lang="ko-KR" altLang="en-US" dirty="0">
                <a:solidFill>
                  <a:srgbClr val="334457"/>
                </a:solidFill>
                <a:latin typeface="나눔스퀘어 ExtraBold" panose="020B0600000101010101" pitchFamily="50" charset="-127"/>
                <a:ea typeface="나눔스퀘어 ExtraBold" panose="020B0600000101010101" pitchFamily="50" charset="-127"/>
              </a:rPr>
              <a:t>일반</a:t>
            </a:r>
            <a:r>
              <a:rPr lang="en-US" altLang="ko-KR" dirty="0">
                <a:solidFill>
                  <a:srgbClr val="334457"/>
                </a:solidFill>
                <a:latin typeface="나눔스퀘어 ExtraBold" panose="020B0600000101010101" pitchFamily="50" charset="-127"/>
                <a:ea typeface="나눔스퀘어 ExtraBold" panose="020B0600000101010101" pitchFamily="50" charset="-127"/>
              </a:rPr>
              <a:t>)</a:t>
            </a:r>
            <a:r>
              <a:rPr lang="ko-KR" altLang="en-US" dirty="0">
                <a:solidFill>
                  <a:srgbClr val="334457"/>
                </a:solidFill>
                <a:latin typeface="나눔스퀘어 ExtraBold" panose="020B0600000101010101" pitchFamily="50" charset="-127"/>
                <a:ea typeface="나눔스퀘어 ExtraBold" panose="020B0600000101010101" pitchFamily="50" charset="-127"/>
              </a:rPr>
              <a:t>에 따라 제공</a:t>
            </a:r>
            <a:endParaRPr lang="en-US" altLang="ko-KR" dirty="0">
              <a:solidFill>
                <a:srgbClr val="334457"/>
              </a:solidFill>
              <a:latin typeface="나눔스퀘어 ExtraBold" panose="020B0600000101010101" pitchFamily="50" charset="-127"/>
              <a:ea typeface="나눔스퀘어 ExtraBold" panose="020B0600000101010101" pitchFamily="50" charset="-127"/>
            </a:endParaRPr>
          </a:p>
        </p:txBody>
      </p:sp>
      <p:sp>
        <p:nvSpPr>
          <p:cNvPr id="75" name="직사각형 74">
            <a:extLst>
              <a:ext uri="{FF2B5EF4-FFF2-40B4-BE49-F238E27FC236}">
                <a16:creationId xmlns:a16="http://schemas.microsoft.com/office/drawing/2014/main" xmlns="" id="{00A8DE57-3288-4D79-8141-A06C71DCF4E8}"/>
              </a:ext>
            </a:extLst>
          </p:cNvPr>
          <p:cNvSpPr/>
          <p:nvPr/>
        </p:nvSpPr>
        <p:spPr>
          <a:xfrm>
            <a:off x="9786631" y="1716610"/>
            <a:ext cx="1854013" cy="503666"/>
          </a:xfrm>
          <a:prstGeom prst="rect">
            <a:avLst/>
          </a:prstGeom>
          <a:noFill/>
          <a:ln w="76200">
            <a:solidFill>
              <a:srgbClr val="C0000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grpSp>
        <p:nvGrpSpPr>
          <p:cNvPr id="6" name="그룹 5">
            <a:extLst>
              <a:ext uri="{FF2B5EF4-FFF2-40B4-BE49-F238E27FC236}">
                <a16:creationId xmlns:a16="http://schemas.microsoft.com/office/drawing/2014/main" xmlns="" id="{E77AD8D3-7002-48D7-8DA2-716A50AA8AF5}"/>
              </a:ext>
            </a:extLst>
          </p:cNvPr>
          <p:cNvGrpSpPr/>
          <p:nvPr/>
        </p:nvGrpSpPr>
        <p:grpSpPr>
          <a:xfrm>
            <a:off x="316495" y="1794423"/>
            <a:ext cx="11563272" cy="4589366"/>
            <a:chOff x="316495" y="1794423"/>
            <a:chExt cx="11563272" cy="4589366"/>
          </a:xfrm>
        </p:grpSpPr>
        <p:grpSp>
          <p:nvGrpSpPr>
            <p:cNvPr id="50" name="그룹 49">
              <a:extLst>
                <a:ext uri="{FF2B5EF4-FFF2-40B4-BE49-F238E27FC236}">
                  <a16:creationId xmlns:a16="http://schemas.microsoft.com/office/drawing/2014/main" xmlns="" id="{F2DE2A99-BD60-459D-928F-66992547B04D}"/>
                </a:ext>
              </a:extLst>
            </p:cNvPr>
            <p:cNvGrpSpPr/>
            <p:nvPr/>
          </p:nvGrpSpPr>
          <p:grpSpPr>
            <a:xfrm>
              <a:off x="638531" y="1794423"/>
              <a:ext cx="10904780" cy="360000"/>
              <a:chOff x="638531" y="2975913"/>
              <a:chExt cx="10904780" cy="360000"/>
            </a:xfrm>
          </p:grpSpPr>
          <p:sp>
            <p:nvSpPr>
              <p:cNvPr id="52" name="직사각형 51">
                <a:extLst>
                  <a:ext uri="{FF2B5EF4-FFF2-40B4-BE49-F238E27FC236}">
                    <a16:creationId xmlns:a16="http://schemas.microsoft.com/office/drawing/2014/main" xmlns="" id="{67FAFC77-0751-413E-B2C3-C62C25EDD2BC}"/>
                  </a:ext>
                </a:extLst>
              </p:cNvPr>
              <p:cNvSpPr/>
              <p:nvPr/>
            </p:nvSpPr>
            <p:spPr>
              <a:xfrm>
                <a:off x="638531" y="2975913"/>
                <a:ext cx="1647982" cy="360000"/>
              </a:xfrm>
              <a:prstGeom prst="rect">
                <a:avLst/>
              </a:prstGeom>
              <a:solidFill>
                <a:srgbClr val="F9F9F9"/>
              </a:solidFill>
              <a:ln w="3175"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ko-KR" altLang="en-US" sz="1400" b="1" dirty="0">
                    <a:solidFill>
                      <a:schemeClr val="bg1">
                        <a:lumMod val="75000"/>
                      </a:schemeClr>
                    </a:solidFill>
                    <a:latin typeface="나눔고딕" panose="020D0604000000000000" pitchFamily="50" charset="-127"/>
                    <a:ea typeface="나눔고딕" panose="020D0604000000000000" pitchFamily="50" charset="-127"/>
                  </a:rPr>
                  <a:t>주요안내</a:t>
                </a:r>
              </a:p>
            </p:txBody>
          </p:sp>
          <p:sp>
            <p:nvSpPr>
              <p:cNvPr id="57" name="직사각형 56">
                <a:extLst>
                  <a:ext uri="{FF2B5EF4-FFF2-40B4-BE49-F238E27FC236}">
                    <a16:creationId xmlns:a16="http://schemas.microsoft.com/office/drawing/2014/main" xmlns="" id="{5C92A9A8-87AC-4DF1-8D6C-CBE0A1A90715}"/>
                  </a:ext>
                </a:extLst>
              </p:cNvPr>
              <p:cNvSpPr/>
              <p:nvPr/>
            </p:nvSpPr>
            <p:spPr>
              <a:xfrm>
                <a:off x="2490076" y="2975913"/>
                <a:ext cx="1647982" cy="360000"/>
              </a:xfrm>
              <a:prstGeom prst="rect">
                <a:avLst/>
              </a:prstGeom>
              <a:solidFill>
                <a:srgbClr val="F9F9F9"/>
              </a:solidFill>
              <a:ln w="3175"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ko-KR" altLang="en-US" sz="1400" b="1" dirty="0">
                    <a:solidFill>
                      <a:schemeClr val="bg1">
                        <a:lumMod val="75000"/>
                      </a:schemeClr>
                    </a:solidFill>
                    <a:latin typeface="나눔고딕" panose="020D0604000000000000" pitchFamily="50" charset="-127"/>
                    <a:ea typeface="나눔고딕" panose="020D0604000000000000" pitchFamily="50" charset="-127"/>
                  </a:rPr>
                  <a:t>기업 분석자료</a:t>
                </a:r>
              </a:p>
            </p:txBody>
          </p:sp>
          <p:sp>
            <p:nvSpPr>
              <p:cNvPr id="58" name="직사각형 57">
                <a:extLst>
                  <a:ext uri="{FF2B5EF4-FFF2-40B4-BE49-F238E27FC236}">
                    <a16:creationId xmlns:a16="http://schemas.microsoft.com/office/drawing/2014/main" xmlns="" id="{064D560B-1677-4FE6-AB19-496AAAB5CF3D}"/>
                  </a:ext>
                </a:extLst>
              </p:cNvPr>
              <p:cNvSpPr/>
              <p:nvPr/>
            </p:nvSpPr>
            <p:spPr>
              <a:xfrm>
                <a:off x="4339501" y="2975913"/>
                <a:ext cx="1647982" cy="360000"/>
              </a:xfrm>
              <a:prstGeom prst="rect">
                <a:avLst/>
              </a:prstGeom>
              <a:solidFill>
                <a:srgbClr val="F9F9F9"/>
              </a:solidFill>
              <a:ln w="3175"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ko-KR" altLang="en-US" sz="1400" b="1" dirty="0">
                    <a:solidFill>
                      <a:schemeClr val="bg1">
                        <a:lumMod val="75000"/>
                      </a:schemeClr>
                    </a:solidFill>
                    <a:latin typeface="나눔고딕" panose="020D0604000000000000" pitchFamily="50" charset="-127"/>
                    <a:ea typeface="나눔고딕" panose="020D0604000000000000" pitchFamily="50" charset="-127"/>
                  </a:rPr>
                  <a:t>신고 참고자료</a:t>
                </a:r>
              </a:p>
            </p:txBody>
          </p:sp>
          <p:sp>
            <p:nvSpPr>
              <p:cNvPr id="69" name="직사각형 68">
                <a:extLst>
                  <a:ext uri="{FF2B5EF4-FFF2-40B4-BE49-F238E27FC236}">
                    <a16:creationId xmlns:a16="http://schemas.microsoft.com/office/drawing/2014/main" xmlns="" id="{04D0F6D3-5F49-48D5-BE5B-F17DA4362964}"/>
                  </a:ext>
                </a:extLst>
              </p:cNvPr>
              <p:cNvSpPr/>
              <p:nvPr/>
            </p:nvSpPr>
            <p:spPr>
              <a:xfrm>
                <a:off x="6207398" y="2975913"/>
                <a:ext cx="1647982" cy="360000"/>
              </a:xfrm>
              <a:prstGeom prst="rect">
                <a:avLst/>
              </a:prstGeom>
              <a:solidFill>
                <a:srgbClr val="F9F9F9"/>
              </a:solidFill>
              <a:ln w="3175"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ko-KR" altLang="en-US" sz="1400" b="1" dirty="0" err="1">
                    <a:solidFill>
                      <a:schemeClr val="bg1">
                        <a:lumMod val="75000"/>
                      </a:schemeClr>
                    </a:solidFill>
                    <a:latin typeface="나눔고딕" panose="020D0604000000000000" pitchFamily="50" charset="-127"/>
                    <a:ea typeface="나눔고딕" panose="020D0604000000000000" pitchFamily="50" charset="-127"/>
                  </a:rPr>
                  <a:t>신고시</a:t>
                </a:r>
                <a:r>
                  <a:rPr lang="ko-KR" altLang="en-US" sz="1400" b="1" dirty="0">
                    <a:solidFill>
                      <a:schemeClr val="bg1">
                        <a:lumMod val="75000"/>
                      </a:schemeClr>
                    </a:solidFill>
                    <a:latin typeface="나눔고딕" panose="020D0604000000000000" pitchFamily="50" charset="-127"/>
                    <a:ea typeface="나눔고딕" panose="020D0604000000000000" pitchFamily="50" charset="-127"/>
                  </a:rPr>
                  <a:t> 유의사항</a:t>
                </a:r>
              </a:p>
            </p:txBody>
          </p:sp>
          <p:sp>
            <p:nvSpPr>
              <p:cNvPr id="70" name="직사각형 69">
                <a:extLst>
                  <a:ext uri="{FF2B5EF4-FFF2-40B4-BE49-F238E27FC236}">
                    <a16:creationId xmlns:a16="http://schemas.microsoft.com/office/drawing/2014/main" xmlns="" id="{DAE1F50C-47A2-4D5B-A7BB-A8FEF8FBE7C8}"/>
                  </a:ext>
                </a:extLst>
              </p:cNvPr>
              <p:cNvSpPr/>
              <p:nvPr/>
            </p:nvSpPr>
            <p:spPr>
              <a:xfrm>
                <a:off x="8061063" y="2975913"/>
                <a:ext cx="1647982" cy="360000"/>
              </a:xfrm>
              <a:prstGeom prst="rect">
                <a:avLst/>
              </a:prstGeom>
              <a:solidFill>
                <a:srgbClr val="F9F9F9"/>
              </a:solidFill>
              <a:ln w="3175"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ko-KR" altLang="en-US" sz="1400" b="1" dirty="0">
                    <a:solidFill>
                      <a:schemeClr val="bg1">
                        <a:lumMod val="75000"/>
                      </a:schemeClr>
                    </a:solidFill>
                    <a:latin typeface="나눔고딕" panose="020D0604000000000000" pitchFamily="50" charset="-127"/>
                    <a:ea typeface="나눔고딕" panose="020D0604000000000000" pitchFamily="50" charset="-127"/>
                  </a:rPr>
                  <a:t>절세</a:t>
                </a:r>
                <a:r>
                  <a:rPr lang="en-US" altLang="ko-KR" sz="1400" b="1" dirty="0">
                    <a:solidFill>
                      <a:schemeClr val="bg1">
                        <a:lumMod val="75000"/>
                      </a:schemeClr>
                    </a:solidFill>
                    <a:latin typeface="나눔고딕" panose="020D0604000000000000" pitchFamily="50" charset="-127"/>
                    <a:ea typeface="나눔고딕" panose="020D0604000000000000" pitchFamily="50" charset="-127"/>
                  </a:rPr>
                  <a:t> </a:t>
                </a:r>
                <a:r>
                  <a:rPr lang="ko-KR" altLang="en-US" sz="1400" b="1" dirty="0">
                    <a:solidFill>
                      <a:schemeClr val="bg1">
                        <a:lumMod val="75000"/>
                      </a:schemeClr>
                    </a:solidFill>
                    <a:latin typeface="나눔고딕" panose="020D0604000000000000" pitchFamily="50" charset="-127"/>
                    <a:ea typeface="나눔고딕" panose="020D0604000000000000" pitchFamily="50" charset="-127"/>
                  </a:rPr>
                  <a:t>도움말</a:t>
                </a:r>
              </a:p>
            </p:txBody>
          </p:sp>
          <p:sp>
            <p:nvSpPr>
              <p:cNvPr id="71" name="직사각형 70">
                <a:extLst>
                  <a:ext uri="{FF2B5EF4-FFF2-40B4-BE49-F238E27FC236}">
                    <a16:creationId xmlns:a16="http://schemas.microsoft.com/office/drawing/2014/main" xmlns="" id="{E5978FB3-FDB1-4C92-A950-9DF2CB1D8855}"/>
                  </a:ext>
                </a:extLst>
              </p:cNvPr>
              <p:cNvSpPr/>
              <p:nvPr/>
            </p:nvSpPr>
            <p:spPr>
              <a:xfrm>
                <a:off x="9895329" y="2975913"/>
                <a:ext cx="1647982" cy="360000"/>
              </a:xfrm>
              <a:prstGeom prst="rect">
                <a:avLst/>
              </a:prstGeom>
              <a:solidFill>
                <a:srgbClr val="F9F9F9"/>
              </a:solidFill>
              <a:ln w="3175"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ko-KR" altLang="en-US" sz="1400" b="1" dirty="0">
                    <a:solidFill>
                      <a:schemeClr val="tx1"/>
                    </a:solidFill>
                    <a:latin typeface="나눔고딕" panose="020D0604000000000000" pitchFamily="50" charset="-127"/>
                    <a:ea typeface="나눔고딕" panose="020D0604000000000000" pitchFamily="50" charset="-127"/>
                  </a:rPr>
                  <a:t>세법 도우미</a:t>
                </a:r>
              </a:p>
            </p:txBody>
          </p:sp>
        </p:grpSp>
        <p:sp>
          <p:nvSpPr>
            <p:cNvPr id="72" name="직사각형 71">
              <a:extLst>
                <a:ext uri="{FF2B5EF4-FFF2-40B4-BE49-F238E27FC236}">
                  <a16:creationId xmlns:a16="http://schemas.microsoft.com/office/drawing/2014/main" xmlns="" id="{628860FC-2002-4CC6-9287-681432353CF8}"/>
                </a:ext>
              </a:extLst>
            </p:cNvPr>
            <p:cNvSpPr/>
            <p:nvPr/>
          </p:nvSpPr>
          <p:spPr>
            <a:xfrm>
              <a:off x="316495" y="5563510"/>
              <a:ext cx="11563272" cy="820279"/>
            </a:xfrm>
            <a:prstGeom prst="rect">
              <a:avLst/>
            </a:prstGeom>
            <a:noFill/>
            <a:ln w="9525">
              <a:solidFill>
                <a:srgbClr val="334457"/>
              </a:solidFill>
              <a:prstDash val="sysDash"/>
            </a:ln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ko-KR" altLang="en-US" sz="1600" dirty="0">
                <a:solidFill>
                  <a:srgbClr val="334457"/>
                </a:solidFill>
                <a:latin typeface="나눔스퀘어 ExtraBold" panose="020B0600000101010101" pitchFamily="50" charset="-127"/>
                <a:ea typeface="나눔스퀘어 ExtraBold" panose="020B0600000101010101" pitchFamily="50" charset="-127"/>
              </a:endParaRPr>
            </a:p>
          </p:txBody>
        </p:sp>
        <p:grpSp>
          <p:nvGrpSpPr>
            <p:cNvPr id="76" name="그룹 75">
              <a:extLst>
                <a:ext uri="{FF2B5EF4-FFF2-40B4-BE49-F238E27FC236}">
                  <a16:creationId xmlns:a16="http://schemas.microsoft.com/office/drawing/2014/main" xmlns="" id="{B63302AA-A370-402C-9BCC-91ADB720CB29}"/>
                </a:ext>
              </a:extLst>
            </p:cNvPr>
            <p:cNvGrpSpPr/>
            <p:nvPr/>
          </p:nvGrpSpPr>
          <p:grpSpPr>
            <a:xfrm>
              <a:off x="666504" y="5656231"/>
              <a:ext cx="671697" cy="713020"/>
              <a:chOff x="455103" y="5507083"/>
              <a:chExt cx="914400" cy="914400"/>
            </a:xfrm>
          </p:grpSpPr>
          <p:pic>
            <p:nvPicPr>
              <p:cNvPr id="77" name="그래픽 10" descr="가로 막대형 차트">
                <a:extLst>
                  <a:ext uri="{FF2B5EF4-FFF2-40B4-BE49-F238E27FC236}">
                    <a16:creationId xmlns:a16="http://schemas.microsoft.com/office/drawing/2014/main" xmlns="" id="{77739823-3343-41F6-B49C-61652DE4BA8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xmlns="" r:embed="rId7"/>
                  </a:ext>
                </a:extLst>
              </a:blip>
              <a:stretch>
                <a:fillRect/>
              </a:stretch>
            </p:blipFill>
            <p:spPr>
              <a:xfrm>
                <a:off x="710088" y="5663297"/>
                <a:ext cx="524352" cy="292978"/>
              </a:xfrm>
              <a:prstGeom prst="rect">
                <a:avLst/>
              </a:prstGeom>
            </p:spPr>
          </p:pic>
          <p:pic>
            <p:nvPicPr>
              <p:cNvPr id="78" name="그래픽 42" descr="강의실">
                <a:extLst>
                  <a:ext uri="{FF2B5EF4-FFF2-40B4-BE49-F238E27FC236}">
                    <a16:creationId xmlns:a16="http://schemas.microsoft.com/office/drawing/2014/main" xmlns="" id="{D6A6CCB3-078B-4A04-82E2-63420C207FD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xmlns="" r:embed="rId9"/>
                  </a:ext>
                </a:extLst>
              </a:blip>
              <a:srcRect/>
              <a:stretch>
                <a:fillRect/>
              </a:stretch>
            </p:blipFill>
            <p:spPr>
              <a:xfrm>
                <a:off x="455103" y="5507083"/>
                <a:ext cx="914400" cy="914400"/>
              </a:xfrm>
              <a:custGeom>
                <a:avLst/>
                <a:gdLst>
                  <a:gd name="connsiteX0" fmla="*/ 0 w 914400"/>
                  <a:gd name="connsiteY0" fmla="*/ 0 h 914400"/>
                  <a:gd name="connsiteX1" fmla="*/ 914400 w 914400"/>
                  <a:gd name="connsiteY1" fmla="*/ 0 h 914400"/>
                  <a:gd name="connsiteX2" fmla="*/ 914400 w 914400"/>
                  <a:gd name="connsiteY2" fmla="*/ 569867 h 914400"/>
                  <a:gd name="connsiteX3" fmla="*/ 302610 w 914400"/>
                  <a:gd name="connsiteY3" fmla="*/ 569867 h 914400"/>
                  <a:gd name="connsiteX4" fmla="*/ 302610 w 914400"/>
                  <a:gd name="connsiteY4" fmla="*/ 862845 h 914400"/>
                  <a:gd name="connsiteX5" fmla="*/ 914400 w 914400"/>
                  <a:gd name="connsiteY5" fmla="*/ 862845 h 914400"/>
                  <a:gd name="connsiteX6" fmla="*/ 914400 w 914400"/>
                  <a:gd name="connsiteY6" fmla="*/ 914400 h 914400"/>
                  <a:gd name="connsiteX7" fmla="*/ 0 w 914400"/>
                  <a:gd name="connsiteY7" fmla="*/ 914400 h 9144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914400" h="914400">
                    <a:moveTo>
                      <a:pt x="0" y="0"/>
                    </a:moveTo>
                    <a:lnTo>
                      <a:pt x="914400" y="0"/>
                    </a:lnTo>
                    <a:lnTo>
                      <a:pt x="914400" y="569867"/>
                    </a:lnTo>
                    <a:lnTo>
                      <a:pt x="302610" y="569867"/>
                    </a:lnTo>
                    <a:lnTo>
                      <a:pt x="302610" y="862845"/>
                    </a:lnTo>
                    <a:lnTo>
                      <a:pt x="914400" y="862845"/>
                    </a:lnTo>
                    <a:lnTo>
                      <a:pt x="914400" y="914400"/>
                    </a:lnTo>
                    <a:lnTo>
                      <a:pt x="0" y="914400"/>
                    </a:lnTo>
                    <a:close/>
                  </a:path>
                </a:pathLst>
              </a:custGeom>
            </p:spPr>
          </p:pic>
        </p:grpSp>
      </p:grpSp>
      <p:grpSp>
        <p:nvGrpSpPr>
          <p:cNvPr id="79" name="그룹 78">
            <a:extLst>
              <a:ext uri="{FF2B5EF4-FFF2-40B4-BE49-F238E27FC236}">
                <a16:creationId xmlns:a16="http://schemas.microsoft.com/office/drawing/2014/main" xmlns="" id="{8B560BB1-20F8-417C-9F14-C6AB5BB7A3E9}"/>
              </a:ext>
            </a:extLst>
          </p:cNvPr>
          <p:cNvGrpSpPr/>
          <p:nvPr/>
        </p:nvGrpSpPr>
        <p:grpSpPr>
          <a:xfrm>
            <a:off x="2159252" y="812975"/>
            <a:ext cx="10039230" cy="812760"/>
            <a:chOff x="2159252" y="871698"/>
            <a:chExt cx="10039230" cy="812760"/>
          </a:xfrm>
        </p:grpSpPr>
        <p:grpSp>
          <p:nvGrpSpPr>
            <p:cNvPr id="80" name="그룹 79">
              <a:extLst>
                <a:ext uri="{FF2B5EF4-FFF2-40B4-BE49-F238E27FC236}">
                  <a16:creationId xmlns:a16="http://schemas.microsoft.com/office/drawing/2014/main" xmlns="" id="{F11AF6BA-C012-4C15-ADE7-319A35B9B795}"/>
                </a:ext>
              </a:extLst>
            </p:cNvPr>
            <p:cNvGrpSpPr/>
            <p:nvPr/>
          </p:nvGrpSpPr>
          <p:grpSpPr>
            <a:xfrm>
              <a:off x="2159252" y="871698"/>
              <a:ext cx="9826567" cy="795757"/>
              <a:chOff x="2159252" y="871698"/>
              <a:chExt cx="9826567" cy="795757"/>
            </a:xfrm>
          </p:grpSpPr>
          <p:grpSp>
            <p:nvGrpSpPr>
              <p:cNvPr id="82" name="Group 27">
                <a:extLst>
                  <a:ext uri="{FF2B5EF4-FFF2-40B4-BE49-F238E27FC236}">
                    <a16:creationId xmlns:a16="http://schemas.microsoft.com/office/drawing/2014/main" xmlns="" id="{6860AD1B-AFBB-454C-85E4-95DB6CE39FBE}"/>
                  </a:ext>
                </a:extLst>
              </p:cNvPr>
              <p:cNvGrpSpPr/>
              <p:nvPr/>
            </p:nvGrpSpPr>
            <p:grpSpPr>
              <a:xfrm>
                <a:off x="3910467" y="871698"/>
                <a:ext cx="8075352" cy="795757"/>
                <a:chOff x="4605654" y="1824853"/>
                <a:chExt cx="6566322" cy="811606"/>
              </a:xfrm>
            </p:grpSpPr>
            <p:sp>
              <p:nvSpPr>
                <p:cNvPr id="86" name="Rectangle 28">
                  <a:extLst>
                    <a:ext uri="{FF2B5EF4-FFF2-40B4-BE49-F238E27FC236}">
                      <a16:creationId xmlns:a16="http://schemas.microsoft.com/office/drawing/2014/main" xmlns="" id="{C14A02B2-ED7D-4653-976E-3D463CFE6ED3}"/>
                    </a:ext>
                  </a:extLst>
                </p:cNvPr>
                <p:cNvSpPr/>
                <p:nvPr/>
              </p:nvSpPr>
              <p:spPr>
                <a:xfrm>
                  <a:off x="4780729" y="2174794"/>
                  <a:ext cx="6391247" cy="461665"/>
                </a:xfrm>
                <a:prstGeom prst="rect">
                  <a:avLst/>
                </a:prstGeom>
                <a:solidFill>
                  <a:srgbClr val="0099CC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r>
                    <a:rPr lang="ko-KR" altLang="en-US" sz="2000">
                      <a:latin typeface="에스코어 드림 6 Bold" panose="020B0703030302020204" pitchFamily="34" charset="-127"/>
                      <a:ea typeface="에스코어 드림 6 Bold" panose="020B0703030302020204" pitchFamily="34" charset="-127"/>
                    </a:rPr>
                    <a:t>           화면 구성</a:t>
                  </a:r>
                  <a:endParaRPr lang="en-US" sz="2000" dirty="0">
                    <a:latin typeface="에스코어 드림 6 Bold" panose="020B0703030302020204" pitchFamily="34" charset="-127"/>
                    <a:ea typeface="에스코어 드림 6 Bold" panose="020B0703030302020204" pitchFamily="34" charset="-127"/>
                  </a:endParaRPr>
                </a:p>
              </p:txBody>
            </p:sp>
            <p:sp>
              <p:nvSpPr>
                <p:cNvPr id="87" name="Parallelogram 31">
                  <a:extLst>
                    <a:ext uri="{FF2B5EF4-FFF2-40B4-BE49-F238E27FC236}">
                      <a16:creationId xmlns:a16="http://schemas.microsoft.com/office/drawing/2014/main" xmlns="" id="{83B26E31-76B3-40FC-9726-ED67ED594041}"/>
                    </a:ext>
                  </a:extLst>
                </p:cNvPr>
                <p:cNvSpPr/>
                <p:nvPr/>
              </p:nvSpPr>
              <p:spPr>
                <a:xfrm rot="5400000" flipH="1">
                  <a:off x="4636437" y="1996338"/>
                  <a:ext cx="777696" cy="489893"/>
                </a:xfrm>
                <a:prstGeom prst="parallelogram">
                  <a:avLst>
                    <a:gd name="adj" fmla="val 55606"/>
                  </a:avLst>
                </a:prstGeom>
                <a:solidFill>
                  <a:srgbClr val="00FFFF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8" name="Arrow: Pentagon 29">
                  <a:extLst>
                    <a:ext uri="{FF2B5EF4-FFF2-40B4-BE49-F238E27FC236}">
                      <a16:creationId xmlns:a16="http://schemas.microsoft.com/office/drawing/2014/main" xmlns="" id="{0F4D7DB0-C2FF-45CA-84D4-790B40D8175D}"/>
                    </a:ext>
                  </a:extLst>
                </p:cNvPr>
                <p:cNvSpPr/>
                <p:nvPr/>
              </p:nvSpPr>
              <p:spPr>
                <a:xfrm flipH="1">
                  <a:off x="4605654" y="1838843"/>
                  <a:ext cx="668642" cy="452912"/>
                </a:xfrm>
                <a:prstGeom prst="homePlate">
                  <a:avLst>
                    <a:gd name="adj" fmla="val 43906"/>
                  </a:avLst>
                </a:prstGeom>
                <a:solidFill>
                  <a:schemeClr val="accent4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89" name="TextBox 88">
                  <a:extLst>
                    <a:ext uri="{FF2B5EF4-FFF2-40B4-BE49-F238E27FC236}">
                      <a16:creationId xmlns:a16="http://schemas.microsoft.com/office/drawing/2014/main" xmlns="" id="{DC757DF6-89C8-471B-A4D9-8BC5E7B7A466}"/>
                    </a:ext>
                  </a:extLst>
                </p:cNvPr>
                <p:cNvSpPr txBox="1"/>
                <p:nvPr/>
              </p:nvSpPr>
              <p:spPr>
                <a:xfrm>
                  <a:off x="4758354" y="1824853"/>
                  <a:ext cx="489894" cy="47086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n-US" altLang="ko-KR" sz="2400" b="1" dirty="0">
                      <a:solidFill>
                        <a:schemeClr val="bg1"/>
                      </a:solidFill>
                      <a:latin typeface="맑은 고딕" panose="020B0503020000020004" pitchFamily="50" charset="-127"/>
                      <a:ea typeface="맑은 고딕" panose="020B0503020000020004" pitchFamily="50" charset="-127"/>
                      <a:cs typeface="Arial" pitchFamily="34" charset="0"/>
                    </a:rPr>
                    <a:t>Ⅰ</a:t>
                  </a:r>
                  <a:endParaRPr lang="ko-KR" altLang="en-US" sz="2400" b="1" dirty="0">
                    <a:solidFill>
                      <a:schemeClr val="bg1"/>
                    </a:solidFill>
                    <a:cs typeface="Arial" pitchFamily="34" charset="0"/>
                  </a:endParaRPr>
                </a:p>
              </p:txBody>
            </p:sp>
          </p:grpSp>
          <p:grpSp>
            <p:nvGrpSpPr>
              <p:cNvPr id="83" name="그룹 82">
                <a:extLst>
                  <a:ext uri="{FF2B5EF4-FFF2-40B4-BE49-F238E27FC236}">
                    <a16:creationId xmlns:a16="http://schemas.microsoft.com/office/drawing/2014/main" xmlns="" id="{3E33EC9A-3945-4B8A-BF12-D07B46AF2615}"/>
                  </a:ext>
                </a:extLst>
              </p:cNvPr>
              <p:cNvGrpSpPr/>
              <p:nvPr/>
            </p:nvGrpSpPr>
            <p:grpSpPr>
              <a:xfrm>
                <a:off x="2159252" y="885415"/>
                <a:ext cx="2571331" cy="444066"/>
                <a:chOff x="2159252" y="885415"/>
                <a:chExt cx="2571331" cy="444066"/>
              </a:xfrm>
            </p:grpSpPr>
            <p:sp>
              <p:nvSpPr>
                <p:cNvPr id="84" name="Arrow: Pentagon 29">
                  <a:extLst>
                    <a:ext uri="{FF2B5EF4-FFF2-40B4-BE49-F238E27FC236}">
                      <a16:creationId xmlns:a16="http://schemas.microsoft.com/office/drawing/2014/main" xmlns="" id="{FE6691BF-DB78-4786-958F-06BF48756ACB}"/>
                    </a:ext>
                  </a:extLst>
                </p:cNvPr>
                <p:cNvSpPr/>
                <p:nvPr/>
              </p:nvSpPr>
              <p:spPr>
                <a:xfrm flipH="1">
                  <a:off x="2159252" y="885415"/>
                  <a:ext cx="2571331" cy="444066"/>
                </a:xfrm>
                <a:prstGeom prst="homePlate">
                  <a:avLst>
                    <a:gd name="adj" fmla="val 43906"/>
                  </a:avLst>
                </a:prstGeom>
                <a:solidFill>
                  <a:srgbClr val="00CCFF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85" name="TextBox 84">
                  <a:extLst>
                    <a:ext uri="{FF2B5EF4-FFF2-40B4-BE49-F238E27FC236}">
                      <a16:creationId xmlns:a16="http://schemas.microsoft.com/office/drawing/2014/main" xmlns="" id="{B2F03029-1759-43EA-A6E0-767736B86758}"/>
                    </a:ext>
                  </a:extLst>
                </p:cNvPr>
                <p:cNvSpPr txBox="1"/>
                <p:nvPr/>
              </p:nvSpPr>
              <p:spPr>
                <a:xfrm>
                  <a:off x="2416029" y="922032"/>
                  <a:ext cx="2162291" cy="36933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n-US" altLang="ko-KR" b="1" dirty="0">
                      <a:solidFill>
                        <a:schemeClr val="bg1"/>
                      </a:solidFill>
                      <a:latin typeface="맑은 고딕" panose="020B0503020000020004" pitchFamily="50" charset="-127"/>
                      <a:ea typeface="맑은 고딕" panose="020B0503020000020004" pitchFamily="50" charset="-127"/>
                      <a:cs typeface="Arial" pitchFamily="34" charset="0"/>
                    </a:rPr>
                    <a:t>Ⅱ. </a:t>
                  </a:r>
                  <a:r>
                    <a:rPr lang="ko-KR" altLang="en-US" b="1" dirty="0" err="1">
                      <a:solidFill>
                        <a:schemeClr val="bg1"/>
                      </a:solidFill>
                      <a:latin typeface="맑은 고딕" panose="020B0503020000020004" pitchFamily="50" charset="-127"/>
                      <a:ea typeface="맑은 고딕" panose="020B0503020000020004" pitchFamily="50" charset="-127"/>
                      <a:cs typeface="Arial" pitchFamily="34" charset="0"/>
                    </a:rPr>
                    <a:t>신고도움서비스</a:t>
                  </a:r>
                  <a:endParaRPr lang="ko-KR" altLang="en-US" b="1" dirty="0">
                    <a:solidFill>
                      <a:schemeClr val="bg1"/>
                    </a:solidFill>
                    <a:cs typeface="Arial" pitchFamily="34" charset="0"/>
                  </a:endParaRPr>
                </a:p>
              </p:txBody>
            </p:sp>
          </p:grpSp>
        </p:grpSp>
        <p:sp>
          <p:nvSpPr>
            <p:cNvPr id="81" name="TextBox 80">
              <a:extLst>
                <a:ext uri="{FF2B5EF4-FFF2-40B4-BE49-F238E27FC236}">
                  <a16:creationId xmlns:a16="http://schemas.microsoft.com/office/drawing/2014/main" xmlns="" id="{EF84689C-CE95-4515-8C58-15A36E94960A}"/>
                </a:ext>
              </a:extLst>
            </p:cNvPr>
            <p:cNvSpPr txBox="1"/>
            <p:nvPr/>
          </p:nvSpPr>
          <p:spPr>
            <a:xfrm>
              <a:off x="10194228" y="1407459"/>
              <a:ext cx="2004254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ko-KR" altLang="en-US" sz="1200" dirty="0" err="1">
                  <a:solidFill>
                    <a:schemeClr val="bg1"/>
                  </a:solidFill>
                  <a:latin typeface="에스코어 드림 6 Bold" panose="020B0703030302020204" pitchFamily="34" charset="-127"/>
                  <a:ea typeface="에스코어 드림 6 Bold" panose="020B0703030302020204" pitchFamily="34" charset="-127"/>
                </a:rPr>
                <a:t>신고도움서비스</a:t>
              </a:r>
              <a:r>
                <a:rPr lang="ko-KR" altLang="en-US" sz="1200" dirty="0">
                  <a:solidFill>
                    <a:schemeClr val="bg1"/>
                  </a:solidFill>
                  <a:latin typeface="에스코어 드림 6 Bold" panose="020B0703030302020204" pitchFamily="34" charset="-127"/>
                  <a:ea typeface="에스코어 드림 6 Bold" panose="020B0703030302020204" pitchFamily="34" charset="-127"/>
                </a:rPr>
                <a:t> 화면설명</a:t>
              </a:r>
              <a:endParaRPr lang="ko-KR" altLang="en-US" dirty="0">
                <a:solidFill>
                  <a:schemeClr val="bg1"/>
                </a:solidFill>
                <a:latin typeface="에스코어 드림 6 Bold" panose="020B0703030302020204" pitchFamily="34" charset="-127"/>
                <a:ea typeface="에스코어 드림 6 Bold" panose="020B0703030302020204" pitchFamily="34" charset="-127"/>
              </a:endParaRPr>
            </a:p>
          </p:txBody>
        </p:sp>
      </p:grpSp>
      <p:graphicFrame>
        <p:nvGraphicFramePr>
          <p:cNvPr id="40" name="표 39">
            <a:extLst>
              <a:ext uri="{FF2B5EF4-FFF2-40B4-BE49-F238E27FC236}">
                <a16:creationId xmlns:a16="http://schemas.microsoft.com/office/drawing/2014/main" xmlns="" id="{BA3697EE-273D-4E5D-9EE2-A9D4E175870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60095635"/>
              </p:ext>
            </p:extLst>
          </p:nvPr>
        </p:nvGraphicFramePr>
        <p:xfrm>
          <a:off x="584448" y="2616981"/>
          <a:ext cx="10979366" cy="10972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464689">
                  <a:extLst>
                    <a:ext uri="{9D8B030D-6E8A-4147-A177-3AD203B41FA5}">
                      <a16:colId xmlns:a16="http://schemas.microsoft.com/office/drawing/2014/main" xmlns="" val="4216288929"/>
                    </a:ext>
                  </a:extLst>
                </a:gridCol>
                <a:gridCol w="9514677">
                  <a:extLst>
                    <a:ext uri="{9D8B030D-6E8A-4147-A177-3AD203B41FA5}">
                      <a16:colId xmlns:a16="http://schemas.microsoft.com/office/drawing/2014/main" xmlns="" val="3581142085"/>
                    </a:ext>
                  </a:extLst>
                </a:gridCol>
              </a:tblGrid>
              <a:tr h="183048">
                <a:tc>
                  <a:txBody>
                    <a:bodyPr/>
                    <a:lstStyle/>
                    <a:p>
                      <a:pPr algn="ctr"/>
                      <a:r>
                        <a:rPr lang="ko-KR" altLang="en-US" sz="1200" b="1" dirty="0">
                          <a:solidFill>
                            <a:schemeClr val="tx1"/>
                          </a:solidFill>
                          <a:latin typeface="나눔고딕 ExtraBold" panose="020D0904000000000000" pitchFamily="50" charset="-127"/>
                          <a:ea typeface="나눔고딕 ExtraBold" panose="020D0904000000000000" pitchFamily="50" charset="-127"/>
                        </a:rPr>
                        <a:t>안내사항</a:t>
                      </a:r>
                      <a:endParaRPr lang="en-US" altLang="ko-KR" sz="1200" b="1" dirty="0">
                        <a:solidFill>
                          <a:schemeClr val="tx1"/>
                        </a:solidFill>
                        <a:latin typeface="나눔고딕 ExtraBold" panose="020D0904000000000000" pitchFamily="50" charset="-127"/>
                        <a:ea typeface="나눔고딕 ExtraBold" panose="020D0904000000000000" pitchFamily="50" charset="-127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ko-KR" altLang="en-US" sz="1200" dirty="0" err="1">
                          <a:solidFill>
                            <a:schemeClr val="tx1"/>
                          </a:solidFill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안내내용</a:t>
                      </a:r>
                      <a:endParaRPr lang="ko-KR" altLang="en-US" sz="1200" dirty="0">
                        <a:solidFill>
                          <a:schemeClr val="tx1"/>
                        </a:solidFill>
                        <a:latin typeface="나눔고딕" panose="020D0604000000000000" pitchFamily="50" charset="-127"/>
                        <a:ea typeface="나눔고딕" panose="020D0604000000000000" pitchFamily="50" charset="-12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659395004"/>
                  </a:ext>
                </a:extLst>
              </a:tr>
              <a:tr h="549144">
                <a:tc>
                  <a:txBody>
                    <a:bodyPr/>
                    <a:lstStyle/>
                    <a:p>
                      <a:pPr algn="ctr"/>
                      <a:r>
                        <a:rPr lang="ko-KR" altLang="en-US" sz="1200" spc="0" dirty="0">
                          <a:solidFill>
                            <a:schemeClr val="tx1"/>
                          </a:solidFill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업무용승용차</a:t>
                      </a:r>
                      <a:endParaRPr lang="en-US" altLang="ko-KR" sz="1200" spc="0" dirty="0">
                        <a:solidFill>
                          <a:schemeClr val="tx1"/>
                        </a:solidFill>
                        <a:latin typeface="나눔고딕" panose="020D0604000000000000" pitchFamily="50" charset="-127"/>
                        <a:ea typeface="나눔고딕" panose="020D0604000000000000" pitchFamily="50" charset="-127"/>
                      </a:endParaRPr>
                    </a:p>
                    <a:p>
                      <a:pPr algn="ctr"/>
                      <a:r>
                        <a:rPr lang="ko-KR" altLang="en-US" sz="1200" spc="0" dirty="0" err="1">
                          <a:solidFill>
                            <a:schemeClr val="tx1"/>
                          </a:solidFill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관련비용의</a:t>
                      </a:r>
                      <a:endParaRPr lang="en-US" altLang="ko-KR" sz="1200" spc="0" dirty="0">
                        <a:solidFill>
                          <a:schemeClr val="tx1"/>
                        </a:solidFill>
                        <a:latin typeface="나눔고딕" panose="020D0604000000000000" pitchFamily="50" charset="-127"/>
                        <a:ea typeface="나눔고딕" panose="020D0604000000000000" pitchFamily="50" charset="-127"/>
                      </a:endParaRPr>
                    </a:p>
                    <a:p>
                      <a:pPr algn="ctr"/>
                      <a:r>
                        <a:rPr lang="ko-KR" altLang="en-US" sz="1200" spc="0" dirty="0" err="1">
                          <a:solidFill>
                            <a:schemeClr val="tx1"/>
                          </a:solidFill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손금불산입</a:t>
                      </a:r>
                      <a:r>
                        <a:rPr lang="ko-KR" altLang="en-US" sz="1200" spc="0" dirty="0">
                          <a:solidFill>
                            <a:schemeClr val="tx1"/>
                          </a:solidFill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 등 특례</a:t>
                      </a:r>
                    </a:p>
                    <a:p>
                      <a:pPr algn="ctr"/>
                      <a:r>
                        <a:rPr lang="en-US" altLang="ko-KR" sz="1200" spc="0" dirty="0">
                          <a:solidFill>
                            <a:schemeClr val="tx1"/>
                          </a:solidFill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(</a:t>
                      </a:r>
                      <a:r>
                        <a:rPr lang="ko-KR" altLang="en-US" sz="1200" spc="0" dirty="0">
                          <a:solidFill>
                            <a:schemeClr val="tx1"/>
                          </a:solidFill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법인세법</a:t>
                      </a:r>
                      <a:r>
                        <a:rPr lang="en-US" altLang="ko-KR" sz="1200" spc="0" dirty="0">
                          <a:solidFill>
                            <a:schemeClr val="tx1"/>
                          </a:solidFill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§27</a:t>
                      </a:r>
                      <a:r>
                        <a:rPr lang="ko-KR" altLang="en-US" sz="1200" spc="0" dirty="0">
                          <a:solidFill>
                            <a:schemeClr val="tx1"/>
                          </a:solidFill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의</a:t>
                      </a:r>
                      <a:r>
                        <a:rPr lang="en-US" altLang="ko-KR" sz="1200" spc="0" dirty="0">
                          <a:solidFill>
                            <a:schemeClr val="tx1"/>
                          </a:solidFill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2)</a:t>
                      </a:r>
                      <a:endParaRPr lang="ko-KR" altLang="en-US" sz="1200" spc="0" dirty="0">
                        <a:solidFill>
                          <a:schemeClr val="tx1"/>
                        </a:solidFill>
                        <a:latin typeface="나눔고딕" panose="020D0604000000000000" pitchFamily="50" charset="-127"/>
                        <a:ea typeface="나눔고딕" panose="020D0604000000000000" pitchFamily="50" charset="-127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ko-KR" altLang="en-US" sz="1200" spc="0" dirty="0">
                          <a:solidFill>
                            <a:schemeClr val="tx1"/>
                          </a:solidFill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업무전용자동차보험에 가입하였으나 </a:t>
                      </a:r>
                      <a:r>
                        <a:rPr lang="ko-KR" altLang="en-US" sz="1200" spc="0" dirty="0" err="1">
                          <a:solidFill>
                            <a:schemeClr val="tx1"/>
                          </a:solidFill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운행기록</a:t>
                      </a:r>
                      <a:r>
                        <a:rPr lang="ko-KR" altLang="en-US" sz="1200" spc="0" dirty="0">
                          <a:solidFill>
                            <a:schemeClr val="tx1"/>
                          </a:solidFill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 등을 작성</a:t>
                      </a:r>
                      <a:r>
                        <a:rPr lang="en-US" altLang="ko-KR" sz="1200" spc="0" dirty="0">
                          <a:solidFill>
                            <a:schemeClr val="tx1"/>
                          </a:solidFill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·</a:t>
                      </a:r>
                      <a:r>
                        <a:rPr lang="ko-KR" altLang="en-US" sz="1200" spc="0" dirty="0">
                          <a:solidFill>
                            <a:schemeClr val="tx1"/>
                          </a:solidFill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비치하지 않은 경우 해당 업무용승용차의 업무사용비율은 업무용승용차 </a:t>
                      </a:r>
                      <a:r>
                        <a:rPr lang="ko-KR" altLang="en-US" sz="1200" spc="0" dirty="0" err="1">
                          <a:solidFill>
                            <a:schemeClr val="tx1"/>
                          </a:solidFill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관련비용이</a:t>
                      </a:r>
                      <a:endParaRPr lang="en-US" altLang="ko-KR" sz="1200" spc="0" dirty="0">
                        <a:solidFill>
                          <a:schemeClr val="tx1"/>
                        </a:solidFill>
                        <a:latin typeface="나눔고딕" panose="020D0604000000000000" pitchFamily="50" charset="-127"/>
                        <a:ea typeface="나눔고딕" panose="020D0604000000000000" pitchFamily="50" charset="-127"/>
                      </a:endParaRPr>
                    </a:p>
                    <a:p>
                      <a:r>
                        <a:rPr lang="en-US" altLang="ko-KR" sz="1200" spc="0" dirty="0">
                          <a:solidFill>
                            <a:schemeClr val="tx1"/>
                          </a:solidFill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1,500</a:t>
                      </a:r>
                      <a:r>
                        <a:rPr lang="ko-KR" altLang="en-US" sz="1200" spc="0" dirty="0">
                          <a:solidFill>
                            <a:schemeClr val="tx1"/>
                          </a:solidFill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만원</a:t>
                      </a:r>
                      <a:r>
                        <a:rPr lang="en-US" altLang="ko-KR" sz="1200" spc="0" baseline="30000" dirty="0">
                          <a:solidFill>
                            <a:schemeClr val="tx1"/>
                          </a:solidFill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*</a:t>
                      </a:r>
                      <a:r>
                        <a:rPr lang="ko-KR" altLang="en-US" sz="1200" spc="0" dirty="0">
                          <a:solidFill>
                            <a:schemeClr val="tx1"/>
                          </a:solidFill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 이하인 경우에는 </a:t>
                      </a:r>
                      <a:r>
                        <a:rPr lang="en-US" altLang="ko-KR" sz="1200" spc="0" dirty="0">
                          <a:solidFill>
                            <a:schemeClr val="tx1"/>
                          </a:solidFill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100%, 1,500</a:t>
                      </a:r>
                      <a:r>
                        <a:rPr lang="ko-KR" altLang="en-US" sz="1200" spc="0" dirty="0">
                          <a:solidFill>
                            <a:schemeClr val="tx1"/>
                          </a:solidFill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만원을 초과 하는 경우에는</a:t>
                      </a:r>
                      <a:r>
                        <a:rPr lang="en-US" altLang="ko-KR" sz="1200" spc="0" dirty="0">
                          <a:solidFill>
                            <a:schemeClr val="tx1"/>
                          </a:solidFill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1,500</a:t>
                      </a:r>
                      <a:r>
                        <a:rPr lang="ko-KR" altLang="en-US" sz="1200" spc="0" dirty="0">
                          <a:solidFill>
                            <a:schemeClr val="tx1"/>
                          </a:solidFill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만원을 업무용승용차 관련비용으로 나눈 비율입니다</a:t>
                      </a:r>
                      <a:r>
                        <a:rPr lang="en-US" altLang="ko-KR" sz="1200" spc="0" dirty="0">
                          <a:solidFill>
                            <a:schemeClr val="tx1"/>
                          </a:solidFill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.</a:t>
                      </a:r>
                    </a:p>
                    <a:p>
                      <a:r>
                        <a:rPr lang="ko-KR" altLang="en-US" sz="1200" spc="0" dirty="0">
                          <a:solidFill>
                            <a:schemeClr val="tx1"/>
                          </a:solidFill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  * 사업연도 </a:t>
                      </a:r>
                      <a:r>
                        <a:rPr lang="en-US" altLang="ko-KR" sz="1200" spc="0" dirty="0">
                          <a:solidFill>
                            <a:schemeClr val="tx1"/>
                          </a:solidFill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1</a:t>
                      </a:r>
                      <a:r>
                        <a:rPr lang="ko-KR" altLang="en-US" sz="1200" spc="0" dirty="0">
                          <a:solidFill>
                            <a:schemeClr val="tx1"/>
                          </a:solidFill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년 미만</a:t>
                      </a:r>
                      <a:r>
                        <a:rPr lang="en-US" altLang="ko-KR" sz="1200" spc="0" dirty="0">
                          <a:solidFill>
                            <a:schemeClr val="tx1"/>
                          </a:solidFill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, </a:t>
                      </a:r>
                      <a:r>
                        <a:rPr lang="ko-KR" altLang="en-US" sz="1200" spc="0" dirty="0">
                          <a:solidFill>
                            <a:schemeClr val="tx1"/>
                          </a:solidFill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사업연도 중 </a:t>
                      </a:r>
                      <a:r>
                        <a:rPr lang="ko-KR" altLang="en-US" sz="1200" spc="0" dirty="0" err="1">
                          <a:solidFill>
                            <a:schemeClr val="tx1"/>
                          </a:solidFill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일부기간</a:t>
                      </a:r>
                      <a:r>
                        <a:rPr lang="ko-KR" altLang="en-US" sz="1200" spc="0" dirty="0">
                          <a:solidFill>
                            <a:schemeClr val="tx1"/>
                          </a:solidFill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 보유</a:t>
                      </a:r>
                      <a:r>
                        <a:rPr lang="en-US" altLang="ko-KR" sz="1200" spc="0" dirty="0">
                          <a:solidFill>
                            <a:schemeClr val="tx1"/>
                          </a:solidFill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·</a:t>
                      </a:r>
                      <a:r>
                        <a:rPr lang="ko-KR" altLang="en-US" sz="1200" spc="0" dirty="0">
                          <a:solidFill>
                            <a:schemeClr val="tx1"/>
                          </a:solidFill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임차한 경우 별도로 산출한 금액으로 함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3618470034"/>
                  </a:ext>
                </a:extLst>
              </a:tr>
            </a:tbl>
          </a:graphicData>
        </a:graphic>
      </p:graphicFrame>
      <p:sp>
        <p:nvSpPr>
          <p:cNvPr id="41" name="TextBox 40">
            <a:extLst>
              <a:ext uri="{FF2B5EF4-FFF2-40B4-BE49-F238E27FC236}">
                <a16:creationId xmlns:a16="http://schemas.microsoft.com/office/drawing/2014/main" xmlns="" id="{4554FF60-C40A-44A6-8658-FC114329F9C3}"/>
              </a:ext>
            </a:extLst>
          </p:cNvPr>
          <p:cNvSpPr txBox="1"/>
          <p:nvPr/>
        </p:nvSpPr>
        <p:spPr>
          <a:xfrm>
            <a:off x="498972" y="2285628"/>
            <a:ext cx="159050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400" dirty="0">
                <a:latin typeface="나눔스퀘어 ExtraBold" panose="020B0600000101010101" pitchFamily="50" charset="-127"/>
                <a:ea typeface="나눔스퀘어 ExtraBold" panose="020B0600000101010101" pitchFamily="50" charset="-127"/>
              </a:rPr>
              <a:t>1. </a:t>
            </a:r>
            <a:r>
              <a:rPr lang="ko-KR" altLang="en-US" sz="1400" dirty="0">
                <a:latin typeface="나눔스퀘어 ExtraBold" panose="020B0600000101010101" pitchFamily="50" charset="-127"/>
                <a:ea typeface="나눔스퀘어 ExtraBold" panose="020B0600000101010101" pitchFamily="50" charset="-127"/>
              </a:rPr>
              <a:t>참고할 </a:t>
            </a:r>
            <a:r>
              <a:rPr lang="ko-KR" altLang="en-US" sz="1400" dirty="0" err="1">
                <a:latin typeface="나눔스퀘어 ExtraBold" panose="020B0600000101010101" pitchFamily="50" charset="-127"/>
                <a:ea typeface="나눔스퀘어 ExtraBold" panose="020B0600000101010101" pitchFamily="50" charset="-127"/>
              </a:rPr>
              <a:t>세법규정</a:t>
            </a:r>
            <a:endParaRPr lang="ko-KR" altLang="en-US" sz="1400" dirty="0">
              <a:latin typeface="나눔스퀘어 ExtraBold" panose="020B0600000101010101" pitchFamily="50" charset="-127"/>
              <a:ea typeface="나눔스퀘어 ExtraBold" panose="020B0600000101010101" pitchFamily="50" charset="-127"/>
            </a:endParaRPr>
          </a:p>
        </p:txBody>
      </p:sp>
      <p:graphicFrame>
        <p:nvGraphicFramePr>
          <p:cNvPr id="42" name="표 41">
            <a:extLst>
              <a:ext uri="{FF2B5EF4-FFF2-40B4-BE49-F238E27FC236}">
                <a16:creationId xmlns:a16="http://schemas.microsoft.com/office/drawing/2014/main" xmlns="" id="{1DAA8C70-9FC3-4DEA-BB3D-9AFEA0ECCF9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69854901"/>
              </p:ext>
            </p:extLst>
          </p:nvPr>
        </p:nvGraphicFramePr>
        <p:xfrm>
          <a:off x="584448" y="4206086"/>
          <a:ext cx="10979366" cy="12801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446575">
                  <a:extLst>
                    <a:ext uri="{9D8B030D-6E8A-4147-A177-3AD203B41FA5}">
                      <a16:colId xmlns:a16="http://schemas.microsoft.com/office/drawing/2014/main" xmlns="" val="4216288929"/>
                    </a:ext>
                  </a:extLst>
                </a:gridCol>
                <a:gridCol w="9532791">
                  <a:extLst>
                    <a:ext uri="{9D8B030D-6E8A-4147-A177-3AD203B41FA5}">
                      <a16:colId xmlns:a16="http://schemas.microsoft.com/office/drawing/2014/main" xmlns="" val="3581142085"/>
                    </a:ext>
                  </a:extLst>
                </a:gridCol>
              </a:tblGrid>
              <a:tr h="125898">
                <a:tc>
                  <a:txBody>
                    <a:bodyPr/>
                    <a:lstStyle/>
                    <a:p>
                      <a:pPr algn="ctr"/>
                      <a:r>
                        <a:rPr lang="ko-KR" altLang="en-US" sz="1200" b="1" dirty="0">
                          <a:solidFill>
                            <a:schemeClr val="tx1"/>
                          </a:solidFill>
                          <a:latin typeface="나눔고딕 ExtraBold" panose="020D0904000000000000" pitchFamily="50" charset="-127"/>
                          <a:ea typeface="나눔고딕 ExtraBold" panose="020D0904000000000000" pitchFamily="50" charset="-127"/>
                        </a:rPr>
                        <a:t>안내사항</a:t>
                      </a:r>
                      <a:endParaRPr lang="en-US" altLang="ko-KR" sz="1200" b="1" dirty="0">
                        <a:solidFill>
                          <a:schemeClr val="tx1"/>
                        </a:solidFill>
                        <a:latin typeface="나눔고딕 ExtraBold" panose="020D0904000000000000" pitchFamily="50" charset="-127"/>
                        <a:ea typeface="나눔고딕 ExtraBold" panose="020D0904000000000000" pitchFamily="50" charset="-127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ko-KR" altLang="en-US" sz="1200" dirty="0" err="1">
                          <a:solidFill>
                            <a:schemeClr val="tx1"/>
                          </a:solidFill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안내내용</a:t>
                      </a:r>
                      <a:endParaRPr lang="ko-KR" altLang="en-US" sz="1200" dirty="0">
                        <a:solidFill>
                          <a:schemeClr val="tx1"/>
                        </a:solidFill>
                        <a:latin typeface="나눔고딕" panose="020D0604000000000000" pitchFamily="50" charset="-127"/>
                        <a:ea typeface="나눔고딕" panose="020D0604000000000000" pitchFamily="50" charset="-12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659395004"/>
                  </a:ext>
                </a:extLst>
              </a:tr>
              <a:tr h="377694">
                <a:tc>
                  <a:txBody>
                    <a:bodyPr/>
                    <a:lstStyle/>
                    <a:p>
                      <a:pPr algn="ctr"/>
                      <a:r>
                        <a:rPr lang="ko-KR" altLang="en-US" sz="1200" dirty="0">
                          <a:effectLst/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법인의 주택 </a:t>
                      </a:r>
                      <a:r>
                        <a:rPr lang="ko-KR" altLang="en-US" sz="1200" dirty="0" err="1">
                          <a:effectLst/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양도시</a:t>
                      </a:r>
                      <a:endParaRPr lang="en-US" altLang="ko-KR" sz="1200" dirty="0">
                        <a:effectLst/>
                        <a:latin typeface="나눔고딕" panose="020D0604000000000000" pitchFamily="50" charset="-127"/>
                        <a:ea typeface="나눔고딕" panose="020D0604000000000000" pitchFamily="50" charset="-127"/>
                      </a:endParaRPr>
                    </a:p>
                    <a:p>
                      <a:pPr algn="ctr"/>
                      <a:r>
                        <a:rPr lang="ko-KR" altLang="en-US" sz="1200" dirty="0" err="1">
                          <a:effectLst/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추가세율</a:t>
                      </a:r>
                      <a:r>
                        <a:rPr lang="ko-KR" altLang="en-US" sz="1200" dirty="0">
                          <a:effectLst/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 상향 및</a:t>
                      </a:r>
                      <a:endParaRPr lang="en-US" altLang="ko-KR" sz="1200" dirty="0">
                        <a:effectLst/>
                        <a:latin typeface="나눔고딕" panose="020D0604000000000000" pitchFamily="50" charset="-127"/>
                        <a:ea typeface="나눔고딕" panose="020D0604000000000000" pitchFamily="50" charset="-127"/>
                      </a:endParaRPr>
                    </a:p>
                    <a:p>
                      <a:pPr algn="ctr"/>
                      <a:r>
                        <a:rPr lang="ko-KR" altLang="en-US" sz="1200" dirty="0" err="1">
                          <a:effectLst/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추가세율</a:t>
                      </a:r>
                      <a:r>
                        <a:rPr lang="ko-KR" altLang="en-US" sz="1200" dirty="0">
                          <a:effectLst/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 적용대상 조정</a:t>
                      </a:r>
                      <a:endParaRPr lang="en-US" altLang="ko-KR" sz="1200" dirty="0">
                        <a:effectLst/>
                        <a:latin typeface="나눔고딕" panose="020D0604000000000000" pitchFamily="50" charset="-127"/>
                        <a:ea typeface="나눔고딕" panose="020D0604000000000000" pitchFamily="50" charset="-127"/>
                      </a:endParaRPr>
                    </a:p>
                    <a:p>
                      <a:pPr algn="ctr"/>
                      <a:r>
                        <a:rPr lang="en-US" altLang="ko-KR" sz="1200" dirty="0">
                          <a:effectLst/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(</a:t>
                      </a:r>
                      <a:r>
                        <a:rPr lang="ko-KR" altLang="en-US" sz="1200" dirty="0">
                          <a:effectLst/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법인세법</a:t>
                      </a:r>
                      <a:r>
                        <a:rPr lang="en-US" altLang="ko-KR" sz="1200" dirty="0">
                          <a:effectLst/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§55</a:t>
                      </a:r>
                      <a:r>
                        <a:rPr lang="ko-KR" altLang="en-US" sz="1200" dirty="0">
                          <a:effectLst/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의</a:t>
                      </a:r>
                      <a:r>
                        <a:rPr lang="en-US" altLang="ko-KR" sz="1200" dirty="0">
                          <a:effectLst/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2)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fontAlgn="base"/>
                      <a:r>
                        <a:rPr lang="ko-KR" altLang="en-US" sz="1200" dirty="0" err="1">
                          <a:effectLst/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ㅇ</a:t>
                      </a:r>
                      <a:r>
                        <a:rPr lang="ko-KR" altLang="en-US" sz="1200" dirty="0" err="1">
                          <a:latin typeface="+mn-ea"/>
                          <a:ea typeface="나눔고딕"/>
                        </a:rPr>
                        <a:t>개인</a:t>
                      </a:r>
                      <a:r>
                        <a:rPr lang="en-US" altLang="ko-KR" sz="1200" dirty="0">
                          <a:latin typeface="+mn-ea"/>
                          <a:ea typeface="나눔고딕"/>
                        </a:rPr>
                        <a:t>, </a:t>
                      </a:r>
                      <a:r>
                        <a:rPr lang="ko-KR" altLang="en-US" sz="1200" dirty="0" err="1">
                          <a:latin typeface="+mn-ea"/>
                          <a:ea typeface="나눔고딕"/>
                        </a:rPr>
                        <a:t>법인간</a:t>
                      </a:r>
                      <a:r>
                        <a:rPr lang="ko-KR" altLang="en-US" sz="1200" dirty="0">
                          <a:latin typeface="+mn-ea"/>
                          <a:ea typeface="나눔고딕"/>
                        </a:rPr>
                        <a:t> 세부담 차이를 이용한 조세회피 방지를 위해 주택을 취득하기 위한 권리</a:t>
                      </a:r>
                      <a:r>
                        <a:rPr lang="en-US" altLang="ko-KR" sz="1200" dirty="0">
                          <a:latin typeface="+mn-ea"/>
                          <a:ea typeface="나눔고딕"/>
                        </a:rPr>
                        <a:t>(</a:t>
                      </a:r>
                      <a:r>
                        <a:rPr lang="ko-KR" altLang="en-US" sz="1200" dirty="0">
                          <a:latin typeface="+mn-ea"/>
                          <a:ea typeface="나눔고딕"/>
                        </a:rPr>
                        <a:t>조합원입주권</a:t>
                      </a:r>
                      <a:r>
                        <a:rPr lang="en-US" altLang="ko-KR" sz="1200" dirty="0">
                          <a:latin typeface="+mn-ea"/>
                          <a:ea typeface="나눔고딕"/>
                        </a:rPr>
                        <a:t>, </a:t>
                      </a:r>
                      <a:r>
                        <a:rPr lang="ko-KR" altLang="en-US" sz="1200" dirty="0">
                          <a:latin typeface="+mn-ea"/>
                          <a:ea typeface="나눔고딕"/>
                        </a:rPr>
                        <a:t>분양권</a:t>
                      </a:r>
                      <a:r>
                        <a:rPr lang="en-US" altLang="ko-KR" sz="1200" dirty="0">
                          <a:latin typeface="+mn-ea"/>
                          <a:ea typeface="나눔고딕"/>
                        </a:rPr>
                        <a:t>)</a:t>
                      </a:r>
                      <a:r>
                        <a:rPr lang="ko-KR" altLang="en-US" sz="1200" dirty="0">
                          <a:latin typeface="+mn-ea"/>
                          <a:ea typeface="나눔고딕"/>
                        </a:rPr>
                        <a:t>를 적용대상에 추가</a:t>
                      </a:r>
                    </a:p>
                    <a:p>
                      <a:pPr fontAlgn="base"/>
                      <a:r>
                        <a:rPr lang="en-US" altLang="ko-KR" sz="1200" dirty="0">
                          <a:latin typeface="+mn-ea"/>
                          <a:ea typeface="나눔고딕"/>
                        </a:rPr>
                        <a:t>  - (</a:t>
                      </a:r>
                      <a:r>
                        <a:rPr lang="ko-KR" altLang="en-US" sz="1200" dirty="0">
                          <a:latin typeface="+mn-ea"/>
                          <a:ea typeface="나눔고딕"/>
                        </a:rPr>
                        <a:t>세율</a:t>
                      </a:r>
                      <a:r>
                        <a:rPr lang="en-US" altLang="ko-KR" sz="1200" dirty="0">
                          <a:latin typeface="+mn-ea"/>
                          <a:ea typeface="나눔고딕"/>
                        </a:rPr>
                        <a:t>) </a:t>
                      </a:r>
                      <a:r>
                        <a:rPr lang="ko-KR" altLang="en-US" sz="1200" dirty="0">
                          <a:latin typeface="+mn-ea"/>
                          <a:ea typeface="나눔고딕"/>
                        </a:rPr>
                        <a:t>법인세율</a:t>
                      </a:r>
                      <a:r>
                        <a:rPr lang="en-US" altLang="ko-KR" sz="1200" dirty="0">
                          <a:latin typeface="+mn-ea"/>
                          <a:ea typeface="나눔고딕"/>
                        </a:rPr>
                        <a:t>(10~25%) + 10% </a:t>
                      </a:r>
                      <a:r>
                        <a:rPr lang="ko-KR" altLang="en-US" sz="1200" dirty="0">
                          <a:latin typeface="+mn-ea"/>
                          <a:ea typeface="나눔고딕"/>
                        </a:rPr>
                        <a:t>→ 법인세율</a:t>
                      </a:r>
                      <a:r>
                        <a:rPr lang="en-US" altLang="ko-KR" sz="1200" dirty="0">
                          <a:latin typeface="+mn-ea"/>
                          <a:ea typeface="나눔고딕"/>
                        </a:rPr>
                        <a:t>(10~25%) + 20%</a:t>
                      </a:r>
                      <a:endParaRPr lang="ko-KR" altLang="en-US" sz="1200" dirty="0">
                        <a:latin typeface="+mn-ea"/>
                        <a:ea typeface="나눔고딕"/>
                      </a:endParaRPr>
                    </a:p>
                    <a:p>
                      <a:pPr fontAlgn="base"/>
                      <a:r>
                        <a:rPr lang="ko-KR" altLang="en-US" sz="1200" spc="0" dirty="0">
                          <a:solidFill>
                            <a:schemeClr val="tx1"/>
                          </a:solidFill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  * </a:t>
                      </a:r>
                      <a:r>
                        <a:rPr lang="en-US" altLang="ko-KR" sz="1200" dirty="0"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2021.1.1. </a:t>
                      </a:r>
                      <a:r>
                        <a:rPr lang="ko-KR" altLang="en-US" sz="1200" dirty="0">
                          <a:latin typeface="+mn-ea"/>
                          <a:ea typeface="나눔고딕"/>
                        </a:rPr>
                        <a:t>이후 양도하는 분부터 적용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3618470034"/>
                  </a:ext>
                </a:extLst>
              </a:tr>
            </a:tbl>
          </a:graphicData>
        </a:graphic>
      </p:graphicFrame>
      <p:sp>
        <p:nvSpPr>
          <p:cNvPr id="43" name="TextBox 42">
            <a:extLst>
              <a:ext uri="{FF2B5EF4-FFF2-40B4-BE49-F238E27FC236}">
                <a16:creationId xmlns:a16="http://schemas.microsoft.com/office/drawing/2014/main" xmlns="" id="{29839432-2D7E-4AE8-A80D-A66D82ADFD64}"/>
              </a:ext>
            </a:extLst>
          </p:cNvPr>
          <p:cNvSpPr txBox="1"/>
          <p:nvPr/>
        </p:nvSpPr>
        <p:spPr>
          <a:xfrm>
            <a:off x="498972" y="3874733"/>
            <a:ext cx="142699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400" dirty="0">
                <a:latin typeface="나눔스퀘어 ExtraBold" panose="020B0600000101010101" pitchFamily="50" charset="-127"/>
                <a:ea typeface="나눔스퀘어 ExtraBold" panose="020B0600000101010101" pitchFamily="50" charset="-127"/>
              </a:rPr>
              <a:t>2. </a:t>
            </a:r>
            <a:r>
              <a:rPr lang="ko-KR" altLang="en-US" sz="1400" dirty="0">
                <a:latin typeface="나눔스퀘어 ExtraBold" panose="020B0600000101010101" pitchFamily="50" charset="-127"/>
                <a:ea typeface="나눔스퀘어 ExtraBold" panose="020B0600000101010101" pitchFamily="50" charset="-127"/>
              </a:rPr>
              <a:t>주요 개정세법</a:t>
            </a:r>
          </a:p>
        </p:txBody>
      </p:sp>
    </p:spTree>
    <p:extLst>
      <p:ext uri="{BB962C8B-B14F-4D97-AF65-F5344CB8AC3E}">
        <p14:creationId xmlns:p14="http://schemas.microsoft.com/office/powerpoint/2010/main" val="5072425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3" grpId="0"/>
    </p:bld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그림 8">
            <a:extLst>
              <a:ext uri="{FF2B5EF4-FFF2-40B4-BE49-F238E27FC236}">
                <a16:creationId xmlns:a16="http://schemas.microsoft.com/office/drawing/2014/main" xmlns="" id="{3B1A5D79-5902-41C8-BAED-76B0149ED52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848" b="16848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5" name="직사각형 14">
            <a:extLst>
              <a:ext uri="{FF2B5EF4-FFF2-40B4-BE49-F238E27FC236}">
                <a16:creationId xmlns:a16="http://schemas.microsoft.com/office/drawing/2014/main" xmlns="" id="{39C3FB4B-F226-430B-9EBB-5D4F094A1BBA}"/>
              </a:ext>
            </a:extLst>
          </p:cNvPr>
          <p:cNvSpPr/>
          <p:nvPr/>
        </p:nvSpPr>
        <p:spPr>
          <a:xfrm>
            <a:off x="0" y="8"/>
            <a:ext cx="12192000" cy="6857992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5959">
                <a:schemeClr val="bg1">
                  <a:alpha val="38000"/>
                </a:schemeClr>
              </a:gs>
              <a:gs pos="49000">
                <a:schemeClr val="bg1">
                  <a:alpha val="89000"/>
                </a:schemeClr>
              </a:gs>
              <a:gs pos="100000">
                <a:schemeClr val="bg1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pic>
        <p:nvPicPr>
          <p:cNvPr id="5" name="그림 4">
            <a:extLst>
              <a:ext uri="{FF2B5EF4-FFF2-40B4-BE49-F238E27FC236}">
                <a16:creationId xmlns:a16="http://schemas.microsoft.com/office/drawing/2014/main" xmlns="" id="{93872858-2D68-4A83-9BD0-9C2EA538F38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698" t="8727" r="17865"/>
          <a:stretch/>
        </p:blipFill>
        <p:spPr>
          <a:xfrm>
            <a:off x="824541" y="958256"/>
            <a:ext cx="4433104" cy="5899743"/>
          </a:xfrm>
          <a:prstGeom prst="rect">
            <a:avLst/>
          </a:prstGeom>
          <a:effectLst>
            <a:outerShdw blurRad="330200" dist="38100" dir="2700000" sx="104000" sy="104000" algn="tl" rotWithShape="0">
              <a:prstClr val="black">
                <a:alpha val="40000"/>
              </a:prstClr>
            </a:outerShdw>
          </a:effec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C27AA8DE-18FF-4E76-899C-3C33EB553E52}"/>
              </a:ext>
            </a:extLst>
          </p:cNvPr>
          <p:cNvSpPr txBox="1"/>
          <p:nvPr/>
        </p:nvSpPr>
        <p:spPr>
          <a:xfrm>
            <a:off x="1670465" y="2451633"/>
            <a:ext cx="1603324" cy="19389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ko-KR" altLang="en-US" sz="4000" spc="-150" dirty="0">
                <a:solidFill>
                  <a:schemeClr val="bg1"/>
                </a:solidFill>
                <a:effectLst>
                  <a:outerShdw blurRad="114300" dist="38100" dir="2700000" sx="103000" sy="103000" algn="tl" rotWithShape="0">
                    <a:prstClr val="black">
                      <a:alpha val="40000"/>
                    </a:prstClr>
                  </a:outerShdw>
                </a:effectLst>
                <a:latin typeface="에스코어 드림 8 Heavy" panose="020B0903030302020204" pitchFamily="34" charset="-127"/>
                <a:ea typeface="에스코어 드림 8 Heavy" panose="020B0903030302020204" pitchFamily="34" charset="-127"/>
              </a:rPr>
              <a:t>신고</a:t>
            </a:r>
            <a:endParaRPr lang="en-US" altLang="ko-KR" sz="4000" spc="-150" dirty="0">
              <a:solidFill>
                <a:schemeClr val="bg1"/>
              </a:solidFill>
              <a:effectLst>
                <a:outerShdw blurRad="114300" dist="38100" dir="2700000" sx="103000" sy="103000" algn="tl" rotWithShape="0">
                  <a:prstClr val="black">
                    <a:alpha val="40000"/>
                  </a:prstClr>
                </a:outerShdw>
              </a:effectLst>
              <a:latin typeface="에스코어 드림 8 Heavy" panose="020B0903030302020204" pitchFamily="34" charset="-127"/>
              <a:ea typeface="에스코어 드림 8 Heavy" panose="020B0903030302020204" pitchFamily="34" charset="-127"/>
            </a:endParaRPr>
          </a:p>
          <a:p>
            <a:pPr algn="ctr"/>
            <a:r>
              <a:rPr lang="ko-KR" altLang="en-US" sz="4000" spc="-150" dirty="0">
                <a:solidFill>
                  <a:schemeClr val="bg1"/>
                </a:solidFill>
                <a:effectLst>
                  <a:outerShdw blurRad="114300" dist="38100" dir="2700000" sx="103000" sy="103000" algn="tl" rotWithShape="0">
                    <a:prstClr val="black">
                      <a:alpha val="40000"/>
                    </a:prstClr>
                  </a:outerShdw>
                </a:effectLst>
                <a:latin typeface="에스코어 드림 8 Heavy" panose="020B0903030302020204" pitchFamily="34" charset="-127"/>
                <a:ea typeface="에스코어 드림 8 Heavy" panose="020B0903030302020204" pitchFamily="34" charset="-127"/>
              </a:rPr>
              <a:t>도움</a:t>
            </a:r>
            <a:endParaRPr lang="en-US" altLang="ko-KR" sz="4000" spc="-150" dirty="0">
              <a:solidFill>
                <a:schemeClr val="bg1"/>
              </a:solidFill>
              <a:effectLst>
                <a:outerShdw blurRad="114300" dist="38100" dir="2700000" sx="103000" sy="103000" algn="tl" rotWithShape="0">
                  <a:prstClr val="black">
                    <a:alpha val="40000"/>
                  </a:prstClr>
                </a:outerShdw>
              </a:effectLst>
              <a:latin typeface="에스코어 드림 8 Heavy" panose="020B0903030302020204" pitchFamily="34" charset="-127"/>
              <a:ea typeface="에스코어 드림 8 Heavy" panose="020B0903030302020204" pitchFamily="34" charset="-127"/>
            </a:endParaRPr>
          </a:p>
          <a:p>
            <a:pPr algn="ctr"/>
            <a:r>
              <a:rPr lang="ko-KR" altLang="en-US" sz="4000" spc="-150" dirty="0">
                <a:solidFill>
                  <a:schemeClr val="bg1"/>
                </a:solidFill>
                <a:effectLst>
                  <a:outerShdw blurRad="114300" dist="38100" dir="2700000" sx="103000" sy="103000" algn="tl" rotWithShape="0">
                    <a:prstClr val="black">
                      <a:alpha val="40000"/>
                    </a:prstClr>
                  </a:outerShdw>
                </a:effectLst>
                <a:latin typeface="에스코어 드림 8 Heavy" panose="020B0903030302020204" pitchFamily="34" charset="-127"/>
                <a:ea typeface="에스코어 드림 8 Heavy" panose="020B0903030302020204" pitchFamily="34" charset="-127"/>
              </a:rPr>
              <a:t>서비스</a:t>
            </a:r>
          </a:p>
        </p:txBody>
      </p:sp>
      <p:pic>
        <p:nvPicPr>
          <p:cNvPr id="4" name="그림 3">
            <a:extLst>
              <a:ext uri="{FF2B5EF4-FFF2-40B4-BE49-F238E27FC236}">
                <a16:creationId xmlns:a16="http://schemas.microsoft.com/office/drawing/2014/main" xmlns="" id="{C9BCA64D-037A-49F7-A300-3CB2DC9B6C0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3687" y="216311"/>
            <a:ext cx="1382808" cy="515466"/>
          </a:xfrm>
          <a:prstGeom prst="rect">
            <a:avLst/>
          </a:prstGeom>
        </p:spPr>
      </p:pic>
      <p:pic>
        <p:nvPicPr>
          <p:cNvPr id="14" name="그림 13">
            <a:extLst>
              <a:ext uri="{FF2B5EF4-FFF2-40B4-BE49-F238E27FC236}">
                <a16:creationId xmlns:a16="http://schemas.microsoft.com/office/drawing/2014/main" xmlns="" id="{0D9592AB-2BA6-4E77-9EDF-C43A691759C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472482" y="6387904"/>
            <a:ext cx="1525434" cy="355996"/>
          </a:xfrm>
          <a:prstGeom prst="rect">
            <a:avLst/>
          </a:prstGeom>
        </p:spPr>
      </p:pic>
      <p:grpSp>
        <p:nvGrpSpPr>
          <p:cNvPr id="3" name="그룹 2">
            <a:extLst>
              <a:ext uri="{FF2B5EF4-FFF2-40B4-BE49-F238E27FC236}">
                <a16:creationId xmlns:a16="http://schemas.microsoft.com/office/drawing/2014/main" xmlns="" id="{71B1A78A-BC62-4784-A33A-02676FF8E0AF}"/>
              </a:ext>
            </a:extLst>
          </p:cNvPr>
          <p:cNvGrpSpPr/>
          <p:nvPr/>
        </p:nvGrpSpPr>
        <p:grpSpPr>
          <a:xfrm>
            <a:off x="2241936" y="1770372"/>
            <a:ext cx="460382" cy="464622"/>
            <a:chOff x="-628591" y="3079266"/>
            <a:chExt cx="460382" cy="464622"/>
          </a:xfrm>
        </p:grpSpPr>
        <p:sp>
          <p:nvSpPr>
            <p:cNvPr id="2" name="타원 1">
              <a:extLst>
                <a:ext uri="{FF2B5EF4-FFF2-40B4-BE49-F238E27FC236}">
                  <a16:creationId xmlns:a16="http://schemas.microsoft.com/office/drawing/2014/main" xmlns="" id="{F5DE94F0-CAFA-403B-B4DA-38EDC1EA7B4F}"/>
                </a:ext>
              </a:extLst>
            </p:cNvPr>
            <p:cNvSpPr/>
            <p:nvPr/>
          </p:nvSpPr>
          <p:spPr>
            <a:xfrm>
              <a:off x="-628591" y="3083506"/>
              <a:ext cx="460382" cy="460382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xmlns="" id="{E198762C-30EF-491F-B604-7C413691865C}"/>
                </a:ext>
              </a:extLst>
            </p:cNvPr>
            <p:cNvSpPr txBox="1"/>
            <p:nvPr/>
          </p:nvSpPr>
          <p:spPr>
            <a:xfrm>
              <a:off x="-628591" y="3079266"/>
              <a:ext cx="460382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ko-KR" sz="2400" spc="-150" dirty="0">
                  <a:solidFill>
                    <a:srgbClr val="1C2D4A"/>
                  </a:solidFill>
                  <a:effectLst>
                    <a:outerShdw blurRad="114300" dist="38100" dir="2700000" sx="103000" sy="103000" algn="tl" rotWithShape="0">
                      <a:prstClr val="black">
                        <a:alpha val="40000"/>
                      </a:prstClr>
                    </a:outerShdw>
                  </a:effectLst>
                  <a:latin typeface="에스코어 드림 8 Heavy" panose="020B0903030302020204" pitchFamily="34" charset="-127"/>
                  <a:ea typeface="에스코어 드림 8 Heavy" panose="020B0903030302020204" pitchFamily="34" charset="-127"/>
                </a:rPr>
                <a:t>Ⅱ</a:t>
              </a:r>
              <a:endParaRPr lang="ko-KR" altLang="en-US" sz="2400" spc="-150" dirty="0">
                <a:solidFill>
                  <a:srgbClr val="1C2D4A"/>
                </a:solidFill>
                <a:effectLst>
                  <a:outerShdw blurRad="114300" dist="38100" dir="2700000" sx="103000" sy="103000" algn="tl" rotWithShape="0">
                    <a:prstClr val="black">
                      <a:alpha val="40000"/>
                    </a:prstClr>
                  </a:outerShdw>
                </a:effectLst>
                <a:latin typeface="에스코어 드림 8 Heavy" panose="020B0903030302020204" pitchFamily="34" charset="-127"/>
                <a:ea typeface="에스코어 드림 8 Heavy" panose="020B0903030302020204" pitchFamily="34" charset="-127"/>
              </a:endParaRPr>
            </a:p>
          </p:txBody>
        </p:sp>
      </p:grpSp>
      <p:sp>
        <p:nvSpPr>
          <p:cNvPr id="48" name="직사각형 47">
            <a:extLst>
              <a:ext uri="{FF2B5EF4-FFF2-40B4-BE49-F238E27FC236}">
                <a16:creationId xmlns:a16="http://schemas.microsoft.com/office/drawing/2014/main" xmlns="" id="{3F252B3D-8075-4180-96E9-25820E4821A9}"/>
              </a:ext>
            </a:extLst>
          </p:cNvPr>
          <p:cNvSpPr/>
          <p:nvPr/>
        </p:nvSpPr>
        <p:spPr>
          <a:xfrm>
            <a:off x="6755824" y="4209217"/>
            <a:ext cx="2879314" cy="400110"/>
          </a:xfrm>
          <a:prstGeom prst="rect">
            <a:avLst/>
          </a:prstGeom>
          <a:noFill/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91440" tIns="45720" rIns="91440" bIns="45720" numCol="1" spcCol="0" rtlCol="0" fromWordArt="0" anchor="ctr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altLang="ko-KR" sz="2000" dirty="0">
                <a:solidFill>
                  <a:srgbClr val="334457"/>
                </a:solidFill>
                <a:latin typeface="에스코어 드림 4 Regular" panose="020B0503030302020204" pitchFamily="34" charset="-127"/>
                <a:ea typeface="에스코어 드림 4 Regular" panose="020B0503030302020204" pitchFamily="34" charset="-127"/>
              </a:rPr>
              <a:t>④  </a:t>
            </a:r>
            <a:r>
              <a:rPr lang="ko-KR" altLang="en-US" sz="2000" dirty="0">
                <a:solidFill>
                  <a:srgbClr val="334457"/>
                </a:solidFill>
                <a:latin typeface="에스코어 드림 4 Regular" panose="020B0503030302020204" pitchFamily="34" charset="-127"/>
                <a:ea typeface="에스코어 드림 4 Regular" panose="020B0503030302020204" pitchFamily="34" charset="-127"/>
              </a:rPr>
              <a:t>자가검증용 검토서식</a:t>
            </a:r>
            <a:endParaRPr lang="en-US" altLang="ko-KR" sz="2000" dirty="0">
              <a:solidFill>
                <a:srgbClr val="334457"/>
              </a:solidFill>
              <a:latin typeface="에스코어 드림 4 Regular" panose="020B0503030302020204" pitchFamily="34" charset="-127"/>
              <a:ea typeface="에스코어 드림 4 Regular" panose="020B0503030302020204" pitchFamily="34" charset="-127"/>
            </a:endParaRPr>
          </a:p>
        </p:txBody>
      </p:sp>
      <p:sp>
        <p:nvSpPr>
          <p:cNvPr id="49" name="직사각형 48">
            <a:extLst>
              <a:ext uri="{FF2B5EF4-FFF2-40B4-BE49-F238E27FC236}">
                <a16:creationId xmlns:a16="http://schemas.microsoft.com/office/drawing/2014/main" xmlns="" id="{EE072202-9F79-4214-8F12-5AC9708EBA3F}"/>
              </a:ext>
            </a:extLst>
          </p:cNvPr>
          <p:cNvSpPr/>
          <p:nvPr/>
        </p:nvSpPr>
        <p:spPr>
          <a:xfrm>
            <a:off x="6755824" y="5337679"/>
            <a:ext cx="2954655" cy="400110"/>
          </a:xfrm>
          <a:prstGeom prst="rect">
            <a:avLst/>
          </a:prstGeom>
          <a:noFill/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91440" tIns="45720" rIns="91440" bIns="45720" numCol="1" spcCol="0" rtlCol="0" fromWordArt="0" anchor="ctr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altLang="ko-KR" sz="2000" dirty="0">
                <a:solidFill>
                  <a:srgbClr val="334457"/>
                </a:solidFill>
                <a:latin typeface="에스코어 드림 4 Regular" panose="020B0503030302020204" pitchFamily="34" charset="-127"/>
                <a:ea typeface="에스코어 드림 4 Regular" panose="020B0503030302020204" pitchFamily="34" charset="-127"/>
              </a:rPr>
              <a:t>⑤  </a:t>
            </a:r>
            <a:r>
              <a:rPr lang="ko-KR" altLang="en-US" sz="2000" dirty="0">
                <a:solidFill>
                  <a:srgbClr val="334457"/>
                </a:solidFill>
                <a:latin typeface="에스코어 드림 4 Regular" panose="020B0503030302020204" pitchFamily="34" charset="-127"/>
                <a:ea typeface="에스코어 드림 4 Regular" panose="020B0503030302020204" pitchFamily="34" charset="-127"/>
              </a:rPr>
              <a:t>오류검증 서비스 항목</a:t>
            </a:r>
            <a:endParaRPr lang="en-US" altLang="ko-KR" sz="2000" dirty="0">
              <a:solidFill>
                <a:srgbClr val="334457"/>
              </a:solidFill>
              <a:latin typeface="에스코어 드림 4 Regular" panose="020B0503030302020204" pitchFamily="34" charset="-127"/>
              <a:ea typeface="에스코어 드림 4 Regular" panose="020B0503030302020204" pitchFamily="34" charset="-127"/>
            </a:endParaRPr>
          </a:p>
        </p:txBody>
      </p:sp>
      <p:grpSp>
        <p:nvGrpSpPr>
          <p:cNvPr id="21" name="그룹 20">
            <a:extLst>
              <a:ext uri="{FF2B5EF4-FFF2-40B4-BE49-F238E27FC236}">
                <a16:creationId xmlns:a16="http://schemas.microsoft.com/office/drawing/2014/main" xmlns="" id="{FE1C55E4-373B-456D-B22C-CB83AC927DF3}"/>
              </a:ext>
            </a:extLst>
          </p:cNvPr>
          <p:cNvGrpSpPr/>
          <p:nvPr/>
        </p:nvGrpSpPr>
        <p:grpSpPr>
          <a:xfrm>
            <a:off x="6096006" y="2997108"/>
            <a:ext cx="3106978" cy="599312"/>
            <a:chOff x="6337320" y="-865290"/>
            <a:chExt cx="372947" cy="436404"/>
          </a:xfrm>
        </p:grpSpPr>
        <p:sp>
          <p:nvSpPr>
            <p:cNvPr id="22" name="타원 25">
              <a:extLst>
                <a:ext uri="{FF2B5EF4-FFF2-40B4-BE49-F238E27FC236}">
                  <a16:creationId xmlns:a16="http://schemas.microsoft.com/office/drawing/2014/main" xmlns="" id="{EA409B4A-15AB-4CD1-B3F6-29694058E56D}"/>
                </a:ext>
              </a:extLst>
            </p:cNvPr>
            <p:cNvSpPr/>
            <p:nvPr/>
          </p:nvSpPr>
          <p:spPr>
            <a:xfrm>
              <a:off x="6337320" y="-865290"/>
              <a:ext cx="372947" cy="436404"/>
            </a:xfrm>
            <a:prstGeom prst="roundRect">
              <a:avLst>
                <a:gd name="adj" fmla="val 50000"/>
              </a:avLst>
            </a:prstGeom>
            <a:solidFill>
              <a:srgbClr val="0C1C36">
                <a:alpha val="51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23" name="타원 24">
              <a:extLst>
                <a:ext uri="{FF2B5EF4-FFF2-40B4-BE49-F238E27FC236}">
                  <a16:creationId xmlns:a16="http://schemas.microsoft.com/office/drawing/2014/main" xmlns="" id="{4981624B-417E-4D12-94A2-97E44150607A}"/>
                </a:ext>
              </a:extLst>
            </p:cNvPr>
            <p:cNvSpPr/>
            <p:nvPr/>
          </p:nvSpPr>
          <p:spPr>
            <a:xfrm>
              <a:off x="6405861" y="-858244"/>
              <a:ext cx="304406" cy="423280"/>
            </a:xfrm>
            <a:prstGeom prst="roundRect">
              <a:avLst>
                <a:gd name="adj" fmla="val 50000"/>
              </a:avLst>
            </a:prstGeom>
            <a:solidFill>
              <a:srgbClr val="0C1C3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dirty="0"/>
            </a:p>
          </p:txBody>
        </p:sp>
      </p:grpSp>
      <p:pic>
        <p:nvPicPr>
          <p:cNvPr id="24" name="그림 23">
            <a:extLst>
              <a:ext uri="{FF2B5EF4-FFF2-40B4-BE49-F238E27FC236}">
                <a16:creationId xmlns:a16="http://schemas.microsoft.com/office/drawing/2014/main" xmlns="" id="{021D47AD-66B5-4214-B51A-208E38D897B6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41611" y="3086767"/>
            <a:ext cx="381000" cy="375169"/>
          </a:xfrm>
          <a:prstGeom prst="rect">
            <a:avLst/>
          </a:prstGeom>
        </p:spPr>
      </p:pic>
      <p:sp>
        <p:nvSpPr>
          <p:cNvPr id="39" name="직사각형 38">
            <a:extLst>
              <a:ext uri="{FF2B5EF4-FFF2-40B4-BE49-F238E27FC236}">
                <a16:creationId xmlns:a16="http://schemas.microsoft.com/office/drawing/2014/main" xmlns="" id="{8E9185FE-4A70-4075-BBA4-BCE6BF4B41BB}"/>
              </a:ext>
            </a:extLst>
          </p:cNvPr>
          <p:cNvSpPr/>
          <p:nvPr/>
        </p:nvSpPr>
        <p:spPr>
          <a:xfrm>
            <a:off x="6755824" y="823834"/>
            <a:ext cx="3373039" cy="400110"/>
          </a:xfrm>
          <a:prstGeom prst="rect">
            <a:avLst/>
          </a:prstGeom>
          <a:noFill/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91440" tIns="45720" rIns="91440" bIns="45720" numCol="1" spcCol="0" rtlCol="0" fromWordArt="0" anchor="ctr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altLang="ko-KR" sz="2000" dirty="0">
                <a:solidFill>
                  <a:srgbClr val="334457"/>
                </a:solidFill>
                <a:latin typeface="에스코어 드림 4 Regular" panose="020B0503030302020204" pitchFamily="34" charset="-127"/>
                <a:ea typeface="에스코어 드림 4 Regular" panose="020B0503030302020204" pitchFamily="34" charset="-127"/>
              </a:rPr>
              <a:t>①  </a:t>
            </a:r>
            <a:r>
              <a:rPr lang="ko-KR" altLang="en-US" sz="2000" dirty="0" err="1">
                <a:solidFill>
                  <a:srgbClr val="334457"/>
                </a:solidFill>
                <a:latin typeface="에스코어 드림 4 Regular" panose="020B0503030302020204" pitchFamily="34" charset="-127"/>
                <a:ea typeface="에스코어 드림 4 Regular" panose="020B0503030302020204" pitchFamily="34" charset="-127"/>
              </a:rPr>
              <a:t>신고도움서비스</a:t>
            </a:r>
            <a:r>
              <a:rPr lang="ko-KR" altLang="en-US" sz="2000" dirty="0">
                <a:solidFill>
                  <a:srgbClr val="334457"/>
                </a:solidFill>
                <a:latin typeface="에스코어 드림 4 Regular" panose="020B0503030302020204" pitchFamily="34" charset="-127"/>
                <a:ea typeface="에스코어 드림 4 Regular" panose="020B0503030302020204" pitchFamily="34" charset="-127"/>
              </a:rPr>
              <a:t> 접근경로</a:t>
            </a:r>
            <a:endParaRPr lang="en-US" altLang="ko-KR" sz="2000" dirty="0">
              <a:solidFill>
                <a:srgbClr val="334457"/>
              </a:solidFill>
              <a:latin typeface="에스코어 드림 4 Regular" panose="020B0503030302020204" pitchFamily="34" charset="-127"/>
              <a:ea typeface="에스코어 드림 4 Regular" panose="020B0503030302020204" pitchFamily="34" charset="-127"/>
            </a:endParaRPr>
          </a:p>
        </p:txBody>
      </p:sp>
      <p:sp>
        <p:nvSpPr>
          <p:cNvPr id="43" name="직사각형 42">
            <a:extLst>
              <a:ext uri="{FF2B5EF4-FFF2-40B4-BE49-F238E27FC236}">
                <a16:creationId xmlns:a16="http://schemas.microsoft.com/office/drawing/2014/main" xmlns="" id="{58F35FCB-8465-4007-8D7D-8B06121845FE}"/>
              </a:ext>
            </a:extLst>
          </p:cNvPr>
          <p:cNvSpPr/>
          <p:nvPr/>
        </p:nvSpPr>
        <p:spPr>
          <a:xfrm>
            <a:off x="6755824" y="1952295"/>
            <a:ext cx="3373039" cy="400110"/>
          </a:xfrm>
          <a:prstGeom prst="rect">
            <a:avLst/>
          </a:prstGeom>
          <a:noFill/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91440" tIns="45720" rIns="91440" bIns="45720" numCol="1" spcCol="0" rtlCol="0" fromWordArt="0" anchor="ctr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altLang="ko-KR" sz="2000" dirty="0">
                <a:solidFill>
                  <a:srgbClr val="334457"/>
                </a:solidFill>
                <a:latin typeface="에스코어 드림 4 Regular" panose="020B0503030302020204" pitchFamily="34" charset="-127"/>
                <a:ea typeface="에스코어 드림 4 Regular" panose="020B0503030302020204" pitchFamily="34" charset="-127"/>
              </a:rPr>
              <a:t>②  </a:t>
            </a:r>
            <a:r>
              <a:rPr lang="ko-KR" altLang="en-US" sz="2000" dirty="0" err="1">
                <a:solidFill>
                  <a:srgbClr val="334457"/>
                </a:solidFill>
                <a:latin typeface="에스코어 드림 4 Regular" panose="020B0503030302020204" pitchFamily="34" charset="-127"/>
                <a:ea typeface="에스코어 드림 4 Regular" panose="020B0503030302020204" pitchFamily="34" charset="-127"/>
              </a:rPr>
              <a:t>신고도움서비스</a:t>
            </a:r>
            <a:r>
              <a:rPr lang="ko-KR" altLang="en-US" sz="2000" dirty="0">
                <a:solidFill>
                  <a:srgbClr val="334457"/>
                </a:solidFill>
                <a:latin typeface="에스코어 드림 4 Regular" panose="020B0503030302020204" pitchFamily="34" charset="-127"/>
                <a:ea typeface="에스코어 드림 4 Regular" panose="020B0503030302020204" pitchFamily="34" charset="-127"/>
              </a:rPr>
              <a:t> 화면설명</a:t>
            </a:r>
            <a:endParaRPr lang="en-US" altLang="ko-KR" sz="2000" dirty="0">
              <a:solidFill>
                <a:srgbClr val="334457"/>
              </a:solidFill>
              <a:latin typeface="에스코어 드림 4 Regular" panose="020B0503030302020204" pitchFamily="34" charset="-127"/>
              <a:ea typeface="에스코어 드림 4 Regular" panose="020B0503030302020204" pitchFamily="34" charset="-127"/>
            </a:endParaRPr>
          </a:p>
        </p:txBody>
      </p:sp>
      <p:sp>
        <p:nvSpPr>
          <p:cNvPr id="46" name="직사각형 45">
            <a:extLst>
              <a:ext uri="{FF2B5EF4-FFF2-40B4-BE49-F238E27FC236}">
                <a16:creationId xmlns:a16="http://schemas.microsoft.com/office/drawing/2014/main" xmlns="" id="{9D0C91E0-857E-404D-8993-32C1D87B9789}"/>
              </a:ext>
            </a:extLst>
          </p:cNvPr>
          <p:cNvSpPr/>
          <p:nvPr/>
        </p:nvSpPr>
        <p:spPr>
          <a:xfrm>
            <a:off x="6755824" y="3065368"/>
            <a:ext cx="2331087" cy="430887"/>
          </a:xfrm>
          <a:prstGeom prst="rect">
            <a:avLst/>
          </a:prstGeom>
          <a:noFill/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91440" tIns="45720" rIns="91440" bIns="45720" numCol="1" spcCol="0" rtlCol="0" fromWordArt="0" anchor="ctr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altLang="ko-KR" sz="2200" dirty="0">
                <a:solidFill>
                  <a:schemeClr val="bg1"/>
                </a:solidFill>
                <a:latin typeface="에스코어 드림 7 ExtraBold" panose="020B0803030302020204" pitchFamily="34" charset="-127"/>
                <a:ea typeface="에스코어 드림 7 ExtraBold" panose="020B0803030302020204" pitchFamily="34" charset="-127"/>
              </a:rPr>
              <a:t>③  </a:t>
            </a:r>
            <a:r>
              <a:rPr lang="ko-KR" altLang="en-US" sz="2200" dirty="0">
                <a:solidFill>
                  <a:schemeClr val="bg1"/>
                </a:solidFill>
                <a:latin typeface="에스코어 드림 7 ExtraBold" panose="020B0803030302020204" pitchFamily="34" charset="-127"/>
                <a:ea typeface="에스코어 드림 7 ExtraBold" panose="020B0803030302020204" pitchFamily="34" charset="-127"/>
              </a:rPr>
              <a:t>주요 안내항목</a:t>
            </a:r>
            <a:endParaRPr lang="en-US" altLang="ko-KR" sz="2200" dirty="0">
              <a:solidFill>
                <a:schemeClr val="bg1"/>
              </a:solidFill>
              <a:latin typeface="에스코어 드림 7 ExtraBold" panose="020B0803030302020204" pitchFamily="34" charset="-127"/>
              <a:ea typeface="에스코어 드림 7 ExtraBold" panose="020B0803030302020204" pitchFamily="34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8385588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그림 8">
            <a:extLst>
              <a:ext uri="{FF2B5EF4-FFF2-40B4-BE49-F238E27FC236}">
                <a16:creationId xmlns:a16="http://schemas.microsoft.com/office/drawing/2014/main" xmlns="" id="{3B1A5D79-5902-41C8-BAED-76B0149ED52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848" b="16848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3" name="사각형: 둥근 모서리 12">
            <a:extLst>
              <a:ext uri="{FF2B5EF4-FFF2-40B4-BE49-F238E27FC236}">
                <a16:creationId xmlns:a16="http://schemas.microsoft.com/office/drawing/2014/main" xmlns="" id="{B0AAEF71-D79C-4536-A1D5-3BE6B62106F3}"/>
              </a:ext>
            </a:extLst>
          </p:cNvPr>
          <p:cNvSpPr/>
          <p:nvPr/>
        </p:nvSpPr>
        <p:spPr>
          <a:xfrm>
            <a:off x="195654" y="614106"/>
            <a:ext cx="11788030" cy="5796236"/>
          </a:xfrm>
          <a:prstGeom prst="roundRect">
            <a:avLst>
              <a:gd name="adj" fmla="val 3684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dirty="0">
                <a:solidFill>
                  <a:srgbClr val="0A1834"/>
                </a:solidFill>
              </a:rPr>
              <a:t>									</a:t>
            </a:r>
            <a:endParaRPr lang="ko-KR" altLang="en-US" dirty="0">
              <a:solidFill>
                <a:srgbClr val="0A1834"/>
              </a:solidFill>
            </a:endParaRPr>
          </a:p>
        </p:txBody>
      </p:sp>
      <p:pic>
        <p:nvPicPr>
          <p:cNvPr id="4" name="그림 3">
            <a:extLst>
              <a:ext uri="{FF2B5EF4-FFF2-40B4-BE49-F238E27FC236}">
                <a16:creationId xmlns:a16="http://schemas.microsoft.com/office/drawing/2014/main" xmlns="" id="{C9BCA64D-037A-49F7-A300-3CB2DC9B6C0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212245" y="0"/>
            <a:ext cx="1785671" cy="552517"/>
          </a:xfrm>
          <a:prstGeom prst="rect">
            <a:avLst/>
          </a:prstGeom>
        </p:spPr>
      </p:pic>
      <p:pic>
        <p:nvPicPr>
          <p:cNvPr id="14" name="그림 13">
            <a:extLst>
              <a:ext uri="{FF2B5EF4-FFF2-40B4-BE49-F238E27FC236}">
                <a16:creationId xmlns:a16="http://schemas.microsoft.com/office/drawing/2014/main" xmlns="" id="{0D9592AB-2BA6-4E77-9EDF-C43A691759C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07896" y="6459624"/>
            <a:ext cx="1525434" cy="355996"/>
          </a:xfrm>
          <a:prstGeom prst="rect">
            <a:avLst/>
          </a:prstGeom>
        </p:spPr>
      </p:pic>
      <p:sp>
        <p:nvSpPr>
          <p:cNvPr id="37" name="TextBox 36">
            <a:extLst>
              <a:ext uri="{FF2B5EF4-FFF2-40B4-BE49-F238E27FC236}">
                <a16:creationId xmlns:a16="http://schemas.microsoft.com/office/drawing/2014/main" xmlns="" id="{3A8C9166-5D9C-4CD9-9582-0B9841FC481C}"/>
              </a:ext>
            </a:extLst>
          </p:cNvPr>
          <p:cNvSpPr txBox="1"/>
          <p:nvPr/>
        </p:nvSpPr>
        <p:spPr>
          <a:xfrm>
            <a:off x="10879671" y="1407459"/>
            <a:ext cx="150582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1200" dirty="0">
                <a:solidFill>
                  <a:schemeClr val="bg1"/>
                </a:solidFill>
                <a:latin typeface="에스코어 드림 6 Bold" panose="020B0703030302020204" pitchFamily="34" charset="-127"/>
                <a:ea typeface="에스코어 드림 6 Bold" panose="020B0703030302020204" pitchFamily="34" charset="-127"/>
              </a:rPr>
              <a:t>세정지원 방안</a:t>
            </a:r>
            <a:endParaRPr lang="ko-KR" altLang="en-US" dirty="0">
              <a:solidFill>
                <a:schemeClr val="bg1"/>
              </a:solidFill>
              <a:latin typeface="에스코어 드림 6 Bold" panose="020B0703030302020204" pitchFamily="34" charset="-127"/>
              <a:ea typeface="에스코어 드림 6 Bold" panose="020B0703030302020204" pitchFamily="34" charset="-127"/>
            </a:endParaRPr>
          </a:p>
        </p:txBody>
      </p:sp>
      <p:grpSp>
        <p:nvGrpSpPr>
          <p:cNvPr id="79" name="그룹 78">
            <a:extLst>
              <a:ext uri="{FF2B5EF4-FFF2-40B4-BE49-F238E27FC236}">
                <a16:creationId xmlns:a16="http://schemas.microsoft.com/office/drawing/2014/main" xmlns="" id="{8B560BB1-20F8-417C-9F14-C6AB5BB7A3E9}"/>
              </a:ext>
            </a:extLst>
          </p:cNvPr>
          <p:cNvGrpSpPr/>
          <p:nvPr/>
        </p:nvGrpSpPr>
        <p:grpSpPr>
          <a:xfrm>
            <a:off x="2159252" y="812975"/>
            <a:ext cx="9862837" cy="812760"/>
            <a:chOff x="2159252" y="871698"/>
            <a:chExt cx="9862837" cy="812760"/>
          </a:xfrm>
        </p:grpSpPr>
        <p:grpSp>
          <p:nvGrpSpPr>
            <p:cNvPr id="80" name="그룹 79">
              <a:extLst>
                <a:ext uri="{FF2B5EF4-FFF2-40B4-BE49-F238E27FC236}">
                  <a16:creationId xmlns:a16="http://schemas.microsoft.com/office/drawing/2014/main" xmlns="" id="{F11AF6BA-C012-4C15-ADE7-319A35B9B795}"/>
                </a:ext>
              </a:extLst>
            </p:cNvPr>
            <p:cNvGrpSpPr/>
            <p:nvPr/>
          </p:nvGrpSpPr>
          <p:grpSpPr>
            <a:xfrm>
              <a:off x="2159252" y="871698"/>
              <a:ext cx="9826567" cy="795757"/>
              <a:chOff x="2159252" y="871698"/>
              <a:chExt cx="9826567" cy="795757"/>
            </a:xfrm>
          </p:grpSpPr>
          <p:grpSp>
            <p:nvGrpSpPr>
              <p:cNvPr id="82" name="Group 27">
                <a:extLst>
                  <a:ext uri="{FF2B5EF4-FFF2-40B4-BE49-F238E27FC236}">
                    <a16:creationId xmlns:a16="http://schemas.microsoft.com/office/drawing/2014/main" xmlns="" id="{6860AD1B-AFBB-454C-85E4-95DB6CE39FBE}"/>
                  </a:ext>
                </a:extLst>
              </p:cNvPr>
              <p:cNvGrpSpPr/>
              <p:nvPr/>
            </p:nvGrpSpPr>
            <p:grpSpPr>
              <a:xfrm>
                <a:off x="3910467" y="871698"/>
                <a:ext cx="8075352" cy="795757"/>
                <a:chOff x="4605654" y="1824853"/>
                <a:chExt cx="6566322" cy="811606"/>
              </a:xfrm>
            </p:grpSpPr>
            <p:sp>
              <p:nvSpPr>
                <p:cNvPr id="86" name="Rectangle 28">
                  <a:extLst>
                    <a:ext uri="{FF2B5EF4-FFF2-40B4-BE49-F238E27FC236}">
                      <a16:creationId xmlns:a16="http://schemas.microsoft.com/office/drawing/2014/main" xmlns="" id="{C14A02B2-ED7D-4653-976E-3D463CFE6ED3}"/>
                    </a:ext>
                  </a:extLst>
                </p:cNvPr>
                <p:cNvSpPr/>
                <p:nvPr/>
              </p:nvSpPr>
              <p:spPr>
                <a:xfrm>
                  <a:off x="4780729" y="2174794"/>
                  <a:ext cx="6391247" cy="461665"/>
                </a:xfrm>
                <a:prstGeom prst="rect">
                  <a:avLst/>
                </a:prstGeom>
                <a:solidFill>
                  <a:srgbClr val="0099CC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r>
                    <a:rPr lang="ko-KR" altLang="en-US" sz="2000" dirty="0">
                      <a:latin typeface="에스코어 드림 6 Bold" panose="020B0703030302020204" pitchFamily="34" charset="-127"/>
                      <a:ea typeface="에스코어 드림 6 Bold" panose="020B0703030302020204" pitchFamily="34" charset="-127"/>
                    </a:rPr>
                    <a:t>           신고 시 유의사항</a:t>
                  </a:r>
                  <a:endParaRPr lang="en-US" sz="2000" dirty="0">
                    <a:latin typeface="에스코어 드림 6 Bold" panose="020B0703030302020204" pitchFamily="34" charset="-127"/>
                    <a:ea typeface="에스코어 드림 6 Bold" panose="020B0703030302020204" pitchFamily="34" charset="-127"/>
                  </a:endParaRPr>
                </a:p>
              </p:txBody>
            </p:sp>
            <p:sp>
              <p:nvSpPr>
                <p:cNvPr id="87" name="Parallelogram 31">
                  <a:extLst>
                    <a:ext uri="{FF2B5EF4-FFF2-40B4-BE49-F238E27FC236}">
                      <a16:creationId xmlns:a16="http://schemas.microsoft.com/office/drawing/2014/main" xmlns="" id="{83B26E31-76B3-40FC-9726-ED67ED594041}"/>
                    </a:ext>
                  </a:extLst>
                </p:cNvPr>
                <p:cNvSpPr/>
                <p:nvPr/>
              </p:nvSpPr>
              <p:spPr>
                <a:xfrm rot="5400000" flipH="1">
                  <a:off x="4636437" y="1996338"/>
                  <a:ext cx="777696" cy="489893"/>
                </a:xfrm>
                <a:prstGeom prst="parallelogram">
                  <a:avLst>
                    <a:gd name="adj" fmla="val 55606"/>
                  </a:avLst>
                </a:prstGeom>
                <a:solidFill>
                  <a:srgbClr val="00FFFF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8" name="Arrow: Pentagon 29">
                  <a:extLst>
                    <a:ext uri="{FF2B5EF4-FFF2-40B4-BE49-F238E27FC236}">
                      <a16:creationId xmlns:a16="http://schemas.microsoft.com/office/drawing/2014/main" xmlns="" id="{0F4D7DB0-C2FF-45CA-84D4-790B40D8175D}"/>
                    </a:ext>
                  </a:extLst>
                </p:cNvPr>
                <p:cNvSpPr/>
                <p:nvPr/>
              </p:nvSpPr>
              <p:spPr>
                <a:xfrm flipH="1">
                  <a:off x="4605654" y="1838843"/>
                  <a:ext cx="668642" cy="452912"/>
                </a:xfrm>
                <a:prstGeom prst="homePlate">
                  <a:avLst>
                    <a:gd name="adj" fmla="val 43906"/>
                  </a:avLst>
                </a:prstGeom>
                <a:solidFill>
                  <a:schemeClr val="accent4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89" name="TextBox 88">
                  <a:extLst>
                    <a:ext uri="{FF2B5EF4-FFF2-40B4-BE49-F238E27FC236}">
                      <a16:creationId xmlns:a16="http://schemas.microsoft.com/office/drawing/2014/main" xmlns="" id="{DC757DF6-89C8-471B-A4D9-8BC5E7B7A466}"/>
                    </a:ext>
                  </a:extLst>
                </p:cNvPr>
                <p:cNvSpPr txBox="1"/>
                <p:nvPr/>
              </p:nvSpPr>
              <p:spPr>
                <a:xfrm>
                  <a:off x="4758354" y="1824853"/>
                  <a:ext cx="489894" cy="47086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n-US" altLang="ko-KR" sz="2400" b="1" dirty="0">
                      <a:solidFill>
                        <a:schemeClr val="bg1"/>
                      </a:solidFill>
                      <a:latin typeface="맑은 고딕" panose="020B0503020000020004" pitchFamily="50" charset="-127"/>
                      <a:ea typeface="맑은 고딕" panose="020B0503020000020004" pitchFamily="50" charset="-127"/>
                      <a:cs typeface="Arial" pitchFamily="34" charset="0"/>
                    </a:rPr>
                    <a:t>Ⅰ</a:t>
                  </a:r>
                  <a:endParaRPr lang="ko-KR" altLang="en-US" sz="2400" b="1" dirty="0">
                    <a:solidFill>
                      <a:schemeClr val="bg1"/>
                    </a:solidFill>
                    <a:cs typeface="Arial" pitchFamily="34" charset="0"/>
                  </a:endParaRPr>
                </a:p>
              </p:txBody>
            </p:sp>
          </p:grpSp>
          <p:grpSp>
            <p:nvGrpSpPr>
              <p:cNvPr id="83" name="그룹 82">
                <a:extLst>
                  <a:ext uri="{FF2B5EF4-FFF2-40B4-BE49-F238E27FC236}">
                    <a16:creationId xmlns:a16="http://schemas.microsoft.com/office/drawing/2014/main" xmlns="" id="{3E33EC9A-3945-4B8A-BF12-D07B46AF2615}"/>
                  </a:ext>
                </a:extLst>
              </p:cNvPr>
              <p:cNvGrpSpPr/>
              <p:nvPr/>
            </p:nvGrpSpPr>
            <p:grpSpPr>
              <a:xfrm>
                <a:off x="2159252" y="885415"/>
                <a:ext cx="2571331" cy="444066"/>
                <a:chOff x="2159252" y="885415"/>
                <a:chExt cx="2571331" cy="444066"/>
              </a:xfrm>
            </p:grpSpPr>
            <p:sp>
              <p:nvSpPr>
                <p:cNvPr id="84" name="Arrow: Pentagon 29">
                  <a:extLst>
                    <a:ext uri="{FF2B5EF4-FFF2-40B4-BE49-F238E27FC236}">
                      <a16:creationId xmlns:a16="http://schemas.microsoft.com/office/drawing/2014/main" xmlns="" id="{FE6691BF-DB78-4786-958F-06BF48756ACB}"/>
                    </a:ext>
                  </a:extLst>
                </p:cNvPr>
                <p:cNvSpPr/>
                <p:nvPr/>
              </p:nvSpPr>
              <p:spPr>
                <a:xfrm flipH="1">
                  <a:off x="2159252" y="885415"/>
                  <a:ext cx="2571331" cy="444066"/>
                </a:xfrm>
                <a:prstGeom prst="homePlate">
                  <a:avLst>
                    <a:gd name="adj" fmla="val 43906"/>
                  </a:avLst>
                </a:prstGeom>
                <a:solidFill>
                  <a:srgbClr val="00CCFF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85" name="TextBox 84">
                  <a:extLst>
                    <a:ext uri="{FF2B5EF4-FFF2-40B4-BE49-F238E27FC236}">
                      <a16:creationId xmlns:a16="http://schemas.microsoft.com/office/drawing/2014/main" xmlns="" id="{B2F03029-1759-43EA-A6E0-767736B86758}"/>
                    </a:ext>
                  </a:extLst>
                </p:cNvPr>
                <p:cNvSpPr txBox="1"/>
                <p:nvPr/>
              </p:nvSpPr>
              <p:spPr>
                <a:xfrm>
                  <a:off x="2416029" y="922032"/>
                  <a:ext cx="2162291" cy="36933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n-US" altLang="ko-KR" b="1" dirty="0">
                      <a:solidFill>
                        <a:schemeClr val="bg1"/>
                      </a:solidFill>
                      <a:latin typeface="맑은 고딕" panose="020B0503020000020004" pitchFamily="50" charset="-127"/>
                      <a:ea typeface="맑은 고딕" panose="020B0503020000020004" pitchFamily="50" charset="-127"/>
                      <a:cs typeface="Arial" pitchFamily="34" charset="0"/>
                    </a:rPr>
                    <a:t>Ⅱ. </a:t>
                  </a:r>
                  <a:r>
                    <a:rPr lang="ko-KR" altLang="en-US" b="1" dirty="0" err="1">
                      <a:solidFill>
                        <a:schemeClr val="bg1"/>
                      </a:solidFill>
                      <a:latin typeface="맑은 고딕" panose="020B0503020000020004" pitchFamily="50" charset="-127"/>
                      <a:ea typeface="맑은 고딕" panose="020B0503020000020004" pitchFamily="50" charset="-127"/>
                      <a:cs typeface="Arial" pitchFamily="34" charset="0"/>
                    </a:rPr>
                    <a:t>신고도움서비스</a:t>
                  </a:r>
                  <a:endParaRPr lang="ko-KR" altLang="en-US" b="1" dirty="0">
                    <a:solidFill>
                      <a:schemeClr val="bg1"/>
                    </a:solidFill>
                    <a:cs typeface="Arial" pitchFamily="34" charset="0"/>
                  </a:endParaRPr>
                </a:p>
              </p:txBody>
            </p:sp>
          </p:grpSp>
        </p:grpSp>
        <p:sp>
          <p:nvSpPr>
            <p:cNvPr id="81" name="TextBox 80">
              <a:extLst>
                <a:ext uri="{FF2B5EF4-FFF2-40B4-BE49-F238E27FC236}">
                  <a16:creationId xmlns:a16="http://schemas.microsoft.com/office/drawing/2014/main" xmlns="" id="{EF84689C-CE95-4515-8C58-15A36E94960A}"/>
                </a:ext>
              </a:extLst>
            </p:cNvPr>
            <p:cNvSpPr txBox="1"/>
            <p:nvPr/>
          </p:nvSpPr>
          <p:spPr>
            <a:xfrm>
              <a:off x="10890740" y="1407459"/>
              <a:ext cx="1131349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ko-KR" altLang="en-US" sz="1200" dirty="0">
                  <a:solidFill>
                    <a:schemeClr val="bg1"/>
                  </a:solidFill>
                  <a:latin typeface="에스코어 드림 6 Bold" panose="020B0703030302020204" pitchFamily="34" charset="-127"/>
                  <a:ea typeface="에스코어 드림 6 Bold" panose="020B0703030302020204" pitchFamily="34" charset="-127"/>
                </a:rPr>
                <a:t>주요안내 항목</a:t>
              </a:r>
              <a:endParaRPr lang="ko-KR" altLang="en-US" dirty="0">
                <a:solidFill>
                  <a:schemeClr val="bg1"/>
                </a:solidFill>
                <a:latin typeface="에스코어 드림 6 Bold" panose="020B0703030302020204" pitchFamily="34" charset="-127"/>
                <a:ea typeface="에스코어 드림 6 Bold" panose="020B0703030302020204" pitchFamily="34" charset="-127"/>
              </a:endParaRPr>
            </a:p>
          </p:txBody>
        </p:sp>
      </p:grpSp>
      <p:sp>
        <p:nvSpPr>
          <p:cNvPr id="36" name="TextBox 35">
            <a:extLst>
              <a:ext uri="{FF2B5EF4-FFF2-40B4-BE49-F238E27FC236}">
                <a16:creationId xmlns:a16="http://schemas.microsoft.com/office/drawing/2014/main" xmlns="" id="{C368203C-3A52-45BC-A22A-1F3ECE7F4DBB}"/>
              </a:ext>
            </a:extLst>
          </p:cNvPr>
          <p:cNvSpPr txBox="1"/>
          <p:nvPr/>
        </p:nvSpPr>
        <p:spPr>
          <a:xfrm>
            <a:off x="556622" y="2131130"/>
            <a:ext cx="516601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lnSpc>
                <a:spcPct val="150000"/>
              </a:lnSpc>
              <a:buClr>
                <a:srgbClr val="333F50"/>
              </a:buClr>
              <a:buFont typeface="Wingdings" panose="05000000000000000000" pitchFamily="2" charset="2"/>
              <a:buChar char="§"/>
            </a:pPr>
            <a:r>
              <a:rPr lang="ko-KR" altLang="en-US" sz="2000" dirty="0">
                <a:solidFill>
                  <a:schemeClr val="accent5">
                    <a:lumMod val="75000"/>
                  </a:schemeClr>
                </a:solidFill>
                <a:latin typeface="나눔스퀘어 ExtraBold" panose="020B0600000101010101" pitchFamily="50" charset="-127"/>
                <a:ea typeface="나눔스퀘어 ExtraBold" panose="020B0600000101010101" pitchFamily="50" charset="-127"/>
              </a:rPr>
              <a:t>빅데이터</a:t>
            </a:r>
            <a:r>
              <a:rPr lang="en-US" altLang="ko-KR" sz="2000" dirty="0">
                <a:solidFill>
                  <a:schemeClr val="accent5">
                    <a:lumMod val="75000"/>
                  </a:schemeClr>
                </a:solidFill>
                <a:latin typeface="나눔스퀘어 ExtraBold" panose="020B0600000101010101" pitchFamily="50" charset="-127"/>
                <a:ea typeface="나눔스퀘어 ExtraBold" panose="020B0600000101010101" pitchFamily="50" charset="-127"/>
              </a:rPr>
              <a:t>·</a:t>
            </a:r>
            <a:r>
              <a:rPr lang="ko-KR" altLang="en-US" sz="2000" dirty="0">
                <a:solidFill>
                  <a:schemeClr val="accent5">
                    <a:lumMod val="75000"/>
                  </a:schemeClr>
                </a:solidFill>
                <a:latin typeface="나눔스퀘어 ExtraBold" panose="020B0600000101010101" pitchFamily="50" charset="-127"/>
                <a:ea typeface="나눔스퀘어 ExtraBold" panose="020B0600000101010101" pitchFamily="50" charset="-127"/>
              </a:rPr>
              <a:t>과세인프라</a:t>
            </a:r>
            <a:r>
              <a:rPr lang="ko-KR" altLang="en-US" sz="2000" dirty="0">
                <a:solidFill>
                  <a:srgbClr val="333F50"/>
                </a:solidFill>
                <a:latin typeface="나눔스퀘어 ExtraBold" panose="020B0600000101010101" pitchFamily="50" charset="-127"/>
                <a:ea typeface="나눔스퀘어 ExtraBold" panose="020B0600000101010101" pitchFamily="50" charset="-127"/>
              </a:rPr>
              <a:t>를</a:t>
            </a:r>
            <a:r>
              <a:rPr lang="ko-KR" altLang="en-US" sz="2000" dirty="0">
                <a:solidFill>
                  <a:schemeClr val="accent5">
                    <a:lumMod val="75000"/>
                  </a:schemeClr>
                </a:solidFill>
                <a:latin typeface="나눔스퀘어 ExtraBold" panose="020B0600000101010101" pitchFamily="50" charset="-127"/>
                <a:ea typeface="나눔스퀘어 ExtraBold" panose="020B0600000101010101" pitchFamily="50" charset="-127"/>
              </a:rPr>
              <a:t> </a:t>
            </a:r>
            <a:r>
              <a:rPr lang="ko-KR" altLang="en-US" sz="2000" dirty="0">
                <a:solidFill>
                  <a:srgbClr val="333F50"/>
                </a:solidFill>
                <a:latin typeface="나눔스퀘어 ExtraBold" panose="020B0600000101010101" pitchFamily="50" charset="-127"/>
                <a:ea typeface="나눔스퀘어 ExtraBold" panose="020B0600000101010101" pitchFamily="50" charset="-127"/>
              </a:rPr>
              <a:t>활용하여 분석한 </a:t>
            </a:r>
            <a:endParaRPr lang="en-US" altLang="ko-KR" sz="2000" dirty="0">
              <a:solidFill>
                <a:srgbClr val="333F50"/>
              </a:solidFill>
              <a:latin typeface="나눔스퀘어 ExtraBold" panose="020B0600000101010101" pitchFamily="50" charset="-127"/>
              <a:ea typeface="나눔스퀘어 ExtraBold" panose="020B0600000101010101" pitchFamily="50" charset="-127"/>
            </a:endParaRPr>
          </a:p>
          <a:p>
            <a:pPr>
              <a:lnSpc>
                <a:spcPct val="150000"/>
              </a:lnSpc>
            </a:pPr>
            <a:r>
              <a:rPr lang="ko-KR" altLang="en-US" sz="2000" dirty="0">
                <a:solidFill>
                  <a:srgbClr val="333F50"/>
                </a:solidFill>
                <a:latin typeface="나눔스퀘어 ExtraBold" panose="020B0600000101010101" pitchFamily="50" charset="-127"/>
                <a:ea typeface="나눔스퀘어 ExtraBold" panose="020B0600000101010101" pitchFamily="50" charset="-127"/>
              </a:rPr>
              <a:t>     </a:t>
            </a:r>
            <a:r>
              <a:rPr lang="ko-KR" altLang="en-US" sz="2000" dirty="0">
                <a:solidFill>
                  <a:schemeClr val="accent5">
                    <a:lumMod val="75000"/>
                  </a:schemeClr>
                </a:solidFill>
                <a:latin typeface="나눔스퀘어 ExtraBold" panose="020B0600000101010101" pitchFamily="50" charset="-127"/>
                <a:ea typeface="나눔스퀘어 ExtraBold" panose="020B0600000101010101" pitchFamily="50" charset="-127"/>
              </a:rPr>
              <a:t>유형별</a:t>
            </a:r>
            <a:r>
              <a:rPr lang="en-US" altLang="ko-KR" sz="2000" dirty="0">
                <a:solidFill>
                  <a:schemeClr val="accent5">
                    <a:lumMod val="75000"/>
                  </a:schemeClr>
                </a:solidFill>
                <a:latin typeface="나눔스퀘어 ExtraBold" panose="020B0600000101010101" pitchFamily="50" charset="-127"/>
                <a:ea typeface="나눔스퀘어 ExtraBold" panose="020B0600000101010101" pitchFamily="50" charset="-127"/>
              </a:rPr>
              <a:t>·</a:t>
            </a:r>
            <a:r>
              <a:rPr lang="ko-KR" altLang="en-US" sz="2000" dirty="0">
                <a:solidFill>
                  <a:schemeClr val="accent5">
                    <a:lumMod val="75000"/>
                  </a:schemeClr>
                </a:solidFill>
                <a:latin typeface="나눔스퀘어 ExtraBold" panose="020B0600000101010101" pitchFamily="50" charset="-127"/>
                <a:ea typeface="나눔스퀘어 ExtraBold" panose="020B0600000101010101" pitchFamily="50" charset="-127"/>
              </a:rPr>
              <a:t>업종별 개별분석자료</a:t>
            </a:r>
            <a:r>
              <a:rPr lang="ko-KR" altLang="en-US" sz="2000" dirty="0">
                <a:solidFill>
                  <a:srgbClr val="333F50"/>
                </a:solidFill>
                <a:latin typeface="나눔스퀘어 ExtraBold" panose="020B0600000101010101" pitchFamily="50" charset="-127"/>
                <a:ea typeface="나눔스퀘어 ExtraBold" panose="020B0600000101010101" pitchFamily="50" charset="-127"/>
              </a:rPr>
              <a:t>를</a:t>
            </a:r>
            <a:r>
              <a:rPr lang="ko-KR" altLang="en-US" sz="2000" dirty="0">
                <a:solidFill>
                  <a:schemeClr val="accent5">
                    <a:lumMod val="75000"/>
                  </a:schemeClr>
                </a:solidFill>
                <a:latin typeface="나눔스퀘어 ExtraBold" panose="020B0600000101010101" pitchFamily="50" charset="-127"/>
                <a:ea typeface="나눔스퀘어 ExtraBold" panose="020B0600000101010101" pitchFamily="50" charset="-127"/>
              </a:rPr>
              <a:t> </a:t>
            </a:r>
            <a:r>
              <a:rPr lang="ko-KR" altLang="en-US" sz="2000" dirty="0">
                <a:solidFill>
                  <a:srgbClr val="333F50"/>
                </a:solidFill>
                <a:latin typeface="나눔스퀘어 ExtraBold" panose="020B0600000101010101" pitchFamily="50" charset="-127"/>
                <a:ea typeface="나눔스퀘어 ExtraBold" panose="020B0600000101010101" pitchFamily="50" charset="-127"/>
              </a:rPr>
              <a:t>최대한 제공</a:t>
            </a:r>
            <a:endParaRPr lang="en-US" altLang="ko-KR" sz="2000" dirty="0">
              <a:solidFill>
                <a:srgbClr val="333F50"/>
              </a:solidFill>
              <a:latin typeface="나눔스퀘어 ExtraBold" panose="020B0600000101010101" pitchFamily="50" charset="-127"/>
              <a:ea typeface="나눔스퀘어 ExtraBold" panose="020B0600000101010101" pitchFamily="50" charset="-127"/>
            </a:endParaRP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xmlns="" id="{D193224E-4F0F-4CB8-8023-3AE061CA9129}"/>
              </a:ext>
            </a:extLst>
          </p:cNvPr>
          <p:cNvSpPr txBox="1"/>
          <p:nvPr/>
        </p:nvSpPr>
        <p:spPr>
          <a:xfrm>
            <a:off x="931178" y="4595999"/>
            <a:ext cx="448712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dirty="0">
                <a:solidFill>
                  <a:srgbClr val="4A5F69"/>
                </a:solidFill>
                <a:latin typeface="나눔스퀘어 ExtraBold" panose="020B0600000101010101" pitchFamily="50" charset="-127"/>
                <a:ea typeface="나눔스퀘어 ExtraBold" panose="020B0600000101010101" pitchFamily="50" charset="-127"/>
              </a:rPr>
              <a:t> </a:t>
            </a:r>
            <a:r>
              <a:rPr lang="ko-KR" altLang="en-US" dirty="0">
                <a:solidFill>
                  <a:srgbClr val="4A5F69"/>
                </a:solidFill>
                <a:latin typeface="나눔스퀘어 ExtraBold" panose="020B0600000101010101" pitchFamily="50" charset="-127"/>
                <a:ea typeface="나눔스퀘어 ExtraBold" panose="020B0600000101010101" pitchFamily="50" charset="-127"/>
              </a:rPr>
              <a:t>개별분석  </a:t>
            </a:r>
            <a:r>
              <a:rPr lang="en-US" altLang="ko-KR" sz="1600" dirty="0">
                <a:solidFill>
                  <a:srgbClr val="333F50"/>
                </a:solidFill>
                <a:latin typeface="나눔스퀘어 ExtraBold" panose="020B0600000101010101" pitchFamily="50" charset="-127"/>
                <a:ea typeface="나눔스퀘어 ExtraBold" panose="020B0600000101010101" pitchFamily="50" charset="-127"/>
              </a:rPr>
              <a:t>(22</a:t>
            </a:r>
            <a:r>
              <a:rPr lang="ko-KR" altLang="en-US" sz="1600" dirty="0">
                <a:solidFill>
                  <a:srgbClr val="333F50"/>
                </a:solidFill>
                <a:latin typeface="나눔스퀘어 ExtraBold" panose="020B0600000101010101" pitchFamily="50" charset="-127"/>
                <a:ea typeface="나눔스퀘어 ExtraBold" panose="020B0600000101010101" pitchFamily="50" charset="-127"/>
              </a:rPr>
              <a:t>년</a:t>
            </a:r>
            <a:r>
              <a:rPr lang="en-US" altLang="ko-KR" sz="1600" dirty="0">
                <a:solidFill>
                  <a:srgbClr val="333F50"/>
                </a:solidFill>
                <a:latin typeface="나눔스퀘어 ExtraBold" panose="020B0600000101010101" pitchFamily="50" charset="-127"/>
                <a:ea typeface="나눔스퀘어 ExtraBold" panose="020B0600000101010101" pitchFamily="50" charset="-127"/>
              </a:rPr>
              <a:t>)</a:t>
            </a:r>
            <a:r>
              <a:rPr lang="ko-KR" altLang="en-US" sz="1600" dirty="0">
                <a:solidFill>
                  <a:srgbClr val="333F50"/>
                </a:solidFill>
                <a:latin typeface="나눔스퀘어 ExtraBold" panose="020B0600000101010101" pitchFamily="50" charset="-127"/>
                <a:ea typeface="나눔스퀘어 ExtraBold" panose="020B0600000101010101" pitchFamily="50" charset="-127"/>
              </a:rPr>
              <a:t> </a:t>
            </a:r>
            <a:r>
              <a:rPr lang="en-US" altLang="ko-KR" sz="1600" dirty="0">
                <a:solidFill>
                  <a:srgbClr val="333F50"/>
                </a:solidFill>
                <a:latin typeface="나눔스퀘어 ExtraBold" panose="020B0600000101010101" pitchFamily="50" charset="-127"/>
                <a:ea typeface="나눔스퀘어 ExtraBold" panose="020B0600000101010101" pitchFamily="50" charset="-127"/>
              </a:rPr>
              <a:t>50</a:t>
            </a:r>
            <a:r>
              <a:rPr lang="ko-KR" altLang="en-US" sz="1600" dirty="0">
                <a:solidFill>
                  <a:srgbClr val="333F50"/>
                </a:solidFill>
                <a:latin typeface="나눔스퀘어 ExtraBold" panose="020B0600000101010101" pitchFamily="50" charset="-127"/>
                <a:ea typeface="나눔스퀘어 ExtraBold" panose="020B0600000101010101" pitchFamily="50" charset="-127"/>
              </a:rPr>
              <a:t>개 항목</a:t>
            </a:r>
            <a:r>
              <a:rPr lang="en-US" altLang="ko-KR" sz="1600" dirty="0">
                <a:solidFill>
                  <a:srgbClr val="333F50"/>
                </a:solidFill>
                <a:latin typeface="나눔스퀘어 ExtraBold" panose="020B0600000101010101" pitchFamily="50" charset="-127"/>
                <a:ea typeface="나눔스퀘어 ExtraBold" panose="020B0600000101010101" pitchFamily="50" charset="-127"/>
              </a:rPr>
              <a:t> → (23</a:t>
            </a:r>
            <a:r>
              <a:rPr lang="ko-KR" altLang="en-US" sz="1600" dirty="0">
                <a:solidFill>
                  <a:srgbClr val="333F50"/>
                </a:solidFill>
                <a:latin typeface="나눔스퀘어 ExtraBold" panose="020B0600000101010101" pitchFamily="50" charset="-127"/>
                <a:ea typeface="나눔스퀘어 ExtraBold" panose="020B0600000101010101" pitchFamily="50" charset="-127"/>
              </a:rPr>
              <a:t>년</a:t>
            </a:r>
            <a:r>
              <a:rPr lang="en-US" altLang="ko-KR" sz="1600" dirty="0">
                <a:solidFill>
                  <a:srgbClr val="333F50"/>
                </a:solidFill>
                <a:latin typeface="나눔스퀘어 ExtraBold" panose="020B0600000101010101" pitchFamily="50" charset="-127"/>
                <a:ea typeface="나눔스퀘어 ExtraBold" panose="020B0600000101010101" pitchFamily="50" charset="-127"/>
              </a:rPr>
              <a:t>)</a:t>
            </a:r>
            <a:r>
              <a:rPr lang="ko-KR" altLang="en-US" sz="1600" dirty="0">
                <a:solidFill>
                  <a:srgbClr val="333F50"/>
                </a:solidFill>
                <a:latin typeface="나눔스퀘어 ExtraBold" panose="020B0600000101010101" pitchFamily="50" charset="-127"/>
                <a:ea typeface="나눔스퀘어 ExtraBold" panose="020B0600000101010101" pitchFamily="50" charset="-127"/>
              </a:rPr>
              <a:t> </a:t>
            </a:r>
            <a:r>
              <a:rPr lang="en-US" altLang="ko-KR" sz="1600" dirty="0">
                <a:solidFill>
                  <a:srgbClr val="C00000"/>
                </a:solidFill>
                <a:latin typeface="나눔스퀘어 ExtraBold" panose="020B0600000101010101" pitchFamily="50" charset="-127"/>
                <a:ea typeface="나눔스퀘어 ExtraBold" panose="020B0600000101010101" pitchFamily="50" charset="-127"/>
              </a:rPr>
              <a:t>57</a:t>
            </a:r>
            <a:r>
              <a:rPr lang="ko-KR" altLang="en-US" sz="1600" dirty="0">
                <a:solidFill>
                  <a:srgbClr val="C00000"/>
                </a:solidFill>
                <a:latin typeface="나눔스퀘어 ExtraBold" panose="020B0600000101010101" pitchFamily="50" charset="-127"/>
                <a:ea typeface="나눔스퀘어 ExtraBold" panose="020B0600000101010101" pitchFamily="50" charset="-127"/>
              </a:rPr>
              <a:t>개 항목</a:t>
            </a:r>
            <a:endParaRPr lang="ko-KR" altLang="en-US" sz="1600" dirty="0"/>
          </a:p>
        </p:txBody>
      </p:sp>
      <p:pic>
        <p:nvPicPr>
          <p:cNvPr id="39" name="그래픽 4">
            <a:extLst>
              <a:ext uri="{FF2B5EF4-FFF2-40B4-BE49-F238E27FC236}">
                <a16:creationId xmlns:a16="http://schemas.microsoft.com/office/drawing/2014/main" xmlns="" id="{03CA7AA7-6F76-4FAE-A1EF-73019C69B808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 l="30852" t="82536" r="60878" b="10007"/>
          <a:stretch/>
        </p:blipFill>
        <p:spPr>
          <a:xfrm>
            <a:off x="533414" y="4530849"/>
            <a:ext cx="557784" cy="502920"/>
          </a:xfrm>
          <a:prstGeom prst="rect">
            <a:avLst/>
          </a:prstGeom>
        </p:spPr>
      </p:pic>
      <p:sp>
        <p:nvSpPr>
          <p:cNvPr id="44" name="TextBox 43">
            <a:extLst>
              <a:ext uri="{FF2B5EF4-FFF2-40B4-BE49-F238E27FC236}">
                <a16:creationId xmlns:a16="http://schemas.microsoft.com/office/drawing/2014/main" xmlns="" id="{7034F16A-4792-4022-8A96-AFB2CF6D1F56}"/>
              </a:ext>
            </a:extLst>
          </p:cNvPr>
          <p:cNvSpPr txBox="1"/>
          <p:nvPr/>
        </p:nvSpPr>
        <p:spPr>
          <a:xfrm>
            <a:off x="931178" y="4920266"/>
            <a:ext cx="448712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dirty="0">
                <a:solidFill>
                  <a:srgbClr val="4A5F69"/>
                </a:solidFill>
                <a:latin typeface="나눔스퀘어 ExtraBold" panose="020B0600000101010101" pitchFamily="50" charset="-127"/>
                <a:ea typeface="나눔스퀘어 ExtraBold" panose="020B0600000101010101" pitchFamily="50" charset="-127"/>
              </a:rPr>
              <a:t> 취약분야  </a:t>
            </a:r>
            <a:r>
              <a:rPr lang="en-US" altLang="ko-KR" sz="1600" dirty="0">
                <a:solidFill>
                  <a:srgbClr val="333F50"/>
                </a:solidFill>
                <a:latin typeface="나눔스퀘어 ExtraBold" panose="020B0600000101010101" pitchFamily="50" charset="-127"/>
                <a:ea typeface="나눔스퀘어 ExtraBold" panose="020B0600000101010101" pitchFamily="50" charset="-127"/>
              </a:rPr>
              <a:t>(22</a:t>
            </a:r>
            <a:r>
              <a:rPr lang="ko-KR" altLang="en-US" sz="1600" dirty="0">
                <a:solidFill>
                  <a:srgbClr val="333F50"/>
                </a:solidFill>
                <a:latin typeface="나눔스퀘어 ExtraBold" panose="020B0600000101010101" pitchFamily="50" charset="-127"/>
                <a:ea typeface="나눔스퀘어 ExtraBold" panose="020B0600000101010101" pitchFamily="50" charset="-127"/>
              </a:rPr>
              <a:t>년</a:t>
            </a:r>
            <a:r>
              <a:rPr lang="en-US" altLang="ko-KR" sz="1600" dirty="0">
                <a:solidFill>
                  <a:srgbClr val="333F50"/>
                </a:solidFill>
                <a:latin typeface="나눔스퀘어 ExtraBold" panose="020B0600000101010101" pitchFamily="50" charset="-127"/>
                <a:ea typeface="나눔스퀘어 ExtraBold" panose="020B0600000101010101" pitchFamily="50" charset="-127"/>
              </a:rPr>
              <a:t>)</a:t>
            </a:r>
            <a:r>
              <a:rPr lang="ko-KR" altLang="en-US" sz="1600" dirty="0">
                <a:solidFill>
                  <a:srgbClr val="333F50"/>
                </a:solidFill>
                <a:latin typeface="나눔스퀘어 ExtraBold" panose="020B0600000101010101" pitchFamily="50" charset="-127"/>
                <a:ea typeface="나눔스퀘어 ExtraBold" panose="020B0600000101010101" pitchFamily="50" charset="-127"/>
              </a:rPr>
              <a:t> </a:t>
            </a:r>
            <a:r>
              <a:rPr lang="en-US" altLang="ko-KR" sz="1600" dirty="0">
                <a:solidFill>
                  <a:srgbClr val="333F50"/>
                </a:solidFill>
                <a:latin typeface="나눔스퀘어 ExtraBold" panose="020B0600000101010101" pitchFamily="50" charset="-127"/>
                <a:ea typeface="나눔스퀘어 ExtraBold" panose="020B0600000101010101" pitchFamily="50" charset="-127"/>
              </a:rPr>
              <a:t>43</a:t>
            </a:r>
            <a:r>
              <a:rPr lang="ko-KR" altLang="en-US" sz="1600" dirty="0">
                <a:solidFill>
                  <a:srgbClr val="333F50"/>
                </a:solidFill>
                <a:latin typeface="나눔스퀘어 ExtraBold" panose="020B0600000101010101" pitchFamily="50" charset="-127"/>
                <a:ea typeface="나눔스퀘어 ExtraBold" panose="020B0600000101010101" pitchFamily="50" charset="-127"/>
              </a:rPr>
              <a:t>개 항목</a:t>
            </a:r>
            <a:r>
              <a:rPr lang="en-US" altLang="ko-KR" sz="1600" dirty="0">
                <a:solidFill>
                  <a:srgbClr val="333F50"/>
                </a:solidFill>
                <a:latin typeface="나눔스퀘어 ExtraBold" panose="020B0600000101010101" pitchFamily="50" charset="-127"/>
                <a:ea typeface="나눔스퀘어 ExtraBold" panose="020B0600000101010101" pitchFamily="50" charset="-127"/>
              </a:rPr>
              <a:t> → (23</a:t>
            </a:r>
            <a:r>
              <a:rPr lang="ko-KR" altLang="en-US" sz="1600" dirty="0">
                <a:solidFill>
                  <a:srgbClr val="333F50"/>
                </a:solidFill>
                <a:latin typeface="나눔스퀘어 ExtraBold" panose="020B0600000101010101" pitchFamily="50" charset="-127"/>
                <a:ea typeface="나눔스퀘어 ExtraBold" panose="020B0600000101010101" pitchFamily="50" charset="-127"/>
              </a:rPr>
              <a:t>년</a:t>
            </a:r>
            <a:r>
              <a:rPr lang="en-US" altLang="ko-KR" sz="1600" dirty="0">
                <a:solidFill>
                  <a:srgbClr val="333F50"/>
                </a:solidFill>
                <a:latin typeface="나눔스퀘어 ExtraBold" panose="020B0600000101010101" pitchFamily="50" charset="-127"/>
                <a:ea typeface="나눔스퀘어 ExtraBold" panose="020B0600000101010101" pitchFamily="50" charset="-127"/>
              </a:rPr>
              <a:t>)</a:t>
            </a:r>
            <a:r>
              <a:rPr lang="ko-KR" altLang="en-US" sz="1600" dirty="0">
                <a:solidFill>
                  <a:srgbClr val="333F50"/>
                </a:solidFill>
                <a:latin typeface="나눔스퀘어 ExtraBold" panose="020B0600000101010101" pitchFamily="50" charset="-127"/>
                <a:ea typeface="나눔스퀘어 ExtraBold" panose="020B0600000101010101" pitchFamily="50" charset="-127"/>
              </a:rPr>
              <a:t> </a:t>
            </a:r>
            <a:r>
              <a:rPr lang="en-US" altLang="ko-KR" sz="1600" dirty="0">
                <a:solidFill>
                  <a:srgbClr val="C00000"/>
                </a:solidFill>
                <a:latin typeface="나눔스퀘어 ExtraBold" panose="020B0600000101010101" pitchFamily="50" charset="-127"/>
                <a:ea typeface="나눔스퀘어 ExtraBold" panose="020B0600000101010101" pitchFamily="50" charset="-127"/>
              </a:rPr>
              <a:t>46</a:t>
            </a:r>
            <a:r>
              <a:rPr lang="ko-KR" altLang="en-US" sz="1600" dirty="0">
                <a:solidFill>
                  <a:srgbClr val="C00000"/>
                </a:solidFill>
                <a:latin typeface="나눔스퀘어 ExtraBold" panose="020B0600000101010101" pitchFamily="50" charset="-127"/>
                <a:ea typeface="나눔스퀘어 ExtraBold" panose="020B0600000101010101" pitchFamily="50" charset="-127"/>
              </a:rPr>
              <a:t>개 항목</a:t>
            </a:r>
            <a:endParaRPr lang="ko-KR" altLang="en-US" sz="1600" dirty="0"/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xmlns="" id="{AD4C6BE8-2485-4E6C-8521-9D3978DD8044}"/>
              </a:ext>
            </a:extLst>
          </p:cNvPr>
          <p:cNvSpPr txBox="1"/>
          <p:nvPr/>
        </p:nvSpPr>
        <p:spPr>
          <a:xfrm>
            <a:off x="931178" y="5245716"/>
            <a:ext cx="453040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dirty="0">
                <a:solidFill>
                  <a:srgbClr val="4A5F69"/>
                </a:solidFill>
                <a:latin typeface="나눔스퀘어 ExtraBold" panose="020B0600000101010101" pitchFamily="50" charset="-127"/>
                <a:ea typeface="나눔스퀘어 ExtraBold" panose="020B0600000101010101" pitchFamily="50" charset="-127"/>
              </a:rPr>
              <a:t> 업종별  </a:t>
            </a:r>
            <a:r>
              <a:rPr lang="en-US" altLang="ko-KR" sz="1600" dirty="0">
                <a:solidFill>
                  <a:srgbClr val="333F50"/>
                </a:solidFill>
                <a:latin typeface="나눔스퀘어 ExtraBold" panose="020B0600000101010101" pitchFamily="50" charset="-127"/>
                <a:ea typeface="나눔스퀘어 ExtraBold" panose="020B0600000101010101" pitchFamily="50" charset="-127"/>
              </a:rPr>
              <a:t>(22</a:t>
            </a:r>
            <a:r>
              <a:rPr lang="ko-KR" altLang="en-US" sz="1600" dirty="0">
                <a:solidFill>
                  <a:srgbClr val="333F50"/>
                </a:solidFill>
                <a:latin typeface="나눔스퀘어 ExtraBold" panose="020B0600000101010101" pitchFamily="50" charset="-127"/>
                <a:ea typeface="나눔스퀘어 ExtraBold" panose="020B0600000101010101" pitchFamily="50" charset="-127"/>
              </a:rPr>
              <a:t>년</a:t>
            </a:r>
            <a:r>
              <a:rPr lang="en-US" altLang="ko-KR" sz="1600" dirty="0">
                <a:solidFill>
                  <a:srgbClr val="333F50"/>
                </a:solidFill>
                <a:latin typeface="나눔스퀘어 ExtraBold" panose="020B0600000101010101" pitchFamily="50" charset="-127"/>
                <a:ea typeface="나눔스퀘어 ExtraBold" panose="020B0600000101010101" pitchFamily="50" charset="-127"/>
              </a:rPr>
              <a:t>)</a:t>
            </a:r>
            <a:r>
              <a:rPr lang="ko-KR" altLang="en-US" sz="1600" dirty="0">
                <a:solidFill>
                  <a:srgbClr val="333F50"/>
                </a:solidFill>
                <a:latin typeface="나눔스퀘어 ExtraBold" panose="020B0600000101010101" pitchFamily="50" charset="-127"/>
                <a:ea typeface="나눔스퀘어 ExtraBold" panose="020B0600000101010101" pitchFamily="50" charset="-127"/>
              </a:rPr>
              <a:t> </a:t>
            </a:r>
            <a:r>
              <a:rPr lang="en-US" altLang="ko-KR" sz="1600" dirty="0">
                <a:solidFill>
                  <a:srgbClr val="333F50"/>
                </a:solidFill>
                <a:latin typeface="나눔스퀘어 ExtraBold" panose="020B0600000101010101" pitchFamily="50" charset="-127"/>
                <a:ea typeface="나눔스퀘어 ExtraBold" panose="020B0600000101010101" pitchFamily="50" charset="-127"/>
              </a:rPr>
              <a:t>130</a:t>
            </a:r>
            <a:r>
              <a:rPr lang="ko-KR" altLang="en-US" sz="1600" dirty="0">
                <a:solidFill>
                  <a:srgbClr val="333F50"/>
                </a:solidFill>
                <a:latin typeface="나눔스퀘어 ExtraBold" panose="020B0600000101010101" pitchFamily="50" charset="-127"/>
                <a:ea typeface="나눔스퀘어 ExtraBold" panose="020B0600000101010101" pitchFamily="50" charset="-127"/>
              </a:rPr>
              <a:t>개 항목</a:t>
            </a:r>
            <a:r>
              <a:rPr lang="en-US" altLang="ko-KR" sz="1600" dirty="0">
                <a:solidFill>
                  <a:srgbClr val="333F50"/>
                </a:solidFill>
                <a:latin typeface="나눔스퀘어 ExtraBold" panose="020B0600000101010101" pitchFamily="50" charset="-127"/>
                <a:ea typeface="나눔스퀘어 ExtraBold" panose="020B0600000101010101" pitchFamily="50" charset="-127"/>
              </a:rPr>
              <a:t> → (23</a:t>
            </a:r>
            <a:r>
              <a:rPr lang="ko-KR" altLang="en-US" sz="1600" dirty="0">
                <a:solidFill>
                  <a:srgbClr val="333F50"/>
                </a:solidFill>
                <a:latin typeface="나눔스퀘어 ExtraBold" panose="020B0600000101010101" pitchFamily="50" charset="-127"/>
                <a:ea typeface="나눔스퀘어 ExtraBold" panose="020B0600000101010101" pitchFamily="50" charset="-127"/>
              </a:rPr>
              <a:t>년</a:t>
            </a:r>
            <a:r>
              <a:rPr lang="en-US" altLang="ko-KR" sz="1600" dirty="0">
                <a:solidFill>
                  <a:srgbClr val="333F50"/>
                </a:solidFill>
                <a:latin typeface="나눔스퀘어 ExtraBold" panose="020B0600000101010101" pitchFamily="50" charset="-127"/>
                <a:ea typeface="나눔스퀘어 ExtraBold" panose="020B0600000101010101" pitchFamily="50" charset="-127"/>
              </a:rPr>
              <a:t>)</a:t>
            </a:r>
            <a:r>
              <a:rPr lang="ko-KR" altLang="en-US" sz="1600" dirty="0">
                <a:solidFill>
                  <a:srgbClr val="C00000"/>
                </a:solidFill>
                <a:latin typeface="나눔스퀘어 ExtraBold" panose="020B0600000101010101" pitchFamily="50" charset="-127"/>
                <a:ea typeface="나눔스퀘어 ExtraBold" panose="020B0600000101010101" pitchFamily="50" charset="-127"/>
              </a:rPr>
              <a:t> </a:t>
            </a:r>
            <a:r>
              <a:rPr lang="en-US" altLang="ko-KR" sz="1600" dirty="0">
                <a:solidFill>
                  <a:srgbClr val="C00000"/>
                </a:solidFill>
                <a:latin typeface="나눔스퀘어 ExtraBold" panose="020B0600000101010101" pitchFamily="50" charset="-127"/>
                <a:ea typeface="나눔스퀘어 ExtraBold" panose="020B0600000101010101" pitchFamily="50" charset="-127"/>
              </a:rPr>
              <a:t>133</a:t>
            </a:r>
            <a:r>
              <a:rPr lang="ko-KR" altLang="en-US" sz="1600" dirty="0">
                <a:solidFill>
                  <a:srgbClr val="C00000"/>
                </a:solidFill>
                <a:latin typeface="나눔스퀘어 ExtraBold" panose="020B0600000101010101" pitchFamily="50" charset="-127"/>
                <a:ea typeface="나눔스퀘어 ExtraBold" panose="020B0600000101010101" pitchFamily="50" charset="-127"/>
              </a:rPr>
              <a:t>개 항목</a:t>
            </a:r>
            <a:endParaRPr lang="ko-KR" altLang="en-US" sz="1600" dirty="0"/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xmlns="" id="{03F53B43-7CAD-4AFF-9296-FD3B1871C4F9}"/>
              </a:ext>
            </a:extLst>
          </p:cNvPr>
          <p:cNvSpPr txBox="1"/>
          <p:nvPr/>
        </p:nvSpPr>
        <p:spPr>
          <a:xfrm>
            <a:off x="931178" y="5568800"/>
            <a:ext cx="469712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dirty="0">
                <a:solidFill>
                  <a:srgbClr val="4A5F69"/>
                </a:solidFill>
                <a:latin typeface="나눔스퀘어 ExtraBold" panose="020B0600000101010101" pitchFamily="50" charset="-127"/>
                <a:ea typeface="나눔스퀘어 ExtraBold" panose="020B0600000101010101" pitchFamily="50" charset="-127"/>
              </a:rPr>
              <a:t> </a:t>
            </a:r>
            <a:r>
              <a:rPr lang="ko-KR" altLang="en-US" dirty="0" err="1">
                <a:solidFill>
                  <a:srgbClr val="4A5F69"/>
                </a:solidFill>
                <a:latin typeface="나눔스퀘어 ExtraBold" panose="020B0600000101010101" pitchFamily="50" charset="-127"/>
                <a:ea typeface="나눔스퀘어 ExtraBold" panose="020B0600000101010101" pitchFamily="50" charset="-127"/>
              </a:rPr>
              <a:t>계정과목별</a:t>
            </a:r>
            <a:r>
              <a:rPr lang="ko-KR" altLang="en-US" dirty="0">
                <a:solidFill>
                  <a:srgbClr val="4A5F69"/>
                </a:solidFill>
                <a:latin typeface="나눔스퀘어 ExtraBold" panose="020B0600000101010101" pitchFamily="50" charset="-127"/>
                <a:ea typeface="나눔스퀘어 ExtraBold" panose="020B0600000101010101" pitchFamily="50" charset="-127"/>
              </a:rPr>
              <a:t>  </a:t>
            </a:r>
            <a:r>
              <a:rPr lang="en-US" altLang="ko-KR" sz="1600" dirty="0">
                <a:solidFill>
                  <a:srgbClr val="333F50"/>
                </a:solidFill>
                <a:latin typeface="나눔스퀘어 ExtraBold" panose="020B0600000101010101" pitchFamily="50" charset="-127"/>
                <a:ea typeface="나눔스퀘어 ExtraBold" panose="020B0600000101010101" pitchFamily="50" charset="-127"/>
              </a:rPr>
              <a:t>(22</a:t>
            </a:r>
            <a:r>
              <a:rPr lang="ko-KR" altLang="en-US" sz="1600" dirty="0">
                <a:solidFill>
                  <a:srgbClr val="333F50"/>
                </a:solidFill>
                <a:latin typeface="나눔스퀘어 ExtraBold" panose="020B0600000101010101" pitchFamily="50" charset="-127"/>
                <a:ea typeface="나눔스퀘어 ExtraBold" panose="020B0600000101010101" pitchFamily="50" charset="-127"/>
              </a:rPr>
              <a:t>년</a:t>
            </a:r>
            <a:r>
              <a:rPr lang="en-US" altLang="ko-KR" sz="1600" dirty="0">
                <a:solidFill>
                  <a:srgbClr val="333F50"/>
                </a:solidFill>
                <a:latin typeface="나눔스퀘어 ExtraBold" panose="020B0600000101010101" pitchFamily="50" charset="-127"/>
                <a:ea typeface="나눔스퀘어 ExtraBold" panose="020B0600000101010101" pitchFamily="50" charset="-127"/>
              </a:rPr>
              <a:t>)</a:t>
            </a:r>
            <a:r>
              <a:rPr lang="ko-KR" altLang="en-US" sz="1600" dirty="0">
                <a:solidFill>
                  <a:srgbClr val="333F50"/>
                </a:solidFill>
                <a:latin typeface="나눔스퀘어 ExtraBold" panose="020B0600000101010101" pitchFamily="50" charset="-127"/>
                <a:ea typeface="나눔스퀘어 ExtraBold" panose="020B0600000101010101" pitchFamily="50" charset="-127"/>
              </a:rPr>
              <a:t> </a:t>
            </a:r>
            <a:r>
              <a:rPr lang="en-US" altLang="ko-KR" sz="1600" dirty="0">
                <a:solidFill>
                  <a:srgbClr val="333F50"/>
                </a:solidFill>
                <a:latin typeface="나눔스퀘어 ExtraBold" panose="020B0600000101010101" pitchFamily="50" charset="-127"/>
                <a:ea typeface="나눔스퀘어 ExtraBold" panose="020B0600000101010101" pitchFamily="50" charset="-127"/>
              </a:rPr>
              <a:t>34</a:t>
            </a:r>
            <a:r>
              <a:rPr lang="ko-KR" altLang="en-US" sz="1600" dirty="0">
                <a:solidFill>
                  <a:srgbClr val="333F50"/>
                </a:solidFill>
                <a:latin typeface="나눔스퀘어 ExtraBold" panose="020B0600000101010101" pitchFamily="50" charset="-127"/>
                <a:ea typeface="나눔스퀘어 ExtraBold" panose="020B0600000101010101" pitchFamily="50" charset="-127"/>
              </a:rPr>
              <a:t>개 항목</a:t>
            </a:r>
            <a:r>
              <a:rPr lang="en-US" altLang="ko-KR" sz="1600" dirty="0">
                <a:solidFill>
                  <a:srgbClr val="333F50"/>
                </a:solidFill>
                <a:latin typeface="나눔스퀘어 ExtraBold" panose="020B0600000101010101" pitchFamily="50" charset="-127"/>
                <a:ea typeface="나눔스퀘어 ExtraBold" panose="020B0600000101010101" pitchFamily="50" charset="-127"/>
              </a:rPr>
              <a:t> → (23</a:t>
            </a:r>
            <a:r>
              <a:rPr lang="ko-KR" altLang="en-US" sz="1600" dirty="0">
                <a:solidFill>
                  <a:srgbClr val="333F50"/>
                </a:solidFill>
                <a:latin typeface="나눔스퀘어 ExtraBold" panose="020B0600000101010101" pitchFamily="50" charset="-127"/>
                <a:ea typeface="나눔스퀘어 ExtraBold" panose="020B0600000101010101" pitchFamily="50" charset="-127"/>
              </a:rPr>
              <a:t>년</a:t>
            </a:r>
            <a:r>
              <a:rPr lang="en-US" altLang="ko-KR" sz="1600" dirty="0">
                <a:solidFill>
                  <a:srgbClr val="333F50"/>
                </a:solidFill>
                <a:latin typeface="나눔스퀘어 ExtraBold" panose="020B0600000101010101" pitchFamily="50" charset="-127"/>
                <a:ea typeface="나눔스퀘어 ExtraBold" panose="020B0600000101010101" pitchFamily="50" charset="-127"/>
              </a:rPr>
              <a:t>)</a:t>
            </a:r>
            <a:r>
              <a:rPr lang="ko-KR" altLang="en-US" sz="1600" dirty="0">
                <a:solidFill>
                  <a:srgbClr val="333F50"/>
                </a:solidFill>
                <a:latin typeface="나눔스퀘어 ExtraBold" panose="020B0600000101010101" pitchFamily="50" charset="-127"/>
                <a:ea typeface="나눔스퀘어 ExtraBold" panose="020B0600000101010101" pitchFamily="50" charset="-127"/>
              </a:rPr>
              <a:t> </a:t>
            </a:r>
            <a:r>
              <a:rPr lang="en-US" altLang="ko-KR" sz="1600" dirty="0">
                <a:solidFill>
                  <a:srgbClr val="C00000"/>
                </a:solidFill>
                <a:latin typeface="나눔스퀘어 ExtraBold" panose="020B0600000101010101" pitchFamily="50" charset="-127"/>
                <a:ea typeface="나눔스퀘어 ExtraBold" panose="020B0600000101010101" pitchFamily="50" charset="-127"/>
              </a:rPr>
              <a:t>36</a:t>
            </a:r>
            <a:r>
              <a:rPr lang="ko-KR" altLang="en-US" sz="1600" dirty="0">
                <a:solidFill>
                  <a:srgbClr val="C00000"/>
                </a:solidFill>
                <a:latin typeface="나눔스퀘어 ExtraBold" panose="020B0600000101010101" pitchFamily="50" charset="-127"/>
                <a:ea typeface="나눔스퀘어 ExtraBold" panose="020B0600000101010101" pitchFamily="50" charset="-127"/>
              </a:rPr>
              <a:t>개 항목</a:t>
            </a:r>
            <a:endParaRPr lang="ko-KR" altLang="en-US" sz="1600" dirty="0"/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xmlns="" id="{EC04E723-5CAC-4238-9874-601E165B6A85}"/>
              </a:ext>
            </a:extLst>
          </p:cNvPr>
          <p:cNvSpPr txBox="1"/>
          <p:nvPr/>
        </p:nvSpPr>
        <p:spPr>
          <a:xfrm>
            <a:off x="550870" y="3282867"/>
            <a:ext cx="516601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en-US" altLang="ko-KR" sz="2000" dirty="0">
                <a:solidFill>
                  <a:srgbClr val="333F50"/>
                </a:solidFill>
                <a:latin typeface="나눔스퀘어 ExtraBold" panose="020B0600000101010101" pitchFamily="50" charset="-127"/>
                <a:ea typeface="나눔스퀘어 ExtraBold" panose="020B0600000101010101" pitchFamily="50" charset="-127"/>
              </a:rPr>
              <a:t>1</a:t>
            </a:r>
            <a:r>
              <a:rPr lang="ko-KR" altLang="en-US" sz="2000" dirty="0">
                <a:solidFill>
                  <a:srgbClr val="333F50"/>
                </a:solidFill>
                <a:latin typeface="나눔스퀘어 ExtraBold" panose="020B0600000101010101" pitchFamily="50" charset="-127"/>
                <a:ea typeface="나눔스퀘어 ExtraBold" panose="020B0600000101010101" pitchFamily="50" charset="-127"/>
              </a:rPr>
              <a:t>인 주주 법인 등 세무전담인력이 부족한</a:t>
            </a:r>
            <a:endParaRPr lang="en-US" altLang="ko-KR" sz="2000" dirty="0">
              <a:solidFill>
                <a:srgbClr val="333F50"/>
              </a:solidFill>
              <a:latin typeface="나눔스퀘어 ExtraBold" panose="020B0600000101010101" pitchFamily="50" charset="-127"/>
              <a:ea typeface="나눔스퀘어 ExtraBold" panose="020B0600000101010101" pitchFamily="50" charset="-127"/>
            </a:endParaRPr>
          </a:p>
          <a:p>
            <a:pPr>
              <a:lnSpc>
                <a:spcPct val="150000"/>
              </a:lnSpc>
            </a:pPr>
            <a:r>
              <a:rPr lang="ko-KR" altLang="en-US" sz="2000" dirty="0">
                <a:solidFill>
                  <a:srgbClr val="0070C0"/>
                </a:solidFill>
                <a:latin typeface="나눔스퀘어 ExtraBold" panose="020B0600000101010101" pitchFamily="50" charset="-127"/>
                <a:ea typeface="나눔스퀘어 ExtraBold" panose="020B0600000101010101" pitchFamily="50" charset="-127"/>
              </a:rPr>
              <a:t>     </a:t>
            </a:r>
            <a:r>
              <a:rPr lang="ko-KR" altLang="en-US" sz="2000" dirty="0">
                <a:solidFill>
                  <a:schemeClr val="accent5">
                    <a:lumMod val="75000"/>
                  </a:schemeClr>
                </a:solidFill>
                <a:latin typeface="나눔스퀘어 ExtraBold" panose="020B0600000101010101" pitchFamily="50" charset="-127"/>
                <a:ea typeface="나눔스퀘어 ExtraBold" panose="020B0600000101010101" pitchFamily="50" charset="-127"/>
              </a:rPr>
              <a:t>소규모법인</a:t>
            </a:r>
            <a:r>
              <a:rPr lang="ko-KR" altLang="en-US" sz="2000" dirty="0">
                <a:solidFill>
                  <a:srgbClr val="333F50"/>
                </a:solidFill>
                <a:latin typeface="나눔스퀘어 ExtraBold" panose="020B0600000101010101" pitchFamily="50" charset="-127"/>
                <a:ea typeface="나눔스퀘어 ExtraBold" panose="020B0600000101010101" pitchFamily="50" charset="-127"/>
              </a:rPr>
              <a:t>이 자주 </a:t>
            </a:r>
            <a:r>
              <a:rPr lang="ko-KR" altLang="en-US" sz="2000" dirty="0">
                <a:solidFill>
                  <a:schemeClr val="accent5">
                    <a:lumMod val="75000"/>
                  </a:schemeClr>
                </a:solidFill>
                <a:latin typeface="나눔스퀘어 ExtraBold" panose="020B0600000101010101" pitchFamily="50" charset="-127"/>
                <a:ea typeface="나눔스퀘어 ExtraBold" panose="020B0600000101010101" pitchFamily="50" charset="-127"/>
              </a:rPr>
              <a:t>잘못 신고하는 사례 </a:t>
            </a:r>
            <a:r>
              <a:rPr lang="ko-KR" altLang="en-US" sz="2000" dirty="0">
                <a:solidFill>
                  <a:srgbClr val="333F50"/>
                </a:solidFill>
                <a:latin typeface="나눔스퀘어 ExtraBold" panose="020B0600000101010101" pitchFamily="50" charset="-127"/>
                <a:ea typeface="나눔스퀘어 ExtraBold" panose="020B0600000101010101" pitchFamily="50" charset="-127"/>
              </a:rPr>
              <a:t>안내</a:t>
            </a:r>
            <a:endParaRPr lang="en-US" altLang="ko-KR" sz="2000" dirty="0">
              <a:solidFill>
                <a:srgbClr val="333F50"/>
              </a:solidFill>
              <a:latin typeface="나눔스퀘어 ExtraBold" panose="020B0600000101010101" pitchFamily="50" charset="-127"/>
              <a:ea typeface="나눔스퀘어 ExtraBold" panose="020B0600000101010101" pitchFamily="50" charset="-127"/>
            </a:endParaRPr>
          </a:p>
        </p:txBody>
      </p:sp>
      <p:graphicFrame>
        <p:nvGraphicFramePr>
          <p:cNvPr id="48" name="표 47">
            <a:extLst>
              <a:ext uri="{FF2B5EF4-FFF2-40B4-BE49-F238E27FC236}">
                <a16:creationId xmlns:a16="http://schemas.microsoft.com/office/drawing/2014/main" xmlns="" id="{2699F238-9E2A-458B-9363-A3FDC02F2EC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26291650"/>
              </p:ext>
            </p:extLst>
          </p:nvPr>
        </p:nvGraphicFramePr>
        <p:xfrm>
          <a:off x="6112778" y="2024064"/>
          <a:ext cx="5195688" cy="4031622"/>
        </p:xfrm>
        <a:graphic>
          <a:graphicData uri="http://schemas.openxmlformats.org/drawingml/2006/table">
            <a:tbl>
              <a:tblPr/>
              <a:tblGrid>
                <a:gridCol w="551688">
                  <a:extLst>
                    <a:ext uri="{9D8B030D-6E8A-4147-A177-3AD203B41FA5}">
                      <a16:colId xmlns:a16="http://schemas.microsoft.com/office/drawing/2014/main" xmlns="" val="668999967"/>
                    </a:ext>
                  </a:extLst>
                </a:gridCol>
                <a:gridCol w="4644000">
                  <a:extLst>
                    <a:ext uri="{9D8B030D-6E8A-4147-A177-3AD203B41FA5}">
                      <a16:colId xmlns:a16="http://schemas.microsoft.com/office/drawing/2014/main" xmlns="" val="4212258012"/>
                    </a:ext>
                  </a:extLst>
                </a:gridCol>
              </a:tblGrid>
              <a:tr h="344598"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300" b="1" kern="0" spc="0" dirty="0">
                          <a:solidFill>
                            <a:srgbClr val="0C0C0C"/>
                          </a:solidFill>
                          <a:effectLst/>
                          <a:latin typeface="나눔스퀘어 ExtraBold" panose="020B0600000101010101" pitchFamily="50" charset="-127"/>
                          <a:ea typeface="나눔스퀘어 ExtraBold" panose="020B0600000101010101" pitchFamily="50" charset="-127"/>
                        </a:rPr>
                        <a:t>순번</a:t>
                      </a:r>
                    </a:p>
                  </a:txBody>
                  <a:tcPr marT="41564" marB="41564" anchor="ctr">
                    <a:lnL w="3556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300" b="1" kern="0" spc="0" dirty="0">
                          <a:solidFill>
                            <a:schemeClr val="accent5">
                              <a:lumMod val="75000"/>
                            </a:schemeClr>
                          </a:solidFill>
                          <a:effectLst/>
                          <a:latin typeface="나눔스퀘어 ExtraBold" panose="020B0600000101010101" pitchFamily="50" charset="-127"/>
                          <a:ea typeface="나눔스퀘어 ExtraBold" panose="020B0600000101010101" pitchFamily="50" charset="-127"/>
                        </a:rPr>
                        <a:t>개별분석</a:t>
                      </a:r>
                      <a:r>
                        <a:rPr lang="ko-KR" altLang="en-US" sz="1300" b="1" kern="0" spc="0" dirty="0">
                          <a:solidFill>
                            <a:srgbClr val="0C0C0C"/>
                          </a:solidFill>
                          <a:effectLst/>
                          <a:latin typeface="나눔스퀘어 ExtraBold" panose="020B0600000101010101" pitchFamily="50" charset="-127"/>
                          <a:ea typeface="나눔스퀘어 ExtraBold" panose="020B0600000101010101" pitchFamily="50" charset="-127"/>
                        </a:rPr>
                        <a:t>항목</a:t>
                      </a:r>
                    </a:p>
                  </a:txBody>
                  <a:tcPr marT="41564" marB="41564" anchor="ctr">
                    <a:lnL w="3556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3714890899"/>
                  </a:ext>
                </a:extLst>
              </a:tr>
              <a:tr h="307252"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kern="0" spc="0" dirty="0">
                          <a:solidFill>
                            <a:srgbClr val="0C0C0C"/>
                          </a:solidFill>
                          <a:effectLst/>
                          <a:latin typeface="나눔스퀘어 ExtraBold" panose="020B0600000101010101" pitchFamily="50" charset="-127"/>
                          <a:ea typeface="나눔스퀘어 ExtraBold" panose="020B0600000101010101" pitchFamily="50" charset="-127"/>
                        </a:rPr>
                        <a:t>1</a:t>
                      </a:r>
                    </a:p>
                  </a:txBody>
                  <a:tcPr marT="41564" marB="41564" anchor="ctr">
                    <a:lnL w="3556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just" fontAlgn="base" latinLnBrk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200" kern="0" spc="0" dirty="0">
                          <a:solidFill>
                            <a:srgbClr val="0C0C0C"/>
                          </a:solidFill>
                          <a:effectLst/>
                          <a:latin typeface="나눔스퀘어 ExtraBold" panose="020B0600000101010101" pitchFamily="50" charset="-127"/>
                          <a:ea typeface="나눔스퀘어 ExtraBold" panose="020B0600000101010101" pitchFamily="50" charset="-127"/>
                        </a:rPr>
                        <a:t>특정 항목의 신용카드 사용액이 있는 법인</a:t>
                      </a:r>
                    </a:p>
                  </a:txBody>
                  <a:tcPr marT="41564" marB="41564" anchor="ctr">
                    <a:lnL w="3556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178132970"/>
                  </a:ext>
                </a:extLst>
              </a:tr>
              <a:tr h="307252"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kern="0" spc="0" dirty="0">
                          <a:solidFill>
                            <a:srgbClr val="0C0C0C"/>
                          </a:solidFill>
                          <a:effectLst/>
                          <a:latin typeface="나눔스퀘어 ExtraBold" panose="020B0600000101010101" pitchFamily="50" charset="-127"/>
                          <a:ea typeface="나눔스퀘어 ExtraBold" panose="020B0600000101010101" pitchFamily="50" charset="-127"/>
                        </a:rPr>
                        <a:t>2</a:t>
                      </a:r>
                    </a:p>
                  </a:txBody>
                  <a:tcPr marT="41564" marB="41564" anchor="ctr">
                    <a:lnL w="3556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1200" kern="0" spc="0" dirty="0" err="1">
                          <a:solidFill>
                            <a:srgbClr val="0C0C0C"/>
                          </a:solidFill>
                          <a:effectLst/>
                          <a:latin typeface="나눔스퀘어 ExtraBold" panose="020B0600000101010101" pitchFamily="50" charset="-127"/>
                          <a:ea typeface="나눔스퀘어 ExtraBold" panose="020B0600000101010101" pitchFamily="50" charset="-127"/>
                        </a:rPr>
                        <a:t>지출증빙서류를</a:t>
                      </a:r>
                      <a:r>
                        <a:rPr lang="ko-KR" altLang="en-US" sz="1200" kern="0" spc="0" dirty="0">
                          <a:solidFill>
                            <a:srgbClr val="0C0C0C"/>
                          </a:solidFill>
                          <a:effectLst/>
                          <a:latin typeface="나눔스퀘어 ExtraBold" panose="020B0600000101010101" pitchFamily="50" charset="-127"/>
                          <a:ea typeface="나눔스퀘어 ExtraBold" panose="020B0600000101010101" pitchFamily="50" charset="-127"/>
                        </a:rPr>
                        <a:t> 과소하게 수취한 것으로 보이는 법인</a:t>
                      </a:r>
                    </a:p>
                  </a:txBody>
                  <a:tcPr marT="41564" marB="41564" anchor="ctr">
                    <a:lnL w="3556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3802645234"/>
                  </a:ext>
                </a:extLst>
              </a:tr>
              <a:tr h="307252"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kern="0" spc="0" dirty="0">
                          <a:solidFill>
                            <a:srgbClr val="0C0C0C"/>
                          </a:solidFill>
                          <a:effectLst/>
                          <a:latin typeface="나눔스퀘어 ExtraBold" panose="020B0600000101010101" pitchFamily="50" charset="-127"/>
                          <a:ea typeface="나눔스퀘어 ExtraBold" panose="020B0600000101010101" pitchFamily="50" charset="-127"/>
                        </a:rPr>
                        <a:t>3</a:t>
                      </a:r>
                    </a:p>
                  </a:txBody>
                  <a:tcPr marT="41564" marB="41564" anchor="ctr">
                    <a:lnL w="3556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just" fontAlgn="base" latinLnBrk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200" kern="0" spc="0" dirty="0">
                          <a:solidFill>
                            <a:srgbClr val="0C0C0C"/>
                          </a:solidFill>
                          <a:effectLst/>
                          <a:latin typeface="나눔스퀘어 ExtraBold" panose="020B0600000101010101" pitchFamily="50" charset="-127"/>
                          <a:ea typeface="나눔스퀘어 ExtraBold" panose="020B0600000101010101" pitchFamily="50" charset="-127"/>
                        </a:rPr>
                        <a:t>상품권을 과다 매입한 법인</a:t>
                      </a:r>
                    </a:p>
                  </a:txBody>
                  <a:tcPr marT="41564" marB="41564" anchor="ctr">
                    <a:lnL w="3556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2767972893"/>
                  </a:ext>
                </a:extLst>
              </a:tr>
              <a:tr h="307252"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kern="0" spc="0" dirty="0">
                          <a:solidFill>
                            <a:srgbClr val="0C0C0C"/>
                          </a:solidFill>
                          <a:effectLst/>
                          <a:latin typeface="나눔스퀘어 ExtraBold" panose="020B0600000101010101" pitchFamily="50" charset="-127"/>
                          <a:ea typeface="나눔스퀘어 ExtraBold" panose="020B0600000101010101" pitchFamily="50" charset="-127"/>
                        </a:rPr>
                        <a:t>4</a:t>
                      </a:r>
                    </a:p>
                  </a:txBody>
                  <a:tcPr marT="41564" marB="41564" anchor="ctr">
                    <a:lnL w="3556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63500" lvl="0" indent="0" algn="just" defTabSz="914400" rtl="0" eaLnBrk="1" fontAlgn="base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1200" kern="0" spc="0" dirty="0">
                          <a:solidFill>
                            <a:srgbClr val="0C0C0C"/>
                          </a:solidFill>
                          <a:effectLst/>
                          <a:latin typeface="나눔스퀘어 ExtraBold" panose="020B0600000101010101" pitchFamily="50" charset="-127"/>
                          <a:ea typeface="나눔스퀘어 ExtraBold" panose="020B0600000101010101" pitchFamily="50" charset="-127"/>
                        </a:rPr>
                        <a:t>대표이사</a:t>
                      </a:r>
                      <a:r>
                        <a:rPr lang="en-US" altLang="ko-KR" sz="1200" kern="0" spc="0" dirty="0">
                          <a:solidFill>
                            <a:srgbClr val="0C0C0C"/>
                          </a:solidFill>
                          <a:effectLst/>
                          <a:latin typeface="나눔스퀘어 ExtraBold" panose="020B0600000101010101" pitchFamily="50" charset="-127"/>
                          <a:ea typeface="나눔스퀘어 ExtraBold" panose="020B0600000101010101" pitchFamily="50" charset="-127"/>
                        </a:rPr>
                        <a:t>·</a:t>
                      </a:r>
                      <a:r>
                        <a:rPr lang="ko-KR" altLang="en-US" sz="1200" kern="0" spc="0" dirty="0">
                          <a:solidFill>
                            <a:srgbClr val="0C0C0C"/>
                          </a:solidFill>
                          <a:effectLst/>
                          <a:latin typeface="나눔스퀘어 ExtraBold" panose="020B0600000101010101" pitchFamily="50" charset="-127"/>
                          <a:ea typeface="나눔스퀘어 ExtraBold" panose="020B0600000101010101" pitchFamily="50" charset="-127"/>
                        </a:rPr>
                        <a:t>주주의 가족에게 인건비를 지급한 법인</a:t>
                      </a:r>
                    </a:p>
                  </a:txBody>
                  <a:tcPr marT="41564" marB="41564" anchor="ctr">
                    <a:lnL w="3556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222584206"/>
                  </a:ext>
                </a:extLst>
              </a:tr>
              <a:tr h="307252"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kern="0" spc="0" dirty="0">
                          <a:solidFill>
                            <a:srgbClr val="0C0C0C"/>
                          </a:solidFill>
                          <a:effectLst/>
                          <a:latin typeface="나눔스퀘어 ExtraBold" panose="020B0600000101010101" pitchFamily="50" charset="-127"/>
                          <a:ea typeface="나눔스퀘어 ExtraBold" panose="020B0600000101010101" pitchFamily="50" charset="-127"/>
                        </a:rPr>
                        <a:t>5</a:t>
                      </a:r>
                    </a:p>
                  </a:txBody>
                  <a:tcPr marT="41564" marB="41564" anchor="ctr">
                    <a:lnL w="3556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63500" lvl="0" indent="0" algn="just" defTabSz="914400" rtl="0" eaLnBrk="1" fontAlgn="base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1200" kern="0" spc="0" dirty="0">
                          <a:solidFill>
                            <a:srgbClr val="0C0C0C"/>
                          </a:solidFill>
                          <a:effectLst/>
                          <a:latin typeface="나눔스퀘어 ExtraBold" panose="020B0600000101010101" pitchFamily="50" charset="-127"/>
                          <a:ea typeface="나눔스퀘어 ExtraBold" panose="020B0600000101010101" pitchFamily="50" charset="-127"/>
                        </a:rPr>
                        <a:t>소송비용을 계상한 법인</a:t>
                      </a:r>
                    </a:p>
                  </a:txBody>
                  <a:tcPr marT="41564" marB="41564" anchor="ctr">
                    <a:lnL w="3556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647842899"/>
                  </a:ext>
                </a:extLst>
              </a:tr>
              <a:tr h="307252"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kern="0" spc="0" dirty="0">
                          <a:solidFill>
                            <a:srgbClr val="0C0C0C"/>
                          </a:solidFill>
                          <a:effectLst/>
                          <a:latin typeface="나눔스퀘어 ExtraBold" panose="020B0600000101010101" pitchFamily="50" charset="-127"/>
                          <a:ea typeface="나눔스퀘어 ExtraBold" panose="020B0600000101010101" pitchFamily="50" charset="-127"/>
                        </a:rPr>
                        <a:t>6</a:t>
                      </a:r>
                    </a:p>
                  </a:txBody>
                  <a:tcPr marT="41564" marB="41564" anchor="ctr">
                    <a:lnL w="3556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63500" lvl="0" indent="0" algn="just" defTabSz="914400" rtl="0" eaLnBrk="1" fontAlgn="base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1200" kern="0" spc="0" dirty="0">
                          <a:solidFill>
                            <a:srgbClr val="0C0C0C"/>
                          </a:solidFill>
                          <a:effectLst/>
                          <a:latin typeface="나눔스퀘어 ExtraBold" panose="020B0600000101010101" pitchFamily="50" charset="-127"/>
                          <a:ea typeface="나눔스퀘어 ExtraBold" panose="020B0600000101010101" pitchFamily="50" charset="-127"/>
                        </a:rPr>
                        <a:t>고액 업무용승용차 관련비용 지출 법인</a:t>
                      </a:r>
                    </a:p>
                  </a:txBody>
                  <a:tcPr marT="41564" marB="41564" anchor="ctr">
                    <a:lnL w="3556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3204902126"/>
                  </a:ext>
                </a:extLst>
              </a:tr>
              <a:tr h="307252"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kern="0" spc="0" dirty="0">
                          <a:solidFill>
                            <a:srgbClr val="0C0C0C"/>
                          </a:solidFill>
                          <a:effectLst/>
                          <a:latin typeface="나눔스퀘어 ExtraBold" panose="020B0600000101010101" pitchFamily="50" charset="-127"/>
                          <a:ea typeface="나눔스퀘어 ExtraBold" panose="020B0600000101010101" pitchFamily="50" charset="-127"/>
                        </a:rPr>
                        <a:t>7</a:t>
                      </a:r>
                    </a:p>
                  </a:txBody>
                  <a:tcPr marT="41564" marB="41564" anchor="ctr">
                    <a:lnL w="3556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63500" lvl="0" indent="0" algn="just" defTabSz="914400" rtl="0" eaLnBrk="1" fontAlgn="base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1200" kern="0" spc="0" dirty="0">
                          <a:solidFill>
                            <a:srgbClr val="0C0C0C"/>
                          </a:solidFill>
                          <a:effectLst/>
                          <a:latin typeface="나눔스퀘어 ExtraBold" panose="020B0600000101010101" pitchFamily="50" charset="-127"/>
                          <a:ea typeface="나눔스퀘어 ExtraBold" panose="020B0600000101010101" pitchFamily="50" charset="-127"/>
                        </a:rPr>
                        <a:t>임직원전용자동차보험을 미가입한 법인</a:t>
                      </a:r>
                    </a:p>
                  </a:txBody>
                  <a:tcPr marT="41564" marB="41564" anchor="ctr">
                    <a:lnL w="3556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2110864787"/>
                  </a:ext>
                </a:extLst>
              </a:tr>
              <a:tr h="307252"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kern="0" spc="0" dirty="0">
                          <a:solidFill>
                            <a:srgbClr val="0C0C0C"/>
                          </a:solidFill>
                          <a:effectLst/>
                          <a:latin typeface="나눔스퀘어 ExtraBold" panose="020B0600000101010101" pitchFamily="50" charset="-127"/>
                          <a:ea typeface="나눔스퀘어 ExtraBold" panose="020B0600000101010101" pitchFamily="50" charset="-127"/>
                        </a:rPr>
                        <a:t>8</a:t>
                      </a:r>
                    </a:p>
                  </a:txBody>
                  <a:tcPr marT="41564" marB="41564" anchor="ctr">
                    <a:lnL w="3556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63500" lvl="0" indent="0" algn="just" defTabSz="914400" rtl="0" eaLnBrk="1" fontAlgn="base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1200" kern="0" spc="0" dirty="0">
                          <a:solidFill>
                            <a:srgbClr val="0C0C0C"/>
                          </a:solidFill>
                          <a:effectLst/>
                          <a:latin typeface="나눔스퀘어 ExtraBold" panose="020B0600000101010101" pitchFamily="50" charset="-127"/>
                          <a:ea typeface="나눔스퀘어 ExtraBold" panose="020B0600000101010101" pitchFamily="50" charset="-127"/>
                        </a:rPr>
                        <a:t>법인카드 사적사용이 추정되는 법인</a:t>
                      </a:r>
                    </a:p>
                  </a:txBody>
                  <a:tcPr marT="41564" marB="41564" anchor="ctr">
                    <a:lnL w="3556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3297936854"/>
                  </a:ext>
                </a:extLst>
              </a:tr>
              <a:tr h="307252"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kern="0" spc="0" dirty="0">
                          <a:solidFill>
                            <a:srgbClr val="0C0C0C"/>
                          </a:solidFill>
                          <a:effectLst/>
                          <a:latin typeface="나눔스퀘어 ExtraBold" panose="020B0600000101010101" pitchFamily="50" charset="-127"/>
                          <a:ea typeface="나눔스퀘어 ExtraBold" panose="020B0600000101010101" pitchFamily="50" charset="-127"/>
                        </a:rPr>
                        <a:t>9</a:t>
                      </a:r>
                    </a:p>
                  </a:txBody>
                  <a:tcPr marT="41564" marB="41564" anchor="ctr">
                    <a:lnL w="3556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63500" lvl="0" indent="0" algn="just" defTabSz="914400" rtl="0" eaLnBrk="1" fontAlgn="base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200" kern="0" spc="0" dirty="0">
                          <a:solidFill>
                            <a:srgbClr val="0C0C0C"/>
                          </a:solidFill>
                          <a:effectLst/>
                          <a:latin typeface="나눔스퀘어 ExtraBold" panose="020B0600000101010101" pitchFamily="50" charset="-127"/>
                          <a:ea typeface="나눔스퀘어 ExtraBold" panose="020B0600000101010101" pitchFamily="50" charset="-127"/>
                        </a:rPr>
                        <a:t>1</a:t>
                      </a:r>
                      <a:r>
                        <a:rPr lang="ko-KR" altLang="en-US" sz="1200" kern="0" spc="0" dirty="0">
                          <a:solidFill>
                            <a:srgbClr val="0C0C0C"/>
                          </a:solidFill>
                          <a:effectLst/>
                          <a:latin typeface="나눔스퀘어 ExtraBold" panose="020B0600000101010101" pitchFamily="50" charset="-127"/>
                          <a:ea typeface="나눔스퀘어 ExtraBold" panose="020B0600000101010101" pitchFamily="50" charset="-127"/>
                        </a:rPr>
                        <a:t>인 주주 법인 등 기업자금 변칙사용혐의가 있는 소규모 법인</a:t>
                      </a:r>
                    </a:p>
                  </a:txBody>
                  <a:tcPr marT="41564" marB="41564" anchor="ctr">
                    <a:lnL w="3556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669381258"/>
                  </a:ext>
                </a:extLst>
              </a:tr>
              <a:tr h="307252"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kern="0" spc="0" dirty="0">
                          <a:solidFill>
                            <a:srgbClr val="0C0C0C"/>
                          </a:solidFill>
                          <a:effectLst/>
                          <a:latin typeface="나눔스퀘어 ExtraBold" panose="020B0600000101010101" pitchFamily="50" charset="-127"/>
                          <a:ea typeface="나눔스퀘어 ExtraBold" panose="020B0600000101010101" pitchFamily="50" charset="-127"/>
                        </a:rPr>
                        <a:t>10</a:t>
                      </a:r>
                    </a:p>
                  </a:txBody>
                  <a:tcPr marT="41564" marB="41564" anchor="ctr">
                    <a:lnL w="3556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63500" lvl="0" indent="0" algn="just" defTabSz="914400" rtl="0" eaLnBrk="1" fontAlgn="base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1200" kern="0" spc="0" dirty="0">
                          <a:solidFill>
                            <a:srgbClr val="0C0C0C"/>
                          </a:solidFill>
                          <a:effectLst/>
                          <a:latin typeface="나눔스퀘어 ExtraBold" panose="020B0600000101010101" pitchFamily="50" charset="-127"/>
                          <a:ea typeface="나눔스퀘어 ExtraBold" panose="020B0600000101010101" pitchFamily="50" charset="-127"/>
                        </a:rPr>
                        <a:t>업무용승용차 관련비용 명세서에 차종 등을 불명확하게 기재한 법인</a:t>
                      </a:r>
                    </a:p>
                  </a:txBody>
                  <a:tcPr marT="41564" marB="41564" anchor="ctr">
                    <a:lnL w="3556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3509698914"/>
                  </a:ext>
                </a:extLst>
              </a:tr>
              <a:tr h="307252"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kern="0" spc="0" dirty="0">
                          <a:solidFill>
                            <a:srgbClr val="0C0C0C"/>
                          </a:solidFill>
                          <a:effectLst/>
                          <a:latin typeface="나눔스퀘어 ExtraBold" panose="020B0600000101010101" pitchFamily="50" charset="-127"/>
                          <a:ea typeface="나눔스퀘어 ExtraBold" panose="020B0600000101010101" pitchFamily="50" charset="-127"/>
                        </a:rPr>
                        <a:t>11</a:t>
                      </a:r>
                    </a:p>
                  </a:txBody>
                  <a:tcPr marT="41564" marB="41564" anchor="ctr">
                    <a:lnL w="3556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63500" lvl="0" indent="0" algn="just" defTabSz="914400" rtl="0" eaLnBrk="1" fontAlgn="base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1200" kern="0" spc="0" dirty="0">
                          <a:solidFill>
                            <a:srgbClr val="0C0C0C"/>
                          </a:solidFill>
                          <a:effectLst/>
                          <a:latin typeface="나눔스퀘어 ExtraBold" panose="020B0600000101010101" pitchFamily="50" charset="-127"/>
                          <a:ea typeface="나눔스퀘어 ExtraBold" panose="020B0600000101010101" pitchFamily="50" charset="-127"/>
                        </a:rPr>
                        <a:t>부동산 보유 및 부동산업을 </a:t>
                      </a:r>
                      <a:r>
                        <a:rPr lang="ko-KR" altLang="en-US" sz="1200" kern="0" spc="0" dirty="0" err="1">
                          <a:solidFill>
                            <a:srgbClr val="0C0C0C"/>
                          </a:solidFill>
                          <a:effectLst/>
                          <a:latin typeface="나눔스퀘어 ExtraBold" panose="020B0600000101010101" pitchFamily="50" charset="-127"/>
                          <a:ea typeface="나눔스퀘어 ExtraBold" panose="020B0600000101010101" pitchFamily="50" charset="-127"/>
                        </a:rPr>
                        <a:t>영위하는법인</a:t>
                      </a:r>
                      <a:endParaRPr lang="ko-KR" altLang="en-US" sz="1200" kern="0" spc="0" dirty="0">
                        <a:solidFill>
                          <a:srgbClr val="0C0C0C"/>
                        </a:solidFill>
                        <a:effectLst/>
                        <a:latin typeface="나눔스퀘어 ExtraBold" panose="020B0600000101010101" pitchFamily="50" charset="-127"/>
                        <a:ea typeface="나눔스퀘어 ExtraBold" panose="020B0600000101010101" pitchFamily="50" charset="-127"/>
                      </a:endParaRPr>
                    </a:p>
                  </a:txBody>
                  <a:tcPr marT="41564" marB="41564" anchor="ctr">
                    <a:lnL w="3556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3149691059"/>
                  </a:ext>
                </a:extLst>
              </a:tr>
              <a:tr h="307252"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kern="0" spc="0" dirty="0">
                          <a:solidFill>
                            <a:srgbClr val="0C0C0C"/>
                          </a:solidFill>
                          <a:effectLst/>
                          <a:latin typeface="나눔스퀘어 ExtraBold" panose="020B0600000101010101" pitchFamily="50" charset="-127"/>
                          <a:ea typeface="나눔스퀘어 ExtraBold" panose="020B0600000101010101" pitchFamily="50" charset="-127"/>
                        </a:rPr>
                        <a:t>12</a:t>
                      </a:r>
                    </a:p>
                  </a:txBody>
                  <a:tcPr marT="41564" marB="41564" anchor="ctr">
                    <a:lnL w="3556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1200" kern="0" spc="0" dirty="0">
                          <a:solidFill>
                            <a:srgbClr val="0C0C0C"/>
                          </a:solidFill>
                          <a:effectLst/>
                          <a:latin typeface="나눔스퀘어 ExtraBold" panose="020B0600000101010101" pitchFamily="50" charset="-127"/>
                          <a:ea typeface="나눔스퀘어 ExtraBold" panose="020B0600000101010101" pitchFamily="50" charset="-127"/>
                        </a:rPr>
                        <a:t>특정시설물 이용권 취득 법인</a:t>
                      </a:r>
                    </a:p>
                  </a:txBody>
                  <a:tcPr marT="41564" marB="41564" anchor="ctr">
                    <a:lnL w="3556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329807080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9562246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그림 8">
            <a:extLst>
              <a:ext uri="{FF2B5EF4-FFF2-40B4-BE49-F238E27FC236}">
                <a16:creationId xmlns:a16="http://schemas.microsoft.com/office/drawing/2014/main" xmlns="" id="{3B1A5D79-5902-41C8-BAED-76B0149ED52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848" b="16848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3" name="사각형: 둥근 모서리 12">
            <a:extLst>
              <a:ext uri="{FF2B5EF4-FFF2-40B4-BE49-F238E27FC236}">
                <a16:creationId xmlns:a16="http://schemas.microsoft.com/office/drawing/2014/main" xmlns="" id="{B0AAEF71-D79C-4536-A1D5-3BE6B62106F3}"/>
              </a:ext>
            </a:extLst>
          </p:cNvPr>
          <p:cNvSpPr/>
          <p:nvPr/>
        </p:nvSpPr>
        <p:spPr>
          <a:xfrm>
            <a:off x="195654" y="614106"/>
            <a:ext cx="11788030" cy="5796236"/>
          </a:xfrm>
          <a:prstGeom prst="roundRect">
            <a:avLst>
              <a:gd name="adj" fmla="val 3684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dirty="0">
                <a:solidFill>
                  <a:srgbClr val="0A1834"/>
                </a:solidFill>
              </a:rPr>
              <a:t>									</a:t>
            </a:r>
            <a:endParaRPr lang="ko-KR" altLang="en-US" dirty="0">
              <a:solidFill>
                <a:srgbClr val="0A1834"/>
              </a:solidFill>
            </a:endParaRPr>
          </a:p>
        </p:txBody>
      </p:sp>
      <p:pic>
        <p:nvPicPr>
          <p:cNvPr id="4" name="그림 3">
            <a:extLst>
              <a:ext uri="{FF2B5EF4-FFF2-40B4-BE49-F238E27FC236}">
                <a16:creationId xmlns:a16="http://schemas.microsoft.com/office/drawing/2014/main" xmlns="" id="{C9BCA64D-037A-49F7-A300-3CB2DC9B6C0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212245" y="0"/>
            <a:ext cx="1785671" cy="552517"/>
          </a:xfrm>
          <a:prstGeom prst="rect">
            <a:avLst/>
          </a:prstGeom>
        </p:spPr>
      </p:pic>
      <p:pic>
        <p:nvPicPr>
          <p:cNvPr id="14" name="그림 13">
            <a:extLst>
              <a:ext uri="{FF2B5EF4-FFF2-40B4-BE49-F238E27FC236}">
                <a16:creationId xmlns:a16="http://schemas.microsoft.com/office/drawing/2014/main" xmlns="" id="{0D9592AB-2BA6-4E77-9EDF-C43A691759C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07896" y="6459624"/>
            <a:ext cx="1525434" cy="355996"/>
          </a:xfrm>
          <a:prstGeom prst="rect">
            <a:avLst/>
          </a:prstGeom>
        </p:spPr>
      </p:pic>
      <p:sp>
        <p:nvSpPr>
          <p:cNvPr id="37" name="TextBox 36">
            <a:extLst>
              <a:ext uri="{FF2B5EF4-FFF2-40B4-BE49-F238E27FC236}">
                <a16:creationId xmlns:a16="http://schemas.microsoft.com/office/drawing/2014/main" xmlns="" id="{3A8C9166-5D9C-4CD9-9582-0B9841FC481C}"/>
              </a:ext>
            </a:extLst>
          </p:cNvPr>
          <p:cNvSpPr txBox="1"/>
          <p:nvPr/>
        </p:nvSpPr>
        <p:spPr>
          <a:xfrm>
            <a:off x="10879671" y="1407459"/>
            <a:ext cx="150582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1200" dirty="0">
                <a:solidFill>
                  <a:schemeClr val="bg1"/>
                </a:solidFill>
                <a:latin typeface="에스코어 드림 6 Bold" panose="020B0703030302020204" pitchFamily="34" charset="-127"/>
                <a:ea typeface="에스코어 드림 6 Bold" panose="020B0703030302020204" pitchFamily="34" charset="-127"/>
              </a:rPr>
              <a:t>세정지원 방안</a:t>
            </a:r>
            <a:endParaRPr lang="ko-KR" altLang="en-US" dirty="0">
              <a:solidFill>
                <a:schemeClr val="bg1"/>
              </a:solidFill>
              <a:latin typeface="에스코어 드림 6 Bold" panose="020B0703030302020204" pitchFamily="34" charset="-127"/>
              <a:ea typeface="에스코어 드림 6 Bold" panose="020B0703030302020204" pitchFamily="34" charset="-127"/>
            </a:endParaRPr>
          </a:p>
        </p:txBody>
      </p:sp>
      <p:grpSp>
        <p:nvGrpSpPr>
          <p:cNvPr id="79" name="그룹 78">
            <a:extLst>
              <a:ext uri="{FF2B5EF4-FFF2-40B4-BE49-F238E27FC236}">
                <a16:creationId xmlns:a16="http://schemas.microsoft.com/office/drawing/2014/main" xmlns="" id="{8B560BB1-20F8-417C-9F14-C6AB5BB7A3E9}"/>
              </a:ext>
            </a:extLst>
          </p:cNvPr>
          <p:cNvGrpSpPr/>
          <p:nvPr/>
        </p:nvGrpSpPr>
        <p:grpSpPr>
          <a:xfrm>
            <a:off x="2159252" y="812975"/>
            <a:ext cx="9862837" cy="812760"/>
            <a:chOff x="2159252" y="871698"/>
            <a:chExt cx="9862837" cy="812760"/>
          </a:xfrm>
        </p:grpSpPr>
        <p:grpSp>
          <p:nvGrpSpPr>
            <p:cNvPr id="80" name="그룹 79">
              <a:extLst>
                <a:ext uri="{FF2B5EF4-FFF2-40B4-BE49-F238E27FC236}">
                  <a16:creationId xmlns:a16="http://schemas.microsoft.com/office/drawing/2014/main" xmlns="" id="{F11AF6BA-C012-4C15-ADE7-319A35B9B795}"/>
                </a:ext>
              </a:extLst>
            </p:cNvPr>
            <p:cNvGrpSpPr/>
            <p:nvPr/>
          </p:nvGrpSpPr>
          <p:grpSpPr>
            <a:xfrm>
              <a:off x="2159252" y="871698"/>
              <a:ext cx="9826567" cy="795757"/>
              <a:chOff x="2159252" y="871698"/>
              <a:chExt cx="9826567" cy="795757"/>
            </a:xfrm>
          </p:grpSpPr>
          <p:grpSp>
            <p:nvGrpSpPr>
              <p:cNvPr id="82" name="Group 27">
                <a:extLst>
                  <a:ext uri="{FF2B5EF4-FFF2-40B4-BE49-F238E27FC236}">
                    <a16:creationId xmlns:a16="http://schemas.microsoft.com/office/drawing/2014/main" xmlns="" id="{6860AD1B-AFBB-454C-85E4-95DB6CE39FBE}"/>
                  </a:ext>
                </a:extLst>
              </p:cNvPr>
              <p:cNvGrpSpPr/>
              <p:nvPr/>
            </p:nvGrpSpPr>
            <p:grpSpPr>
              <a:xfrm>
                <a:off x="3910467" y="871698"/>
                <a:ext cx="8075352" cy="795757"/>
                <a:chOff x="4605654" y="1824853"/>
                <a:chExt cx="6566322" cy="811606"/>
              </a:xfrm>
            </p:grpSpPr>
            <p:sp>
              <p:nvSpPr>
                <p:cNvPr id="86" name="Rectangle 28">
                  <a:extLst>
                    <a:ext uri="{FF2B5EF4-FFF2-40B4-BE49-F238E27FC236}">
                      <a16:creationId xmlns:a16="http://schemas.microsoft.com/office/drawing/2014/main" xmlns="" id="{C14A02B2-ED7D-4653-976E-3D463CFE6ED3}"/>
                    </a:ext>
                  </a:extLst>
                </p:cNvPr>
                <p:cNvSpPr/>
                <p:nvPr/>
              </p:nvSpPr>
              <p:spPr>
                <a:xfrm>
                  <a:off x="4780729" y="2174794"/>
                  <a:ext cx="6391247" cy="461665"/>
                </a:xfrm>
                <a:prstGeom prst="rect">
                  <a:avLst/>
                </a:prstGeom>
                <a:solidFill>
                  <a:srgbClr val="0099CC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r>
                    <a:rPr lang="ko-KR" altLang="en-US" sz="2000" dirty="0">
                      <a:latin typeface="에스코어 드림 6 Bold" panose="020B0703030302020204" pitchFamily="34" charset="-127"/>
                      <a:ea typeface="에스코어 드림 6 Bold" panose="020B0703030302020204" pitchFamily="34" charset="-127"/>
                    </a:rPr>
                    <a:t>           개별분석 항목</a:t>
                  </a:r>
                  <a:endParaRPr lang="en-US" sz="2000" dirty="0">
                    <a:latin typeface="에스코어 드림 6 Bold" panose="020B0703030302020204" pitchFamily="34" charset="-127"/>
                    <a:ea typeface="에스코어 드림 6 Bold" panose="020B0703030302020204" pitchFamily="34" charset="-127"/>
                  </a:endParaRPr>
                </a:p>
              </p:txBody>
            </p:sp>
            <p:sp>
              <p:nvSpPr>
                <p:cNvPr id="87" name="Parallelogram 31">
                  <a:extLst>
                    <a:ext uri="{FF2B5EF4-FFF2-40B4-BE49-F238E27FC236}">
                      <a16:creationId xmlns:a16="http://schemas.microsoft.com/office/drawing/2014/main" xmlns="" id="{83B26E31-76B3-40FC-9726-ED67ED594041}"/>
                    </a:ext>
                  </a:extLst>
                </p:cNvPr>
                <p:cNvSpPr/>
                <p:nvPr/>
              </p:nvSpPr>
              <p:spPr>
                <a:xfrm rot="5400000" flipH="1">
                  <a:off x="4636437" y="1996338"/>
                  <a:ext cx="777696" cy="489893"/>
                </a:xfrm>
                <a:prstGeom prst="parallelogram">
                  <a:avLst>
                    <a:gd name="adj" fmla="val 55606"/>
                  </a:avLst>
                </a:prstGeom>
                <a:solidFill>
                  <a:srgbClr val="00FFFF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8" name="Arrow: Pentagon 29">
                  <a:extLst>
                    <a:ext uri="{FF2B5EF4-FFF2-40B4-BE49-F238E27FC236}">
                      <a16:creationId xmlns:a16="http://schemas.microsoft.com/office/drawing/2014/main" xmlns="" id="{0F4D7DB0-C2FF-45CA-84D4-790B40D8175D}"/>
                    </a:ext>
                  </a:extLst>
                </p:cNvPr>
                <p:cNvSpPr/>
                <p:nvPr/>
              </p:nvSpPr>
              <p:spPr>
                <a:xfrm flipH="1">
                  <a:off x="4605654" y="1838843"/>
                  <a:ext cx="668642" cy="452912"/>
                </a:xfrm>
                <a:prstGeom prst="homePlate">
                  <a:avLst>
                    <a:gd name="adj" fmla="val 43906"/>
                  </a:avLst>
                </a:prstGeom>
                <a:solidFill>
                  <a:schemeClr val="accent4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89" name="TextBox 88">
                  <a:extLst>
                    <a:ext uri="{FF2B5EF4-FFF2-40B4-BE49-F238E27FC236}">
                      <a16:creationId xmlns:a16="http://schemas.microsoft.com/office/drawing/2014/main" xmlns="" id="{DC757DF6-89C8-471B-A4D9-8BC5E7B7A466}"/>
                    </a:ext>
                  </a:extLst>
                </p:cNvPr>
                <p:cNvSpPr txBox="1"/>
                <p:nvPr/>
              </p:nvSpPr>
              <p:spPr>
                <a:xfrm>
                  <a:off x="4758354" y="1824853"/>
                  <a:ext cx="489894" cy="47086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n-US" altLang="ko-KR" sz="2400" b="1" dirty="0">
                      <a:solidFill>
                        <a:schemeClr val="bg1"/>
                      </a:solidFill>
                      <a:latin typeface="맑은 고딕" panose="020B0503020000020004" pitchFamily="50" charset="-127"/>
                      <a:ea typeface="맑은 고딕" panose="020B0503020000020004" pitchFamily="50" charset="-127"/>
                      <a:cs typeface="Arial" pitchFamily="34" charset="0"/>
                    </a:rPr>
                    <a:t>Ⅰ</a:t>
                  </a:r>
                  <a:endParaRPr lang="ko-KR" altLang="en-US" sz="2400" b="1" dirty="0">
                    <a:solidFill>
                      <a:schemeClr val="bg1"/>
                    </a:solidFill>
                    <a:cs typeface="Arial" pitchFamily="34" charset="0"/>
                  </a:endParaRPr>
                </a:p>
              </p:txBody>
            </p:sp>
          </p:grpSp>
          <p:grpSp>
            <p:nvGrpSpPr>
              <p:cNvPr id="83" name="그룹 82">
                <a:extLst>
                  <a:ext uri="{FF2B5EF4-FFF2-40B4-BE49-F238E27FC236}">
                    <a16:creationId xmlns:a16="http://schemas.microsoft.com/office/drawing/2014/main" xmlns="" id="{3E33EC9A-3945-4B8A-BF12-D07B46AF2615}"/>
                  </a:ext>
                </a:extLst>
              </p:cNvPr>
              <p:cNvGrpSpPr/>
              <p:nvPr/>
            </p:nvGrpSpPr>
            <p:grpSpPr>
              <a:xfrm>
                <a:off x="2159252" y="885415"/>
                <a:ext cx="2571331" cy="444066"/>
                <a:chOff x="2159252" y="885415"/>
                <a:chExt cx="2571331" cy="444066"/>
              </a:xfrm>
            </p:grpSpPr>
            <p:sp>
              <p:nvSpPr>
                <p:cNvPr id="84" name="Arrow: Pentagon 29">
                  <a:extLst>
                    <a:ext uri="{FF2B5EF4-FFF2-40B4-BE49-F238E27FC236}">
                      <a16:creationId xmlns:a16="http://schemas.microsoft.com/office/drawing/2014/main" xmlns="" id="{FE6691BF-DB78-4786-958F-06BF48756ACB}"/>
                    </a:ext>
                  </a:extLst>
                </p:cNvPr>
                <p:cNvSpPr/>
                <p:nvPr/>
              </p:nvSpPr>
              <p:spPr>
                <a:xfrm flipH="1">
                  <a:off x="2159252" y="885415"/>
                  <a:ext cx="2571331" cy="444066"/>
                </a:xfrm>
                <a:prstGeom prst="homePlate">
                  <a:avLst>
                    <a:gd name="adj" fmla="val 43906"/>
                  </a:avLst>
                </a:prstGeom>
                <a:solidFill>
                  <a:srgbClr val="00CCFF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85" name="TextBox 84">
                  <a:extLst>
                    <a:ext uri="{FF2B5EF4-FFF2-40B4-BE49-F238E27FC236}">
                      <a16:creationId xmlns:a16="http://schemas.microsoft.com/office/drawing/2014/main" xmlns="" id="{B2F03029-1759-43EA-A6E0-767736B86758}"/>
                    </a:ext>
                  </a:extLst>
                </p:cNvPr>
                <p:cNvSpPr txBox="1"/>
                <p:nvPr/>
              </p:nvSpPr>
              <p:spPr>
                <a:xfrm>
                  <a:off x="2416029" y="922032"/>
                  <a:ext cx="2162291" cy="36933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n-US" altLang="ko-KR" b="1" dirty="0">
                      <a:solidFill>
                        <a:schemeClr val="bg1"/>
                      </a:solidFill>
                      <a:latin typeface="맑은 고딕" panose="020B0503020000020004" pitchFamily="50" charset="-127"/>
                      <a:ea typeface="맑은 고딕" panose="020B0503020000020004" pitchFamily="50" charset="-127"/>
                      <a:cs typeface="Arial" pitchFamily="34" charset="0"/>
                    </a:rPr>
                    <a:t>Ⅱ. </a:t>
                  </a:r>
                  <a:r>
                    <a:rPr lang="ko-KR" altLang="en-US" b="1" dirty="0" err="1">
                      <a:solidFill>
                        <a:schemeClr val="bg1"/>
                      </a:solidFill>
                      <a:latin typeface="맑은 고딕" panose="020B0503020000020004" pitchFamily="50" charset="-127"/>
                      <a:ea typeface="맑은 고딕" panose="020B0503020000020004" pitchFamily="50" charset="-127"/>
                      <a:cs typeface="Arial" pitchFamily="34" charset="0"/>
                    </a:rPr>
                    <a:t>신고도움서비스</a:t>
                  </a:r>
                  <a:endParaRPr lang="ko-KR" altLang="en-US" b="1" dirty="0">
                    <a:solidFill>
                      <a:schemeClr val="bg1"/>
                    </a:solidFill>
                    <a:cs typeface="Arial" pitchFamily="34" charset="0"/>
                  </a:endParaRPr>
                </a:p>
              </p:txBody>
            </p:sp>
          </p:grpSp>
        </p:grpSp>
        <p:sp>
          <p:nvSpPr>
            <p:cNvPr id="81" name="TextBox 80">
              <a:extLst>
                <a:ext uri="{FF2B5EF4-FFF2-40B4-BE49-F238E27FC236}">
                  <a16:creationId xmlns:a16="http://schemas.microsoft.com/office/drawing/2014/main" xmlns="" id="{EF84689C-CE95-4515-8C58-15A36E94960A}"/>
                </a:ext>
              </a:extLst>
            </p:cNvPr>
            <p:cNvSpPr txBox="1"/>
            <p:nvPr/>
          </p:nvSpPr>
          <p:spPr>
            <a:xfrm>
              <a:off x="10890740" y="1407459"/>
              <a:ext cx="1131349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ko-KR" altLang="en-US" sz="1200" dirty="0">
                  <a:solidFill>
                    <a:schemeClr val="bg1"/>
                  </a:solidFill>
                  <a:latin typeface="에스코어 드림 6 Bold" panose="020B0703030302020204" pitchFamily="34" charset="-127"/>
                  <a:ea typeface="에스코어 드림 6 Bold" panose="020B0703030302020204" pitchFamily="34" charset="-127"/>
                </a:rPr>
                <a:t>주요안내 항목</a:t>
              </a:r>
              <a:endParaRPr lang="ko-KR" altLang="en-US" dirty="0">
                <a:solidFill>
                  <a:schemeClr val="bg1"/>
                </a:solidFill>
                <a:latin typeface="에스코어 드림 6 Bold" panose="020B0703030302020204" pitchFamily="34" charset="-127"/>
                <a:ea typeface="에스코어 드림 6 Bold" panose="020B0703030302020204" pitchFamily="34" charset="-127"/>
              </a:endParaRPr>
            </a:p>
          </p:txBody>
        </p:sp>
      </p:grpSp>
      <p:graphicFrame>
        <p:nvGraphicFramePr>
          <p:cNvPr id="26" name="표 25">
            <a:extLst>
              <a:ext uri="{FF2B5EF4-FFF2-40B4-BE49-F238E27FC236}">
                <a16:creationId xmlns:a16="http://schemas.microsoft.com/office/drawing/2014/main" xmlns="" id="{BFE8A62D-9D7B-4C94-8332-E327B697629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56455399"/>
              </p:ext>
            </p:extLst>
          </p:nvPr>
        </p:nvGraphicFramePr>
        <p:xfrm>
          <a:off x="858974" y="1990508"/>
          <a:ext cx="5195688" cy="4031622"/>
        </p:xfrm>
        <a:graphic>
          <a:graphicData uri="http://schemas.openxmlformats.org/drawingml/2006/table">
            <a:tbl>
              <a:tblPr/>
              <a:tblGrid>
                <a:gridCol w="551688">
                  <a:extLst>
                    <a:ext uri="{9D8B030D-6E8A-4147-A177-3AD203B41FA5}">
                      <a16:colId xmlns:a16="http://schemas.microsoft.com/office/drawing/2014/main" xmlns="" val="668999967"/>
                    </a:ext>
                  </a:extLst>
                </a:gridCol>
                <a:gridCol w="4644000">
                  <a:extLst>
                    <a:ext uri="{9D8B030D-6E8A-4147-A177-3AD203B41FA5}">
                      <a16:colId xmlns:a16="http://schemas.microsoft.com/office/drawing/2014/main" xmlns="" val="4212258012"/>
                    </a:ext>
                  </a:extLst>
                </a:gridCol>
              </a:tblGrid>
              <a:tr h="344598"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300" b="1" kern="0" spc="0" dirty="0">
                          <a:solidFill>
                            <a:srgbClr val="0C0C0C"/>
                          </a:solidFill>
                          <a:effectLst/>
                          <a:latin typeface="나눔스퀘어 ExtraBold" panose="020B0600000101010101" pitchFamily="50" charset="-127"/>
                          <a:ea typeface="나눔스퀘어 ExtraBold" panose="020B0600000101010101" pitchFamily="50" charset="-127"/>
                        </a:rPr>
                        <a:t>순번</a:t>
                      </a:r>
                    </a:p>
                  </a:txBody>
                  <a:tcPr marT="41564" marB="41564" anchor="ctr">
                    <a:lnL w="3556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300" b="1" kern="0" spc="0" dirty="0">
                          <a:solidFill>
                            <a:schemeClr val="accent5">
                              <a:lumMod val="75000"/>
                            </a:schemeClr>
                          </a:solidFill>
                          <a:effectLst/>
                          <a:latin typeface="나눔스퀘어 ExtraBold" panose="020B0600000101010101" pitchFamily="50" charset="-127"/>
                          <a:ea typeface="나눔스퀘어 ExtraBold" panose="020B0600000101010101" pitchFamily="50" charset="-127"/>
                        </a:rPr>
                        <a:t>개별분석</a:t>
                      </a:r>
                      <a:r>
                        <a:rPr lang="ko-KR" altLang="en-US" sz="1300" b="1" kern="0" spc="0" dirty="0">
                          <a:solidFill>
                            <a:srgbClr val="0C0C0C"/>
                          </a:solidFill>
                          <a:effectLst/>
                          <a:latin typeface="나눔스퀘어 ExtraBold" panose="020B0600000101010101" pitchFamily="50" charset="-127"/>
                          <a:ea typeface="나눔스퀘어 ExtraBold" panose="020B0600000101010101" pitchFamily="50" charset="-127"/>
                        </a:rPr>
                        <a:t>항목</a:t>
                      </a:r>
                    </a:p>
                  </a:txBody>
                  <a:tcPr marT="41564" marB="41564" anchor="ctr">
                    <a:lnL w="3556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3714890899"/>
                  </a:ext>
                </a:extLst>
              </a:tr>
              <a:tr h="307252"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kern="0" spc="0" dirty="0">
                          <a:solidFill>
                            <a:srgbClr val="0C0C0C"/>
                          </a:solidFill>
                          <a:effectLst/>
                          <a:latin typeface="나눔스퀘어 ExtraBold" panose="020B0600000101010101" pitchFamily="50" charset="-127"/>
                          <a:ea typeface="나눔스퀘어 ExtraBold" panose="020B0600000101010101" pitchFamily="50" charset="-127"/>
                        </a:rPr>
                        <a:t>13</a:t>
                      </a:r>
                    </a:p>
                  </a:txBody>
                  <a:tcPr marT="41564" marB="41564" anchor="ctr">
                    <a:lnL w="3556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1200" kern="0" spc="0" dirty="0">
                          <a:solidFill>
                            <a:srgbClr val="0C0C0C"/>
                          </a:solidFill>
                          <a:effectLst/>
                          <a:latin typeface="나눔스퀘어 ExtraBold" panose="020B0600000101010101" pitchFamily="50" charset="-127"/>
                          <a:ea typeface="나눔스퀘어 ExtraBold" panose="020B0600000101010101" pitchFamily="50" charset="-127"/>
                        </a:rPr>
                        <a:t>특수관계 있는 개인으로부터 유가증권을 매입한 법인</a:t>
                      </a:r>
                    </a:p>
                  </a:txBody>
                  <a:tcPr marT="41564" marB="41564" anchor="ctr">
                    <a:lnL w="3556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178132970"/>
                  </a:ext>
                </a:extLst>
              </a:tr>
              <a:tr h="307252"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kern="0" spc="0" dirty="0">
                          <a:solidFill>
                            <a:srgbClr val="0C0C0C"/>
                          </a:solidFill>
                          <a:effectLst/>
                          <a:latin typeface="나눔스퀘어 ExtraBold" panose="020B0600000101010101" pitchFamily="50" charset="-127"/>
                          <a:ea typeface="나눔스퀘어 ExtraBold" panose="020B0600000101010101" pitchFamily="50" charset="-127"/>
                        </a:rPr>
                        <a:t>14</a:t>
                      </a:r>
                    </a:p>
                  </a:txBody>
                  <a:tcPr marT="41564" marB="41564" anchor="ctr">
                    <a:lnL w="3556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1200" kern="0" spc="0" dirty="0">
                          <a:solidFill>
                            <a:srgbClr val="0C0C0C"/>
                          </a:solidFill>
                          <a:effectLst/>
                          <a:latin typeface="나눔스퀘어 ExtraBold" panose="020B0600000101010101" pitchFamily="50" charset="-127"/>
                          <a:ea typeface="나눔스퀘어 ExtraBold" panose="020B0600000101010101" pitchFamily="50" charset="-127"/>
                        </a:rPr>
                        <a:t>사업소득 과다계상 혐의가 있는 법인</a:t>
                      </a:r>
                    </a:p>
                  </a:txBody>
                  <a:tcPr marT="41564" marB="41564" anchor="ctr">
                    <a:lnL w="3556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3802645234"/>
                  </a:ext>
                </a:extLst>
              </a:tr>
              <a:tr h="307252"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kern="0" spc="0" dirty="0">
                          <a:solidFill>
                            <a:srgbClr val="0C0C0C"/>
                          </a:solidFill>
                          <a:effectLst/>
                          <a:latin typeface="나눔스퀘어 ExtraBold" panose="020B0600000101010101" pitchFamily="50" charset="-127"/>
                          <a:ea typeface="나눔스퀘어 ExtraBold" panose="020B0600000101010101" pitchFamily="50" charset="-127"/>
                        </a:rPr>
                        <a:t>15</a:t>
                      </a:r>
                    </a:p>
                  </a:txBody>
                  <a:tcPr marT="41564" marB="41564" anchor="ctr">
                    <a:lnL w="3556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just" fontAlgn="base" latinLnBrk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200" kern="0" spc="0" dirty="0">
                          <a:solidFill>
                            <a:srgbClr val="0C0C0C"/>
                          </a:solidFill>
                          <a:effectLst/>
                          <a:latin typeface="나눔스퀘어 ExtraBold" panose="020B0600000101010101" pitchFamily="50" charset="-127"/>
                          <a:ea typeface="나눔스퀘어 ExtraBold" panose="020B0600000101010101" pitchFamily="50" charset="-127"/>
                        </a:rPr>
                        <a:t>국외특수관계인에게 자금을 대여한 법인</a:t>
                      </a:r>
                    </a:p>
                  </a:txBody>
                  <a:tcPr marT="41564" marB="41564" anchor="ctr">
                    <a:lnL w="3556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2767972893"/>
                  </a:ext>
                </a:extLst>
              </a:tr>
              <a:tr h="307252"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kern="0" spc="0" dirty="0">
                          <a:solidFill>
                            <a:srgbClr val="0C0C0C"/>
                          </a:solidFill>
                          <a:effectLst/>
                          <a:latin typeface="나눔스퀘어 ExtraBold" panose="020B0600000101010101" pitchFamily="50" charset="-127"/>
                          <a:ea typeface="나눔스퀘어 ExtraBold" panose="020B0600000101010101" pitchFamily="50" charset="-127"/>
                        </a:rPr>
                        <a:t>16</a:t>
                      </a:r>
                    </a:p>
                  </a:txBody>
                  <a:tcPr marT="41564" marB="41564" anchor="ctr">
                    <a:lnL w="3556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63500" lvl="0" indent="0" algn="just" defTabSz="914400" rtl="0" eaLnBrk="1" fontAlgn="base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1200" kern="0" spc="0" dirty="0">
                          <a:solidFill>
                            <a:srgbClr val="0C0C0C"/>
                          </a:solidFill>
                          <a:effectLst/>
                          <a:latin typeface="나눔스퀘어 ExtraBold" panose="020B0600000101010101" pitchFamily="50" charset="-127"/>
                          <a:ea typeface="나눔스퀘어 ExtraBold" panose="020B0600000101010101" pitchFamily="50" charset="-127"/>
                        </a:rPr>
                        <a:t>국외특수관계인에게 이자를 지급하는 법인</a:t>
                      </a:r>
                    </a:p>
                  </a:txBody>
                  <a:tcPr marT="41564" marB="41564" anchor="ctr">
                    <a:lnL w="3556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222584206"/>
                  </a:ext>
                </a:extLst>
              </a:tr>
              <a:tr h="307252"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kern="0" spc="0" dirty="0">
                          <a:solidFill>
                            <a:srgbClr val="0C0C0C"/>
                          </a:solidFill>
                          <a:effectLst/>
                          <a:latin typeface="나눔스퀘어 ExtraBold" panose="020B0600000101010101" pitchFamily="50" charset="-127"/>
                          <a:ea typeface="나눔스퀘어 ExtraBold" panose="020B0600000101010101" pitchFamily="50" charset="-127"/>
                        </a:rPr>
                        <a:t>17</a:t>
                      </a:r>
                    </a:p>
                  </a:txBody>
                  <a:tcPr marT="41564" marB="41564" anchor="ctr">
                    <a:lnL w="3556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63500" lvl="0" indent="0" algn="just" defTabSz="914400" rtl="0" eaLnBrk="1" fontAlgn="base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1200" kern="0" spc="0" dirty="0">
                          <a:solidFill>
                            <a:srgbClr val="0C0C0C"/>
                          </a:solidFill>
                          <a:effectLst/>
                          <a:latin typeface="나눔스퀘어 ExtraBold" panose="020B0600000101010101" pitchFamily="50" charset="-127"/>
                          <a:ea typeface="나눔스퀘어 ExtraBold" panose="020B0600000101010101" pitchFamily="50" charset="-127"/>
                        </a:rPr>
                        <a:t>특수관계인으로부터 특허권 등을 취득한 법인</a:t>
                      </a:r>
                    </a:p>
                  </a:txBody>
                  <a:tcPr marT="41564" marB="41564" anchor="ctr">
                    <a:lnL w="3556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647842899"/>
                  </a:ext>
                </a:extLst>
              </a:tr>
              <a:tr h="307252"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kern="0" spc="0" dirty="0">
                          <a:solidFill>
                            <a:srgbClr val="0C0C0C"/>
                          </a:solidFill>
                          <a:effectLst/>
                          <a:latin typeface="나눔스퀘어 ExtraBold" panose="020B0600000101010101" pitchFamily="50" charset="-127"/>
                          <a:ea typeface="나눔스퀘어 ExtraBold" panose="020B0600000101010101" pitchFamily="50" charset="-127"/>
                        </a:rPr>
                        <a:t>18</a:t>
                      </a:r>
                    </a:p>
                  </a:txBody>
                  <a:tcPr marT="41564" marB="41564" anchor="ctr">
                    <a:lnL w="3556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63500" lvl="0" indent="0" algn="just" defTabSz="914400" rtl="0" eaLnBrk="1" fontAlgn="base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1200" kern="0" spc="0" dirty="0">
                          <a:solidFill>
                            <a:srgbClr val="0C0C0C"/>
                          </a:solidFill>
                          <a:effectLst/>
                          <a:latin typeface="나눔스퀘어 ExtraBold" panose="020B0600000101010101" pitchFamily="50" charset="-127"/>
                          <a:ea typeface="나눔스퀘어 ExtraBold" panose="020B0600000101010101" pitchFamily="50" charset="-127"/>
                        </a:rPr>
                        <a:t>주택 등을 양도한 법인</a:t>
                      </a:r>
                    </a:p>
                  </a:txBody>
                  <a:tcPr marT="41564" marB="41564" anchor="ctr">
                    <a:lnL w="3556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3204902126"/>
                  </a:ext>
                </a:extLst>
              </a:tr>
              <a:tr h="307252"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kern="0" spc="0" dirty="0">
                          <a:solidFill>
                            <a:srgbClr val="0C0C0C"/>
                          </a:solidFill>
                          <a:effectLst/>
                          <a:latin typeface="나눔스퀘어 ExtraBold" panose="020B0600000101010101" pitchFamily="50" charset="-127"/>
                          <a:ea typeface="나눔스퀘어 ExtraBold" panose="020B0600000101010101" pitchFamily="50" charset="-127"/>
                        </a:rPr>
                        <a:t>19</a:t>
                      </a:r>
                    </a:p>
                  </a:txBody>
                  <a:tcPr marT="41564" marB="41564" anchor="ctr">
                    <a:lnL w="3556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63500" lvl="0" indent="0" algn="just" defTabSz="914400" rtl="0" eaLnBrk="1" fontAlgn="base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1200" kern="0" spc="0" dirty="0">
                          <a:solidFill>
                            <a:srgbClr val="0C0C0C"/>
                          </a:solidFill>
                          <a:effectLst/>
                          <a:latin typeface="나눔스퀘어 ExtraBold" panose="020B0600000101010101" pitchFamily="50" charset="-127"/>
                          <a:ea typeface="나눔스퀘어 ExtraBold" panose="020B0600000101010101" pitchFamily="50" charset="-127"/>
                        </a:rPr>
                        <a:t>비사업용 토지를 양도한 법인</a:t>
                      </a:r>
                    </a:p>
                  </a:txBody>
                  <a:tcPr marT="41564" marB="41564" anchor="ctr">
                    <a:lnL w="3556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2110864787"/>
                  </a:ext>
                </a:extLst>
              </a:tr>
              <a:tr h="307252"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kern="0" spc="0" dirty="0">
                          <a:solidFill>
                            <a:srgbClr val="0C0C0C"/>
                          </a:solidFill>
                          <a:effectLst/>
                          <a:latin typeface="나눔스퀘어 ExtraBold" panose="020B0600000101010101" pitchFamily="50" charset="-127"/>
                          <a:ea typeface="나눔스퀘어 ExtraBold" panose="020B0600000101010101" pitchFamily="50" charset="-127"/>
                        </a:rPr>
                        <a:t>20</a:t>
                      </a:r>
                    </a:p>
                  </a:txBody>
                  <a:tcPr marT="41564" marB="41564" anchor="ctr">
                    <a:lnL w="3556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63500" lvl="0" indent="0" algn="just" defTabSz="914400" rtl="0" eaLnBrk="1" fontAlgn="base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1200" kern="0" spc="0" dirty="0">
                          <a:solidFill>
                            <a:srgbClr val="0C0C0C"/>
                          </a:solidFill>
                          <a:effectLst/>
                          <a:latin typeface="나눔스퀘어 ExtraBold" panose="020B0600000101010101" pitchFamily="50" charset="-127"/>
                          <a:ea typeface="나눔스퀘어 ExtraBold" panose="020B0600000101010101" pitchFamily="50" charset="-127"/>
                        </a:rPr>
                        <a:t>자료상 등 불성실 사업자와 거래한 법인</a:t>
                      </a:r>
                    </a:p>
                  </a:txBody>
                  <a:tcPr marT="41564" marB="41564" anchor="ctr">
                    <a:lnL w="3556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3297936854"/>
                  </a:ext>
                </a:extLst>
              </a:tr>
              <a:tr h="307252"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kern="0" spc="0" dirty="0">
                          <a:solidFill>
                            <a:srgbClr val="0C0C0C"/>
                          </a:solidFill>
                          <a:effectLst/>
                          <a:latin typeface="나눔스퀘어 ExtraBold" panose="020B0600000101010101" pitchFamily="50" charset="-127"/>
                          <a:ea typeface="나눔스퀘어 ExtraBold" panose="020B0600000101010101" pitchFamily="50" charset="-127"/>
                        </a:rPr>
                        <a:t>21</a:t>
                      </a:r>
                    </a:p>
                  </a:txBody>
                  <a:tcPr marT="41564" marB="41564" anchor="ctr">
                    <a:lnL w="3556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63500" lvl="0" indent="0" algn="just" defTabSz="914400" rtl="0" eaLnBrk="1" fontAlgn="base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1200" kern="0" spc="0" dirty="0" err="1">
                          <a:solidFill>
                            <a:srgbClr val="0C0C0C"/>
                          </a:solidFill>
                          <a:effectLst/>
                          <a:latin typeface="나눔스퀘어 ExtraBold" panose="020B0600000101010101" pitchFamily="50" charset="-127"/>
                          <a:ea typeface="나눔스퀘어 ExtraBold" panose="020B0600000101010101" pitchFamily="50" charset="-127"/>
                        </a:rPr>
                        <a:t>이자･배당･사용료</a:t>
                      </a:r>
                      <a:r>
                        <a:rPr lang="ko-KR" altLang="en-US" sz="1200" kern="0" spc="0" dirty="0">
                          <a:solidFill>
                            <a:srgbClr val="0C0C0C"/>
                          </a:solidFill>
                          <a:effectLst/>
                          <a:latin typeface="나눔스퀘어 ExtraBold" panose="020B0600000101010101" pitchFamily="50" charset="-127"/>
                          <a:ea typeface="나눔스퀘어 ExtraBold" panose="020B0600000101010101" pitchFamily="50" charset="-127"/>
                        </a:rPr>
                        <a:t> 등 국외원천소득 수취 법인</a:t>
                      </a:r>
                    </a:p>
                  </a:txBody>
                  <a:tcPr marT="41564" marB="41564" anchor="ctr">
                    <a:lnL w="3556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669381258"/>
                  </a:ext>
                </a:extLst>
              </a:tr>
              <a:tr h="307252"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kern="0" spc="0" dirty="0">
                          <a:solidFill>
                            <a:srgbClr val="0C0C0C"/>
                          </a:solidFill>
                          <a:effectLst/>
                          <a:latin typeface="나눔스퀘어 ExtraBold" panose="020B0600000101010101" pitchFamily="50" charset="-127"/>
                          <a:ea typeface="나눔스퀘어 ExtraBold" panose="020B0600000101010101" pitchFamily="50" charset="-127"/>
                        </a:rPr>
                        <a:t>22</a:t>
                      </a:r>
                    </a:p>
                  </a:txBody>
                  <a:tcPr marT="41564" marB="41564" anchor="ctr">
                    <a:lnL w="3556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63500" lvl="0" indent="0" algn="just" defTabSz="914400" rtl="0" eaLnBrk="1" fontAlgn="base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1200" kern="0" spc="0" dirty="0">
                          <a:solidFill>
                            <a:srgbClr val="0C0C0C"/>
                          </a:solidFill>
                          <a:effectLst/>
                          <a:latin typeface="나눔스퀘어 ExtraBold" panose="020B0600000101010101" pitchFamily="50" charset="-127"/>
                          <a:ea typeface="나눔스퀘어 ExtraBold" panose="020B0600000101010101" pitchFamily="50" charset="-127"/>
                        </a:rPr>
                        <a:t>서화</a:t>
                      </a:r>
                      <a:r>
                        <a:rPr lang="en-US" altLang="ko-KR" sz="1200" kern="0" spc="0" dirty="0">
                          <a:solidFill>
                            <a:srgbClr val="0C0C0C"/>
                          </a:solidFill>
                          <a:effectLst/>
                          <a:latin typeface="나눔스퀘어 ExtraBold" panose="020B0600000101010101" pitchFamily="50" charset="-127"/>
                          <a:ea typeface="나눔스퀘어 ExtraBold" panose="020B0600000101010101" pitchFamily="50" charset="-127"/>
                        </a:rPr>
                        <a:t>·</a:t>
                      </a:r>
                      <a:r>
                        <a:rPr lang="ko-KR" altLang="en-US" sz="1200" kern="0" spc="0" dirty="0">
                          <a:solidFill>
                            <a:srgbClr val="0C0C0C"/>
                          </a:solidFill>
                          <a:effectLst/>
                          <a:latin typeface="나눔스퀘어 ExtraBold" panose="020B0600000101010101" pitchFamily="50" charset="-127"/>
                          <a:ea typeface="나눔스퀘어 ExtraBold" panose="020B0600000101010101" pitchFamily="50" charset="-127"/>
                        </a:rPr>
                        <a:t>골동품을 매입한 법인</a:t>
                      </a:r>
                    </a:p>
                  </a:txBody>
                  <a:tcPr marT="41564" marB="41564" anchor="ctr">
                    <a:lnL w="3556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3509698914"/>
                  </a:ext>
                </a:extLst>
              </a:tr>
              <a:tr h="307252"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kern="0" spc="0" dirty="0">
                          <a:solidFill>
                            <a:srgbClr val="0C0C0C"/>
                          </a:solidFill>
                          <a:effectLst/>
                          <a:latin typeface="나눔스퀘어 ExtraBold" panose="020B0600000101010101" pitchFamily="50" charset="-127"/>
                          <a:ea typeface="나눔스퀘어 ExtraBold" panose="020B0600000101010101" pitchFamily="50" charset="-127"/>
                        </a:rPr>
                        <a:t>23</a:t>
                      </a:r>
                    </a:p>
                  </a:txBody>
                  <a:tcPr marT="41564" marB="41564" anchor="ctr">
                    <a:lnL w="3556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63500" lvl="0" indent="0" algn="just" defTabSz="914400" rtl="0" eaLnBrk="1" fontAlgn="base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1200" kern="0" spc="0" dirty="0">
                          <a:solidFill>
                            <a:srgbClr val="0C0C0C"/>
                          </a:solidFill>
                          <a:effectLst/>
                          <a:latin typeface="나눔스퀘어 ExtraBold" panose="020B0600000101010101" pitchFamily="50" charset="-127"/>
                          <a:ea typeface="나눔스퀘어 ExtraBold" panose="020B0600000101010101" pitchFamily="50" charset="-127"/>
                        </a:rPr>
                        <a:t>주주</a:t>
                      </a:r>
                      <a:r>
                        <a:rPr lang="en-US" altLang="ko-KR" sz="1200" kern="0" spc="0" dirty="0">
                          <a:solidFill>
                            <a:srgbClr val="0C0C0C"/>
                          </a:solidFill>
                          <a:effectLst/>
                          <a:latin typeface="나눔스퀘어 ExtraBold" panose="020B0600000101010101" pitchFamily="50" charset="-127"/>
                          <a:ea typeface="나눔스퀘어 ExtraBold" panose="020B0600000101010101" pitchFamily="50" charset="-127"/>
                        </a:rPr>
                        <a:t>(</a:t>
                      </a:r>
                      <a:r>
                        <a:rPr lang="ko-KR" altLang="en-US" sz="1200" kern="0" spc="0" dirty="0">
                          <a:solidFill>
                            <a:srgbClr val="0C0C0C"/>
                          </a:solidFill>
                          <a:effectLst/>
                          <a:latin typeface="나눔스퀘어 ExtraBold" panose="020B0600000101010101" pitchFamily="50" charset="-127"/>
                          <a:ea typeface="나눔스퀘어 ExtraBold" panose="020B0600000101010101" pitchFamily="50" charset="-127"/>
                        </a:rPr>
                        <a:t>지분</a:t>
                      </a:r>
                      <a:r>
                        <a:rPr lang="en-US" altLang="ko-KR" sz="1200" kern="0" spc="0" dirty="0">
                          <a:solidFill>
                            <a:srgbClr val="0C0C0C"/>
                          </a:solidFill>
                          <a:effectLst/>
                          <a:latin typeface="나눔스퀘어 ExtraBold" panose="020B0600000101010101" pitchFamily="50" charset="-127"/>
                          <a:ea typeface="나눔스퀘어 ExtraBold" panose="020B0600000101010101" pitchFamily="50" charset="-127"/>
                        </a:rPr>
                        <a:t>) </a:t>
                      </a:r>
                      <a:r>
                        <a:rPr lang="ko-KR" altLang="en-US" sz="1200" kern="0" spc="0" dirty="0">
                          <a:solidFill>
                            <a:srgbClr val="0C0C0C"/>
                          </a:solidFill>
                          <a:effectLst/>
                          <a:latin typeface="나눔스퀘어 ExtraBold" panose="020B0600000101010101" pitchFamily="50" charset="-127"/>
                          <a:ea typeface="나눔스퀘어 ExtraBold" panose="020B0600000101010101" pitchFamily="50" charset="-127"/>
                        </a:rPr>
                        <a:t>변동사항이 있는 법인</a:t>
                      </a:r>
                    </a:p>
                  </a:txBody>
                  <a:tcPr marT="41564" marB="41564" anchor="ctr">
                    <a:lnL w="3556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3149691059"/>
                  </a:ext>
                </a:extLst>
              </a:tr>
              <a:tr h="307252"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kern="0" spc="0" dirty="0">
                          <a:solidFill>
                            <a:srgbClr val="0C0C0C"/>
                          </a:solidFill>
                          <a:effectLst/>
                          <a:latin typeface="나눔스퀘어 ExtraBold" panose="020B0600000101010101" pitchFamily="50" charset="-127"/>
                          <a:ea typeface="나눔스퀘어 ExtraBold" panose="020B0600000101010101" pitchFamily="50" charset="-127"/>
                        </a:rPr>
                        <a:t>24</a:t>
                      </a:r>
                    </a:p>
                  </a:txBody>
                  <a:tcPr marT="41564" marB="41564" anchor="ctr">
                    <a:lnL w="3556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1200" kern="0" spc="0" dirty="0">
                          <a:solidFill>
                            <a:srgbClr val="0C0C0C"/>
                          </a:solidFill>
                          <a:effectLst/>
                          <a:latin typeface="나눔스퀘어 ExtraBold" panose="020B0600000101010101" pitchFamily="50" charset="-127"/>
                          <a:ea typeface="나눔스퀘어 ExtraBold" panose="020B0600000101010101" pitchFamily="50" charset="-127"/>
                        </a:rPr>
                        <a:t>건설자금이자 계상 누락 혐의 법인</a:t>
                      </a:r>
                    </a:p>
                  </a:txBody>
                  <a:tcPr marT="41564" marB="41564" anchor="ctr">
                    <a:lnL w="3556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3298070809"/>
                  </a:ext>
                </a:extLst>
              </a:tr>
            </a:tbl>
          </a:graphicData>
        </a:graphic>
      </p:graphicFrame>
      <p:graphicFrame>
        <p:nvGraphicFramePr>
          <p:cNvPr id="27" name="표 26">
            <a:extLst>
              <a:ext uri="{FF2B5EF4-FFF2-40B4-BE49-F238E27FC236}">
                <a16:creationId xmlns:a16="http://schemas.microsoft.com/office/drawing/2014/main" xmlns="" id="{8121174E-0456-4832-B872-128F52A5730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15519892"/>
              </p:ext>
            </p:extLst>
          </p:nvPr>
        </p:nvGraphicFramePr>
        <p:xfrm>
          <a:off x="6114472" y="1990508"/>
          <a:ext cx="5195688" cy="4031622"/>
        </p:xfrm>
        <a:graphic>
          <a:graphicData uri="http://schemas.openxmlformats.org/drawingml/2006/table">
            <a:tbl>
              <a:tblPr/>
              <a:tblGrid>
                <a:gridCol w="551688">
                  <a:extLst>
                    <a:ext uri="{9D8B030D-6E8A-4147-A177-3AD203B41FA5}">
                      <a16:colId xmlns:a16="http://schemas.microsoft.com/office/drawing/2014/main" xmlns="" val="668999967"/>
                    </a:ext>
                  </a:extLst>
                </a:gridCol>
                <a:gridCol w="4644000">
                  <a:extLst>
                    <a:ext uri="{9D8B030D-6E8A-4147-A177-3AD203B41FA5}">
                      <a16:colId xmlns:a16="http://schemas.microsoft.com/office/drawing/2014/main" xmlns="" val="4212258012"/>
                    </a:ext>
                  </a:extLst>
                </a:gridCol>
              </a:tblGrid>
              <a:tr h="344598"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300" b="1" kern="0" spc="0" dirty="0">
                          <a:solidFill>
                            <a:srgbClr val="0C0C0C"/>
                          </a:solidFill>
                          <a:effectLst/>
                          <a:latin typeface="나눔스퀘어 ExtraBold" panose="020B0600000101010101" pitchFamily="50" charset="-127"/>
                          <a:ea typeface="나눔스퀘어 ExtraBold" panose="020B0600000101010101" pitchFamily="50" charset="-127"/>
                        </a:rPr>
                        <a:t>순번</a:t>
                      </a:r>
                    </a:p>
                  </a:txBody>
                  <a:tcPr marT="41564" marB="41564" anchor="ctr">
                    <a:lnL w="3556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300" b="1" kern="0" spc="0" dirty="0">
                          <a:solidFill>
                            <a:schemeClr val="accent5">
                              <a:lumMod val="75000"/>
                            </a:schemeClr>
                          </a:solidFill>
                          <a:effectLst/>
                          <a:latin typeface="나눔스퀘어 ExtraBold" panose="020B0600000101010101" pitchFamily="50" charset="-127"/>
                          <a:ea typeface="나눔스퀘어 ExtraBold" panose="020B0600000101010101" pitchFamily="50" charset="-127"/>
                        </a:rPr>
                        <a:t>개별분석</a:t>
                      </a:r>
                      <a:r>
                        <a:rPr lang="ko-KR" altLang="en-US" sz="1300" b="1" kern="0" spc="0" dirty="0">
                          <a:solidFill>
                            <a:srgbClr val="0C0C0C"/>
                          </a:solidFill>
                          <a:effectLst/>
                          <a:latin typeface="나눔스퀘어 ExtraBold" panose="020B0600000101010101" pitchFamily="50" charset="-127"/>
                          <a:ea typeface="나눔스퀘어 ExtraBold" panose="020B0600000101010101" pitchFamily="50" charset="-127"/>
                        </a:rPr>
                        <a:t>항목</a:t>
                      </a:r>
                    </a:p>
                  </a:txBody>
                  <a:tcPr marT="41564" marB="41564" anchor="ctr">
                    <a:lnL w="3556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3714890899"/>
                  </a:ext>
                </a:extLst>
              </a:tr>
              <a:tr h="307252"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kern="0" spc="0" dirty="0">
                          <a:solidFill>
                            <a:srgbClr val="0C0C0C"/>
                          </a:solidFill>
                          <a:effectLst/>
                          <a:latin typeface="나눔스퀘어 ExtraBold" panose="020B0600000101010101" pitchFamily="50" charset="-127"/>
                          <a:ea typeface="나눔스퀘어 ExtraBold" panose="020B0600000101010101" pitchFamily="50" charset="-127"/>
                        </a:rPr>
                        <a:t>25</a:t>
                      </a:r>
                    </a:p>
                  </a:txBody>
                  <a:tcPr marT="41564" marB="41564" anchor="ctr">
                    <a:lnL w="3556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1200" kern="0" spc="0" dirty="0">
                          <a:solidFill>
                            <a:srgbClr val="0C0C0C"/>
                          </a:solidFill>
                          <a:effectLst/>
                          <a:latin typeface="나눔스퀘어 ExtraBold" panose="020B0600000101010101" pitchFamily="50" charset="-127"/>
                          <a:ea typeface="나눔스퀘어 ExtraBold" panose="020B0600000101010101" pitchFamily="50" charset="-127"/>
                        </a:rPr>
                        <a:t>법인세 </a:t>
                      </a:r>
                      <a:r>
                        <a:rPr lang="ko-KR" altLang="en-US" sz="1200" kern="0" spc="0" dirty="0" err="1">
                          <a:solidFill>
                            <a:srgbClr val="0C0C0C"/>
                          </a:solidFill>
                          <a:effectLst/>
                          <a:latin typeface="나눔스퀘어 ExtraBold" panose="020B0600000101010101" pitchFamily="50" charset="-127"/>
                          <a:ea typeface="나눔스퀘어 ExtraBold" panose="020B0600000101010101" pitchFamily="50" charset="-127"/>
                        </a:rPr>
                        <a:t>추납액</a:t>
                      </a:r>
                      <a:r>
                        <a:rPr lang="ko-KR" altLang="en-US" sz="1200" kern="0" spc="0" dirty="0">
                          <a:solidFill>
                            <a:srgbClr val="0C0C0C"/>
                          </a:solidFill>
                          <a:effectLst/>
                          <a:latin typeface="나눔스퀘어 ExtraBold" panose="020B0600000101010101" pitchFamily="50" charset="-127"/>
                          <a:ea typeface="나눔스퀘어 ExtraBold" panose="020B0600000101010101" pitchFamily="50" charset="-127"/>
                        </a:rPr>
                        <a:t> 등이 있는 법인</a:t>
                      </a:r>
                    </a:p>
                  </a:txBody>
                  <a:tcPr marT="41564" marB="41564" anchor="ctr">
                    <a:lnL w="3556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178132970"/>
                  </a:ext>
                </a:extLst>
              </a:tr>
              <a:tr h="307252"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kern="0" spc="0" dirty="0">
                          <a:solidFill>
                            <a:srgbClr val="0C0C0C"/>
                          </a:solidFill>
                          <a:effectLst/>
                          <a:latin typeface="나눔스퀘어 ExtraBold" panose="020B0600000101010101" pitchFamily="50" charset="-127"/>
                          <a:ea typeface="나눔스퀘어 ExtraBold" panose="020B0600000101010101" pitchFamily="50" charset="-127"/>
                        </a:rPr>
                        <a:t>26</a:t>
                      </a:r>
                    </a:p>
                  </a:txBody>
                  <a:tcPr marT="41564" marB="41564" anchor="ctr">
                    <a:lnL w="3556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1200" kern="0" spc="0" dirty="0">
                          <a:solidFill>
                            <a:srgbClr val="0C0C0C"/>
                          </a:solidFill>
                          <a:effectLst/>
                          <a:latin typeface="나눔스퀘어 ExtraBold" panose="020B0600000101010101" pitchFamily="50" charset="-127"/>
                          <a:ea typeface="나눔스퀘어 ExtraBold" panose="020B0600000101010101" pitchFamily="50" charset="-127"/>
                        </a:rPr>
                        <a:t>영업권 등에 대한 보상금을 수령한 법인</a:t>
                      </a:r>
                    </a:p>
                  </a:txBody>
                  <a:tcPr marT="41564" marB="41564" anchor="ctr">
                    <a:lnL w="3556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3802645234"/>
                  </a:ext>
                </a:extLst>
              </a:tr>
              <a:tr h="307252"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kern="0" spc="0" dirty="0">
                          <a:solidFill>
                            <a:srgbClr val="0C0C0C"/>
                          </a:solidFill>
                          <a:effectLst/>
                          <a:latin typeface="나눔스퀘어 ExtraBold" panose="020B0600000101010101" pitchFamily="50" charset="-127"/>
                          <a:ea typeface="나눔스퀘어 ExtraBold" panose="020B0600000101010101" pitchFamily="50" charset="-127"/>
                        </a:rPr>
                        <a:t>27</a:t>
                      </a:r>
                    </a:p>
                  </a:txBody>
                  <a:tcPr marT="41564" marB="41564" anchor="ctr">
                    <a:lnL w="3556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1200" kern="0" spc="0" dirty="0">
                          <a:solidFill>
                            <a:srgbClr val="0C0C0C"/>
                          </a:solidFill>
                          <a:effectLst/>
                          <a:latin typeface="나눔스퀘어 ExtraBold" panose="020B0600000101010101" pitchFamily="50" charset="-127"/>
                          <a:ea typeface="나눔스퀘어 ExtraBold" panose="020B0600000101010101" pitchFamily="50" charset="-127"/>
                        </a:rPr>
                        <a:t>공정거래위원회가 부과한 과징금이 있는 법인</a:t>
                      </a:r>
                    </a:p>
                  </a:txBody>
                  <a:tcPr marT="41564" marB="41564" anchor="ctr">
                    <a:lnL w="3556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2767972893"/>
                  </a:ext>
                </a:extLst>
              </a:tr>
              <a:tr h="307252"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kern="0" spc="0" dirty="0">
                          <a:solidFill>
                            <a:srgbClr val="0C0C0C"/>
                          </a:solidFill>
                          <a:effectLst/>
                          <a:latin typeface="나눔스퀘어 ExtraBold" panose="020B0600000101010101" pitchFamily="50" charset="-127"/>
                          <a:ea typeface="나눔스퀘어 ExtraBold" panose="020B0600000101010101" pitchFamily="50" charset="-127"/>
                        </a:rPr>
                        <a:t>28</a:t>
                      </a:r>
                    </a:p>
                  </a:txBody>
                  <a:tcPr marT="41564" marB="41564" anchor="ctr">
                    <a:lnL w="3556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63500" lvl="0" indent="0" algn="just" defTabSz="914400" rtl="0" eaLnBrk="1" fontAlgn="base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1200" kern="0" spc="0" dirty="0">
                          <a:solidFill>
                            <a:srgbClr val="0C0C0C"/>
                          </a:solidFill>
                          <a:effectLst/>
                          <a:latin typeface="나눔스퀘어 ExtraBold" panose="020B0600000101010101" pitchFamily="50" charset="-127"/>
                          <a:ea typeface="나눔스퀘어 ExtraBold" panose="020B0600000101010101" pitchFamily="50" charset="-127"/>
                        </a:rPr>
                        <a:t>부가가치세 대손세액공제를 받은 법인</a:t>
                      </a:r>
                    </a:p>
                  </a:txBody>
                  <a:tcPr marT="41564" marB="41564" anchor="ctr">
                    <a:lnL w="3556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222584206"/>
                  </a:ext>
                </a:extLst>
              </a:tr>
              <a:tr h="307252"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kern="0" spc="0" dirty="0">
                          <a:solidFill>
                            <a:srgbClr val="0C0C0C"/>
                          </a:solidFill>
                          <a:effectLst/>
                          <a:latin typeface="나눔스퀘어 ExtraBold" panose="020B0600000101010101" pitchFamily="50" charset="-127"/>
                          <a:ea typeface="나눔스퀘어 ExtraBold" panose="020B0600000101010101" pitchFamily="50" charset="-127"/>
                        </a:rPr>
                        <a:t>29</a:t>
                      </a:r>
                    </a:p>
                  </a:txBody>
                  <a:tcPr marT="41564" marB="41564" anchor="ctr">
                    <a:lnL w="3556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63500" lvl="0" indent="0" algn="just" defTabSz="914400" rtl="0" eaLnBrk="1" fontAlgn="base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1200" kern="0" spc="0" dirty="0">
                          <a:solidFill>
                            <a:srgbClr val="0C0C0C"/>
                          </a:solidFill>
                          <a:effectLst/>
                          <a:latin typeface="나눔스퀘어 ExtraBold" panose="020B0600000101010101" pitchFamily="50" charset="-127"/>
                          <a:ea typeface="나눔스퀘어 ExtraBold" panose="020B0600000101010101" pitchFamily="50" charset="-127"/>
                        </a:rPr>
                        <a:t>의제매입세액 등을 공제받은 법인</a:t>
                      </a:r>
                    </a:p>
                  </a:txBody>
                  <a:tcPr marT="41564" marB="41564" anchor="ctr">
                    <a:lnL w="3556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647842899"/>
                  </a:ext>
                </a:extLst>
              </a:tr>
              <a:tr h="307252"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kern="0" spc="0" dirty="0">
                          <a:solidFill>
                            <a:srgbClr val="0C0C0C"/>
                          </a:solidFill>
                          <a:effectLst/>
                          <a:latin typeface="나눔스퀘어 ExtraBold" panose="020B0600000101010101" pitchFamily="50" charset="-127"/>
                          <a:ea typeface="나눔스퀘어 ExtraBold" panose="020B0600000101010101" pitchFamily="50" charset="-127"/>
                        </a:rPr>
                        <a:t>30</a:t>
                      </a:r>
                    </a:p>
                  </a:txBody>
                  <a:tcPr marT="41564" marB="41564" anchor="ctr">
                    <a:lnL w="3556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63500" lvl="0" indent="0" algn="just" defTabSz="914400" rtl="0" eaLnBrk="1" fontAlgn="base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1200" kern="0" spc="0" dirty="0">
                          <a:solidFill>
                            <a:srgbClr val="0C0C0C"/>
                          </a:solidFill>
                          <a:effectLst/>
                          <a:latin typeface="나눔스퀘어 ExtraBold" panose="020B0600000101010101" pitchFamily="50" charset="-127"/>
                          <a:ea typeface="나눔스퀘어 ExtraBold" panose="020B0600000101010101" pitchFamily="50" charset="-127"/>
                        </a:rPr>
                        <a:t>장애인고용부담금을 지출한 법인</a:t>
                      </a:r>
                    </a:p>
                  </a:txBody>
                  <a:tcPr marT="41564" marB="41564" anchor="ctr">
                    <a:lnL w="3556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3204902126"/>
                  </a:ext>
                </a:extLst>
              </a:tr>
              <a:tr h="307252"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kern="0" spc="0" dirty="0">
                          <a:solidFill>
                            <a:srgbClr val="0C0C0C"/>
                          </a:solidFill>
                          <a:effectLst/>
                          <a:latin typeface="나눔스퀘어 ExtraBold" panose="020B0600000101010101" pitchFamily="50" charset="-127"/>
                          <a:ea typeface="나눔스퀘어 ExtraBold" panose="020B0600000101010101" pitchFamily="50" charset="-127"/>
                        </a:rPr>
                        <a:t>31</a:t>
                      </a:r>
                    </a:p>
                  </a:txBody>
                  <a:tcPr marT="41564" marB="41564" anchor="ctr">
                    <a:lnL w="3556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63500" lvl="0" indent="0" algn="just" defTabSz="914400" rtl="0" eaLnBrk="1" fontAlgn="base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1200" kern="0" spc="0" dirty="0">
                          <a:solidFill>
                            <a:srgbClr val="0C0C0C"/>
                          </a:solidFill>
                          <a:effectLst/>
                          <a:latin typeface="나눔스퀘어 ExtraBold" panose="020B0600000101010101" pitchFamily="50" charset="-127"/>
                          <a:ea typeface="나눔스퀘어 ExtraBold" panose="020B0600000101010101" pitchFamily="50" charset="-127"/>
                        </a:rPr>
                        <a:t>주택임대 법인 중 임대수입을 누락 혐의 법인</a:t>
                      </a:r>
                    </a:p>
                  </a:txBody>
                  <a:tcPr marT="41564" marB="41564" anchor="ctr">
                    <a:lnL w="3556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2110864787"/>
                  </a:ext>
                </a:extLst>
              </a:tr>
              <a:tr h="307252"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kern="0" spc="0" dirty="0">
                          <a:solidFill>
                            <a:srgbClr val="0C0C0C"/>
                          </a:solidFill>
                          <a:effectLst/>
                          <a:latin typeface="나눔스퀘어 ExtraBold" panose="020B0600000101010101" pitchFamily="50" charset="-127"/>
                          <a:ea typeface="나눔스퀘어 ExtraBold" panose="020B0600000101010101" pitchFamily="50" charset="-127"/>
                        </a:rPr>
                        <a:t>32</a:t>
                      </a:r>
                    </a:p>
                  </a:txBody>
                  <a:tcPr marT="41564" marB="41564" anchor="ctr">
                    <a:lnL w="3556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63500" lvl="0" indent="0" algn="just" defTabSz="914400" rtl="0" eaLnBrk="1" fontAlgn="base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1200" kern="0" spc="0" dirty="0" err="1">
                          <a:solidFill>
                            <a:srgbClr val="0C0C0C"/>
                          </a:solidFill>
                          <a:effectLst/>
                          <a:latin typeface="나눔스퀘어 ExtraBold" panose="020B0600000101010101" pitchFamily="50" charset="-127"/>
                          <a:ea typeface="나눔스퀘어 ExtraBold" panose="020B0600000101010101" pitchFamily="50" charset="-127"/>
                        </a:rPr>
                        <a:t>종합합산</a:t>
                      </a:r>
                      <a:r>
                        <a:rPr lang="ko-KR" altLang="en-US" sz="1200" kern="0" spc="0" dirty="0">
                          <a:solidFill>
                            <a:srgbClr val="0C0C0C"/>
                          </a:solidFill>
                          <a:effectLst/>
                          <a:latin typeface="나눔스퀘어 ExtraBold" panose="020B0600000101010101" pitchFamily="50" charset="-127"/>
                          <a:ea typeface="나눔스퀘어 ExtraBold" panose="020B0600000101010101" pitchFamily="50" charset="-127"/>
                        </a:rPr>
                        <a:t> 과세대상 부동산 보유 법인</a:t>
                      </a:r>
                    </a:p>
                  </a:txBody>
                  <a:tcPr marT="41564" marB="41564" anchor="ctr">
                    <a:lnL w="3556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3297936854"/>
                  </a:ext>
                </a:extLst>
              </a:tr>
              <a:tr h="307252"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kern="0" spc="0" dirty="0">
                          <a:solidFill>
                            <a:srgbClr val="0C0C0C"/>
                          </a:solidFill>
                          <a:effectLst/>
                          <a:latin typeface="나눔스퀘어 ExtraBold" panose="020B0600000101010101" pitchFamily="50" charset="-127"/>
                          <a:ea typeface="나눔스퀘어 ExtraBold" panose="020B0600000101010101" pitchFamily="50" charset="-127"/>
                        </a:rPr>
                        <a:t>33</a:t>
                      </a:r>
                    </a:p>
                  </a:txBody>
                  <a:tcPr marT="41564" marB="41564" anchor="ctr">
                    <a:lnL w="3556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63500" lvl="0" indent="0" algn="just" defTabSz="914400" rtl="0" eaLnBrk="1" fontAlgn="base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1200" kern="0" spc="0" dirty="0">
                          <a:solidFill>
                            <a:srgbClr val="0C0C0C"/>
                          </a:solidFill>
                          <a:effectLst/>
                          <a:latin typeface="나눔스퀘어 ExtraBold" panose="020B0600000101010101" pitchFamily="50" charset="-127"/>
                          <a:ea typeface="나눔스퀘어 ExtraBold" panose="020B0600000101010101" pitchFamily="50" charset="-127"/>
                        </a:rPr>
                        <a:t>연구소</a:t>
                      </a:r>
                      <a:r>
                        <a:rPr lang="en-US" altLang="ko-KR" sz="1200" kern="0" spc="0" dirty="0">
                          <a:solidFill>
                            <a:srgbClr val="0C0C0C"/>
                          </a:solidFill>
                          <a:effectLst/>
                          <a:latin typeface="나눔스퀘어 ExtraBold" panose="020B0600000101010101" pitchFamily="50" charset="-127"/>
                          <a:ea typeface="나눔스퀘어 ExtraBold" panose="020B0600000101010101" pitchFamily="50" charset="-127"/>
                        </a:rPr>
                        <a:t>·</a:t>
                      </a:r>
                      <a:r>
                        <a:rPr lang="ko-KR" altLang="en-US" sz="1200" kern="0" spc="0" dirty="0">
                          <a:solidFill>
                            <a:srgbClr val="0C0C0C"/>
                          </a:solidFill>
                          <a:effectLst/>
                          <a:latin typeface="나눔스퀘어 ExtraBold" panose="020B0600000101010101" pitchFamily="50" charset="-127"/>
                          <a:ea typeface="나눔스퀘어 ExtraBold" panose="020B0600000101010101" pitchFamily="50" charset="-127"/>
                        </a:rPr>
                        <a:t>전담부서가 없거나 취소된 법인</a:t>
                      </a:r>
                    </a:p>
                  </a:txBody>
                  <a:tcPr marT="41564" marB="41564" anchor="ctr">
                    <a:lnL w="3556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669381258"/>
                  </a:ext>
                </a:extLst>
              </a:tr>
              <a:tr h="307252"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kern="0" spc="0" dirty="0">
                          <a:solidFill>
                            <a:srgbClr val="0C0C0C"/>
                          </a:solidFill>
                          <a:effectLst/>
                          <a:latin typeface="나눔스퀘어 ExtraBold" panose="020B0600000101010101" pitchFamily="50" charset="-127"/>
                          <a:ea typeface="나눔스퀘어 ExtraBold" panose="020B0600000101010101" pitchFamily="50" charset="-127"/>
                        </a:rPr>
                        <a:t>34</a:t>
                      </a:r>
                    </a:p>
                  </a:txBody>
                  <a:tcPr marT="41564" marB="41564" anchor="ctr">
                    <a:lnL w="3556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63500" lvl="0" indent="0" algn="just" defTabSz="914400" rtl="0" eaLnBrk="1" fontAlgn="base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1200" kern="0" spc="0" dirty="0">
                          <a:solidFill>
                            <a:srgbClr val="0C0C0C"/>
                          </a:solidFill>
                          <a:effectLst/>
                          <a:latin typeface="나눔스퀘어 ExtraBold" panose="020B0600000101010101" pitchFamily="50" charset="-127"/>
                          <a:ea typeface="나눔스퀘어 ExtraBold" panose="020B0600000101010101" pitchFamily="50" charset="-127"/>
                        </a:rPr>
                        <a:t>국고보조금을 받은 법인</a:t>
                      </a:r>
                    </a:p>
                  </a:txBody>
                  <a:tcPr marT="41564" marB="41564" anchor="ctr">
                    <a:lnL w="3556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3509698914"/>
                  </a:ext>
                </a:extLst>
              </a:tr>
              <a:tr h="307252"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kern="0" spc="0" dirty="0">
                          <a:solidFill>
                            <a:srgbClr val="0C0C0C"/>
                          </a:solidFill>
                          <a:effectLst/>
                          <a:latin typeface="나눔스퀘어 ExtraBold" panose="020B0600000101010101" pitchFamily="50" charset="-127"/>
                          <a:ea typeface="나눔스퀘어 ExtraBold" panose="020B0600000101010101" pitchFamily="50" charset="-127"/>
                        </a:rPr>
                        <a:t>35</a:t>
                      </a:r>
                    </a:p>
                  </a:txBody>
                  <a:tcPr marT="41564" marB="41564" anchor="ctr">
                    <a:lnL w="3556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63500" lvl="0" indent="0" algn="just" defTabSz="914400" rtl="0" eaLnBrk="1" fontAlgn="base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1200" kern="0" spc="0" dirty="0">
                          <a:solidFill>
                            <a:srgbClr val="0C0C0C"/>
                          </a:solidFill>
                          <a:effectLst/>
                          <a:latin typeface="나눔스퀘어 ExtraBold" panose="020B0600000101010101" pitchFamily="50" charset="-127"/>
                          <a:ea typeface="나눔스퀘어 ExtraBold" panose="020B0600000101010101" pitchFamily="50" charset="-127"/>
                        </a:rPr>
                        <a:t>부당하게 창업중소기업 등 세액감면한 법인</a:t>
                      </a:r>
                      <a:r>
                        <a:rPr lang="en-US" altLang="ko-KR" sz="1200" kern="0" spc="0" dirty="0">
                          <a:solidFill>
                            <a:srgbClr val="0C0C0C"/>
                          </a:solidFill>
                          <a:effectLst/>
                          <a:latin typeface="나눔스퀘어 ExtraBold" panose="020B0600000101010101" pitchFamily="50" charset="-127"/>
                          <a:ea typeface="나눔스퀘어 ExtraBold" panose="020B0600000101010101" pitchFamily="50" charset="-127"/>
                        </a:rPr>
                        <a:t>(</a:t>
                      </a:r>
                      <a:r>
                        <a:rPr lang="ko-KR" altLang="en-US" sz="1200" kern="0" spc="0" dirty="0">
                          <a:solidFill>
                            <a:srgbClr val="0C0C0C"/>
                          </a:solidFill>
                          <a:effectLst/>
                          <a:latin typeface="나눔스퀘어 ExtraBold" panose="020B0600000101010101" pitchFamily="50" charset="-127"/>
                          <a:ea typeface="나눔스퀘어 ExtraBold" panose="020B0600000101010101" pitchFamily="50" charset="-127"/>
                        </a:rPr>
                        <a:t>감면기간 만료</a:t>
                      </a:r>
                      <a:r>
                        <a:rPr lang="en-US" altLang="ko-KR" sz="1200" kern="0" spc="0" dirty="0">
                          <a:solidFill>
                            <a:srgbClr val="0C0C0C"/>
                          </a:solidFill>
                          <a:effectLst/>
                          <a:latin typeface="나눔스퀘어 ExtraBold" panose="020B0600000101010101" pitchFamily="50" charset="-127"/>
                          <a:ea typeface="나눔스퀘어 ExtraBold" panose="020B0600000101010101" pitchFamily="50" charset="-127"/>
                        </a:rPr>
                        <a:t>)</a:t>
                      </a:r>
                      <a:endParaRPr lang="ko-KR" altLang="en-US" sz="1200" kern="0" spc="0" dirty="0">
                        <a:solidFill>
                          <a:srgbClr val="0C0C0C"/>
                        </a:solidFill>
                        <a:effectLst/>
                        <a:latin typeface="나눔스퀘어 ExtraBold" panose="020B0600000101010101" pitchFamily="50" charset="-127"/>
                        <a:ea typeface="나눔스퀘어 ExtraBold" panose="020B0600000101010101" pitchFamily="50" charset="-127"/>
                      </a:endParaRPr>
                    </a:p>
                  </a:txBody>
                  <a:tcPr marT="41564" marB="41564" anchor="ctr">
                    <a:lnL w="3556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3149691059"/>
                  </a:ext>
                </a:extLst>
              </a:tr>
              <a:tr h="307252"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kern="0" spc="0" dirty="0">
                          <a:solidFill>
                            <a:srgbClr val="0C0C0C"/>
                          </a:solidFill>
                          <a:effectLst/>
                          <a:latin typeface="나눔스퀘어 ExtraBold" panose="020B0600000101010101" pitchFamily="50" charset="-127"/>
                          <a:ea typeface="나눔스퀘어 ExtraBold" panose="020B0600000101010101" pitchFamily="50" charset="-127"/>
                        </a:rPr>
                        <a:t>36</a:t>
                      </a:r>
                    </a:p>
                  </a:txBody>
                  <a:tcPr marT="41564" marB="41564" anchor="ctr">
                    <a:lnL w="3556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1200" kern="0" spc="0" dirty="0">
                          <a:solidFill>
                            <a:srgbClr val="0C0C0C"/>
                          </a:solidFill>
                          <a:effectLst/>
                          <a:latin typeface="나눔스퀘어 ExtraBold" panose="020B0600000101010101" pitchFamily="50" charset="-127"/>
                          <a:ea typeface="나눔스퀘어 ExtraBold" panose="020B0600000101010101" pitchFamily="50" charset="-127"/>
                        </a:rPr>
                        <a:t>부당하게 중소기업특별세액 감면한 법인</a:t>
                      </a:r>
                    </a:p>
                  </a:txBody>
                  <a:tcPr marT="41564" marB="41564" anchor="ctr">
                    <a:lnL w="3556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329807080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8551729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그림 8">
            <a:extLst>
              <a:ext uri="{FF2B5EF4-FFF2-40B4-BE49-F238E27FC236}">
                <a16:creationId xmlns:a16="http://schemas.microsoft.com/office/drawing/2014/main" xmlns="" id="{3B1A5D79-5902-41C8-BAED-76B0149ED52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848" b="16848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3" name="사각형: 둥근 모서리 12">
            <a:extLst>
              <a:ext uri="{FF2B5EF4-FFF2-40B4-BE49-F238E27FC236}">
                <a16:creationId xmlns:a16="http://schemas.microsoft.com/office/drawing/2014/main" xmlns="" id="{B0AAEF71-D79C-4536-A1D5-3BE6B62106F3}"/>
              </a:ext>
            </a:extLst>
          </p:cNvPr>
          <p:cNvSpPr/>
          <p:nvPr/>
        </p:nvSpPr>
        <p:spPr>
          <a:xfrm>
            <a:off x="195654" y="614106"/>
            <a:ext cx="11788030" cy="5796236"/>
          </a:xfrm>
          <a:prstGeom prst="roundRect">
            <a:avLst>
              <a:gd name="adj" fmla="val 3684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dirty="0">
                <a:solidFill>
                  <a:srgbClr val="0A1834"/>
                </a:solidFill>
              </a:rPr>
              <a:t>									</a:t>
            </a:r>
            <a:endParaRPr lang="ko-KR" altLang="en-US" dirty="0">
              <a:solidFill>
                <a:srgbClr val="0A1834"/>
              </a:solidFill>
            </a:endParaRPr>
          </a:p>
        </p:txBody>
      </p:sp>
      <p:pic>
        <p:nvPicPr>
          <p:cNvPr id="4" name="그림 3">
            <a:extLst>
              <a:ext uri="{FF2B5EF4-FFF2-40B4-BE49-F238E27FC236}">
                <a16:creationId xmlns:a16="http://schemas.microsoft.com/office/drawing/2014/main" xmlns="" id="{C9BCA64D-037A-49F7-A300-3CB2DC9B6C0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212245" y="0"/>
            <a:ext cx="1785671" cy="552517"/>
          </a:xfrm>
          <a:prstGeom prst="rect">
            <a:avLst/>
          </a:prstGeom>
        </p:spPr>
      </p:pic>
      <p:pic>
        <p:nvPicPr>
          <p:cNvPr id="14" name="그림 13">
            <a:extLst>
              <a:ext uri="{FF2B5EF4-FFF2-40B4-BE49-F238E27FC236}">
                <a16:creationId xmlns:a16="http://schemas.microsoft.com/office/drawing/2014/main" xmlns="" id="{0D9592AB-2BA6-4E77-9EDF-C43A691759C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07896" y="6459624"/>
            <a:ext cx="1525434" cy="355996"/>
          </a:xfrm>
          <a:prstGeom prst="rect">
            <a:avLst/>
          </a:prstGeom>
        </p:spPr>
      </p:pic>
      <p:sp>
        <p:nvSpPr>
          <p:cNvPr id="37" name="TextBox 36">
            <a:extLst>
              <a:ext uri="{FF2B5EF4-FFF2-40B4-BE49-F238E27FC236}">
                <a16:creationId xmlns:a16="http://schemas.microsoft.com/office/drawing/2014/main" xmlns="" id="{3A8C9166-5D9C-4CD9-9582-0B9841FC481C}"/>
              </a:ext>
            </a:extLst>
          </p:cNvPr>
          <p:cNvSpPr txBox="1"/>
          <p:nvPr/>
        </p:nvSpPr>
        <p:spPr>
          <a:xfrm>
            <a:off x="10879671" y="1407459"/>
            <a:ext cx="150582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1200" dirty="0">
                <a:solidFill>
                  <a:schemeClr val="bg1"/>
                </a:solidFill>
                <a:latin typeface="에스코어 드림 6 Bold" panose="020B0703030302020204" pitchFamily="34" charset="-127"/>
                <a:ea typeface="에스코어 드림 6 Bold" panose="020B0703030302020204" pitchFamily="34" charset="-127"/>
              </a:rPr>
              <a:t>세정지원 방안</a:t>
            </a:r>
            <a:endParaRPr lang="ko-KR" altLang="en-US" dirty="0">
              <a:solidFill>
                <a:schemeClr val="bg1"/>
              </a:solidFill>
              <a:latin typeface="에스코어 드림 6 Bold" panose="020B0703030302020204" pitchFamily="34" charset="-127"/>
              <a:ea typeface="에스코어 드림 6 Bold" panose="020B0703030302020204" pitchFamily="34" charset="-127"/>
            </a:endParaRPr>
          </a:p>
        </p:txBody>
      </p:sp>
      <p:grpSp>
        <p:nvGrpSpPr>
          <p:cNvPr id="79" name="그룹 78">
            <a:extLst>
              <a:ext uri="{FF2B5EF4-FFF2-40B4-BE49-F238E27FC236}">
                <a16:creationId xmlns:a16="http://schemas.microsoft.com/office/drawing/2014/main" xmlns="" id="{8B560BB1-20F8-417C-9F14-C6AB5BB7A3E9}"/>
              </a:ext>
            </a:extLst>
          </p:cNvPr>
          <p:cNvGrpSpPr/>
          <p:nvPr/>
        </p:nvGrpSpPr>
        <p:grpSpPr>
          <a:xfrm>
            <a:off x="2159252" y="812975"/>
            <a:ext cx="9862837" cy="812760"/>
            <a:chOff x="2159252" y="871698"/>
            <a:chExt cx="9862837" cy="812760"/>
          </a:xfrm>
        </p:grpSpPr>
        <p:grpSp>
          <p:nvGrpSpPr>
            <p:cNvPr id="80" name="그룹 79">
              <a:extLst>
                <a:ext uri="{FF2B5EF4-FFF2-40B4-BE49-F238E27FC236}">
                  <a16:creationId xmlns:a16="http://schemas.microsoft.com/office/drawing/2014/main" xmlns="" id="{F11AF6BA-C012-4C15-ADE7-319A35B9B795}"/>
                </a:ext>
              </a:extLst>
            </p:cNvPr>
            <p:cNvGrpSpPr/>
            <p:nvPr/>
          </p:nvGrpSpPr>
          <p:grpSpPr>
            <a:xfrm>
              <a:off x="2159252" y="871698"/>
              <a:ext cx="9826567" cy="795757"/>
              <a:chOff x="2159252" y="871698"/>
              <a:chExt cx="9826567" cy="795757"/>
            </a:xfrm>
          </p:grpSpPr>
          <p:grpSp>
            <p:nvGrpSpPr>
              <p:cNvPr id="82" name="Group 27">
                <a:extLst>
                  <a:ext uri="{FF2B5EF4-FFF2-40B4-BE49-F238E27FC236}">
                    <a16:creationId xmlns:a16="http://schemas.microsoft.com/office/drawing/2014/main" xmlns="" id="{6860AD1B-AFBB-454C-85E4-95DB6CE39FBE}"/>
                  </a:ext>
                </a:extLst>
              </p:cNvPr>
              <p:cNvGrpSpPr/>
              <p:nvPr/>
            </p:nvGrpSpPr>
            <p:grpSpPr>
              <a:xfrm>
                <a:off x="3910467" y="871698"/>
                <a:ext cx="8075352" cy="795757"/>
                <a:chOff x="4605654" y="1824853"/>
                <a:chExt cx="6566322" cy="811606"/>
              </a:xfrm>
            </p:grpSpPr>
            <p:sp>
              <p:nvSpPr>
                <p:cNvPr id="86" name="Rectangle 28">
                  <a:extLst>
                    <a:ext uri="{FF2B5EF4-FFF2-40B4-BE49-F238E27FC236}">
                      <a16:creationId xmlns:a16="http://schemas.microsoft.com/office/drawing/2014/main" xmlns="" id="{C14A02B2-ED7D-4653-976E-3D463CFE6ED3}"/>
                    </a:ext>
                  </a:extLst>
                </p:cNvPr>
                <p:cNvSpPr/>
                <p:nvPr/>
              </p:nvSpPr>
              <p:spPr>
                <a:xfrm>
                  <a:off x="4780729" y="2174794"/>
                  <a:ext cx="6391247" cy="461665"/>
                </a:xfrm>
                <a:prstGeom prst="rect">
                  <a:avLst/>
                </a:prstGeom>
                <a:solidFill>
                  <a:srgbClr val="0099CC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r>
                    <a:rPr lang="ko-KR" altLang="en-US" sz="2000" dirty="0">
                      <a:latin typeface="에스코어 드림 6 Bold" panose="020B0703030302020204" pitchFamily="34" charset="-127"/>
                      <a:ea typeface="에스코어 드림 6 Bold" panose="020B0703030302020204" pitchFamily="34" charset="-127"/>
                    </a:rPr>
                    <a:t>           개별분석 항목</a:t>
                  </a:r>
                  <a:endParaRPr lang="en-US" sz="2000" dirty="0">
                    <a:latin typeface="에스코어 드림 6 Bold" panose="020B0703030302020204" pitchFamily="34" charset="-127"/>
                    <a:ea typeface="에스코어 드림 6 Bold" panose="020B0703030302020204" pitchFamily="34" charset="-127"/>
                  </a:endParaRPr>
                </a:p>
              </p:txBody>
            </p:sp>
            <p:sp>
              <p:nvSpPr>
                <p:cNvPr id="87" name="Parallelogram 31">
                  <a:extLst>
                    <a:ext uri="{FF2B5EF4-FFF2-40B4-BE49-F238E27FC236}">
                      <a16:creationId xmlns:a16="http://schemas.microsoft.com/office/drawing/2014/main" xmlns="" id="{83B26E31-76B3-40FC-9726-ED67ED594041}"/>
                    </a:ext>
                  </a:extLst>
                </p:cNvPr>
                <p:cNvSpPr/>
                <p:nvPr/>
              </p:nvSpPr>
              <p:spPr>
                <a:xfrm rot="5400000" flipH="1">
                  <a:off x="4636437" y="1996338"/>
                  <a:ext cx="777696" cy="489893"/>
                </a:xfrm>
                <a:prstGeom prst="parallelogram">
                  <a:avLst>
                    <a:gd name="adj" fmla="val 55606"/>
                  </a:avLst>
                </a:prstGeom>
                <a:solidFill>
                  <a:srgbClr val="00FFFF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8" name="Arrow: Pentagon 29">
                  <a:extLst>
                    <a:ext uri="{FF2B5EF4-FFF2-40B4-BE49-F238E27FC236}">
                      <a16:creationId xmlns:a16="http://schemas.microsoft.com/office/drawing/2014/main" xmlns="" id="{0F4D7DB0-C2FF-45CA-84D4-790B40D8175D}"/>
                    </a:ext>
                  </a:extLst>
                </p:cNvPr>
                <p:cNvSpPr/>
                <p:nvPr/>
              </p:nvSpPr>
              <p:spPr>
                <a:xfrm flipH="1">
                  <a:off x="4605654" y="1838843"/>
                  <a:ext cx="668642" cy="452912"/>
                </a:xfrm>
                <a:prstGeom prst="homePlate">
                  <a:avLst>
                    <a:gd name="adj" fmla="val 43906"/>
                  </a:avLst>
                </a:prstGeom>
                <a:solidFill>
                  <a:schemeClr val="accent4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89" name="TextBox 88">
                  <a:extLst>
                    <a:ext uri="{FF2B5EF4-FFF2-40B4-BE49-F238E27FC236}">
                      <a16:creationId xmlns:a16="http://schemas.microsoft.com/office/drawing/2014/main" xmlns="" id="{DC757DF6-89C8-471B-A4D9-8BC5E7B7A466}"/>
                    </a:ext>
                  </a:extLst>
                </p:cNvPr>
                <p:cNvSpPr txBox="1"/>
                <p:nvPr/>
              </p:nvSpPr>
              <p:spPr>
                <a:xfrm>
                  <a:off x="4758354" y="1824853"/>
                  <a:ext cx="489894" cy="47086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n-US" altLang="ko-KR" sz="2400" b="1" dirty="0">
                      <a:solidFill>
                        <a:schemeClr val="bg1"/>
                      </a:solidFill>
                      <a:latin typeface="맑은 고딕" panose="020B0503020000020004" pitchFamily="50" charset="-127"/>
                      <a:ea typeface="맑은 고딕" panose="020B0503020000020004" pitchFamily="50" charset="-127"/>
                      <a:cs typeface="Arial" pitchFamily="34" charset="0"/>
                    </a:rPr>
                    <a:t>Ⅰ</a:t>
                  </a:r>
                  <a:endParaRPr lang="ko-KR" altLang="en-US" sz="2400" b="1" dirty="0">
                    <a:solidFill>
                      <a:schemeClr val="bg1"/>
                    </a:solidFill>
                    <a:cs typeface="Arial" pitchFamily="34" charset="0"/>
                  </a:endParaRPr>
                </a:p>
              </p:txBody>
            </p:sp>
          </p:grpSp>
          <p:grpSp>
            <p:nvGrpSpPr>
              <p:cNvPr id="83" name="그룹 82">
                <a:extLst>
                  <a:ext uri="{FF2B5EF4-FFF2-40B4-BE49-F238E27FC236}">
                    <a16:creationId xmlns:a16="http://schemas.microsoft.com/office/drawing/2014/main" xmlns="" id="{3E33EC9A-3945-4B8A-BF12-D07B46AF2615}"/>
                  </a:ext>
                </a:extLst>
              </p:cNvPr>
              <p:cNvGrpSpPr/>
              <p:nvPr/>
            </p:nvGrpSpPr>
            <p:grpSpPr>
              <a:xfrm>
                <a:off x="2159252" y="885415"/>
                <a:ext cx="2571331" cy="444066"/>
                <a:chOff x="2159252" y="885415"/>
                <a:chExt cx="2571331" cy="444066"/>
              </a:xfrm>
            </p:grpSpPr>
            <p:sp>
              <p:nvSpPr>
                <p:cNvPr id="84" name="Arrow: Pentagon 29">
                  <a:extLst>
                    <a:ext uri="{FF2B5EF4-FFF2-40B4-BE49-F238E27FC236}">
                      <a16:creationId xmlns:a16="http://schemas.microsoft.com/office/drawing/2014/main" xmlns="" id="{FE6691BF-DB78-4786-958F-06BF48756ACB}"/>
                    </a:ext>
                  </a:extLst>
                </p:cNvPr>
                <p:cNvSpPr/>
                <p:nvPr/>
              </p:nvSpPr>
              <p:spPr>
                <a:xfrm flipH="1">
                  <a:off x="2159252" y="885415"/>
                  <a:ext cx="2571331" cy="444066"/>
                </a:xfrm>
                <a:prstGeom prst="homePlate">
                  <a:avLst>
                    <a:gd name="adj" fmla="val 43906"/>
                  </a:avLst>
                </a:prstGeom>
                <a:solidFill>
                  <a:srgbClr val="00CCFF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85" name="TextBox 84">
                  <a:extLst>
                    <a:ext uri="{FF2B5EF4-FFF2-40B4-BE49-F238E27FC236}">
                      <a16:creationId xmlns:a16="http://schemas.microsoft.com/office/drawing/2014/main" xmlns="" id="{B2F03029-1759-43EA-A6E0-767736B86758}"/>
                    </a:ext>
                  </a:extLst>
                </p:cNvPr>
                <p:cNvSpPr txBox="1"/>
                <p:nvPr/>
              </p:nvSpPr>
              <p:spPr>
                <a:xfrm>
                  <a:off x="2416029" y="922032"/>
                  <a:ext cx="2162291" cy="36933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n-US" altLang="ko-KR" b="1" dirty="0">
                      <a:solidFill>
                        <a:schemeClr val="bg1"/>
                      </a:solidFill>
                      <a:latin typeface="맑은 고딕" panose="020B0503020000020004" pitchFamily="50" charset="-127"/>
                      <a:ea typeface="맑은 고딕" panose="020B0503020000020004" pitchFamily="50" charset="-127"/>
                      <a:cs typeface="Arial" pitchFamily="34" charset="0"/>
                    </a:rPr>
                    <a:t>Ⅱ. </a:t>
                  </a:r>
                  <a:r>
                    <a:rPr lang="ko-KR" altLang="en-US" b="1" dirty="0" err="1">
                      <a:solidFill>
                        <a:schemeClr val="bg1"/>
                      </a:solidFill>
                      <a:latin typeface="맑은 고딕" panose="020B0503020000020004" pitchFamily="50" charset="-127"/>
                      <a:ea typeface="맑은 고딕" panose="020B0503020000020004" pitchFamily="50" charset="-127"/>
                      <a:cs typeface="Arial" pitchFamily="34" charset="0"/>
                    </a:rPr>
                    <a:t>신고도움서비스</a:t>
                  </a:r>
                  <a:endParaRPr lang="ko-KR" altLang="en-US" b="1" dirty="0">
                    <a:solidFill>
                      <a:schemeClr val="bg1"/>
                    </a:solidFill>
                    <a:cs typeface="Arial" pitchFamily="34" charset="0"/>
                  </a:endParaRPr>
                </a:p>
              </p:txBody>
            </p:sp>
          </p:grpSp>
        </p:grpSp>
        <p:sp>
          <p:nvSpPr>
            <p:cNvPr id="81" name="TextBox 80">
              <a:extLst>
                <a:ext uri="{FF2B5EF4-FFF2-40B4-BE49-F238E27FC236}">
                  <a16:creationId xmlns:a16="http://schemas.microsoft.com/office/drawing/2014/main" xmlns="" id="{EF84689C-CE95-4515-8C58-15A36E94960A}"/>
                </a:ext>
              </a:extLst>
            </p:cNvPr>
            <p:cNvSpPr txBox="1"/>
            <p:nvPr/>
          </p:nvSpPr>
          <p:spPr>
            <a:xfrm>
              <a:off x="10890740" y="1407459"/>
              <a:ext cx="1131349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ko-KR" altLang="en-US" sz="1200" dirty="0">
                  <a:solidFill>
                    <a:schemeClr val="bg1"/>
                  </a:solidFill>
                  <a:latin typeface="에스코어 드림 6 Bold" panose="020B0703030302020204" pitchFamily="34" charset="-127"/>
                  <a:ea typeface="에스코어 드림 6 Bold" panose="020B0703030302020204" pitchFamily="34" charset="-127"/>
                </a:rPr>
                <a:t>주요안내 항목</a:t>
              </a:r>
              <a:endParaRPr lang="ko-KR" altLang="en-US" dirty="0">
                <a:solidFill>
                  <a:schemeClr val="bg1"/>
                </a:solidFill>
                <a:latin typeface="에스코어 드림 6 Bold" panose="020B0703030302020204" pitchFamily="34" charset="-127"/>
                <a:ea typeface="에스코어 드림 6 Bold" panose="020B0703030302020204" pitchFamily="34" charset="-127"/>
              </a:endParaRPr>
            </a:p>
          </p:txBody>
        </p:sp>
      </p:grpSp>
      <p:graphicFrame>
        <p:nvGraphicFramePr>
          <p:cNvPr id="20" name="표 19">
            <a:extLst>
              <a:ext uri="{FF2B5EF4-FFF2-40B4-BE49-F238E27FC236}">
                <a16:creationId xmlns:a16="http://schemas.microsoft.com/office/drawing/2014/main" xmlns="" id="{88E4B4D3-F36A-43D1-A233-9CBE8784D5A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07535739"/>
              </p:ext>
            </p:extLst>
          </p:nvPr>
        </p:nvGraphicFramePr>
        <p:xfrm>
          <a:off x="858974" y="1982118"/>
          <a:ext cx="5195688" cy="4031621"/>
        </p:xfrm>
        <a:graphic>
          <a:graphicData uri="http://schemas.openxmlformats.org/drawingml/2006/table">
            <a:tbl>
              <a:tblPr/>
              <a:tblGrid>
                <a:gridCol w="551688">
                  <a:extLst>
                    <a:ext uri="{9D8B030D-6E8A-4147-A177-3AD203B41FA5}">
                      <a16:colId xmlns:a16="http://schemas.microsoft.com/office/drawing/2014/main" xmlns="" val="668999967"/>
                    </a:ext>
                  </a:extLst>
                </a:gridCol>
                <a:gridCol w="4644000">
                  <a:extLst>
                    <a:ext uri="{9D8B030D-6E8A-4147-A177-3AD203B41FA5}">
                      <a16:colId xmlns:a16="http://schemas.microsoft.com/office/drawing/2014/main" xmlns="" val="4212258012"/>
                    </a:ext>
                  </a:extLst>
                </a:gridCol>
              </a:tblGrid>
              <a:tr h="353529"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300" b="1" kern="0" spc="0" dirty="0">
                          <a:solidFill>
                            <a:srgbClr val="0C0C0C"/>
                          </a:solidFill>
                          <a:effectLst/>
                          <a:latin typeface="나눔스퀘어 ExtraBold" panose="020B0600000101010101" pitchFamily="50" charset="-127"/>
                          <a:ea typeface="나눔스퀘어 ExtraBold" panose="020B0600000101010101" pitchFamily="50" charset="-127"/>
                        </a:rPr>
                        <a:t>순번</a:t>
                      </a:r>
                    </a:p>
                  </a:txBody>
                  <a:tcPr marT="41564" marB="41564" anchor="ctr">
                    <a:lnL w="3556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300" b="1" kern="0" spc="0" dirty="0">
                          <a:solidFill>
                            <a:schemeClr val="accent5">
                              <a:lumMod val="75000"/>
                            </a:schemeClr>
                          </a:solidFill>
                          <a:effectLst/>
                          <a:latin typeface="나눔스퀘어 ExtraBold" panose="020B0600000101010101" pitchFamily="50" charset="-127"/>
                          <a:ea typeface="나눔스퀘어 ExtraBold" panose="020B0600000101010101" pitchFamily="50" charset="-127"/>
                        </a:rPr>
                        <a:t>개별분석</a:t>
                      </a:r>
                      <a:r>
                        <a:rPr lang="ko-KR" altLang="en-US" sz="1300" b="1" kern="0" spc="0" dirty="0">
                          <a:solidFill>
                            <a:srgbClr val="0C0C0C"/>
                          </a:solidFill>
                          <a:effectLst/>
                          <a:latin typeface="나눔스퀘어 ExtraBold" panose="020B0600000101010101" pitchFamily="50" charset="-127"/>
                          <a:ea typeface="나눔스퀘어 ExtraBold" panose="020B0600000101010101" pitchFamily="50" charset="-127"/>
                        </a:rPr>
                        <a:t>항목</a:t>
                      </a:r>
                    </a:p>
                  </a:txBody>
                  <a:tcPr marT="41564" marB="41564" anchor="ctr">
                    <a:lnL w="3556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3714890899"/>
                  </a:ext>
                </a:extLst>
              </a:tr>
              <a:tr h="334372"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kern="0" spc="0" dirty="0">
                          <a:solidFill>
                            <a:srgbClr val="0C0C0C"/>
                          </a:solidFill>
                          <a:effectLst/>
                          <a:latin typeface="나눔스퀘어 ExtraBold" panose="020B0600000101010101" pitchFamily="50" charset="-127"/>
                          <a:ea typeface="나눔스퀘어 ExtraBold" panose="020B0600000101010101" pitchFamily="50" charset="-127"/>
                        </a:rPr>
                        <a:t>37</a:t>
                      </a:r>
                    </a:p>
                  </a:txBody>
                  <a:tcPr marT="41564" marB="41564" anchor="ctr">
                    <a:lnL w="3556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just" fontAlgn="base" latinLnBrk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200" kern="0" spc="0" dirty="0">
                          <a:solidFill>
                            <a:srgbClr val="0C0C0C"/>
                          </a:solidFill>
                          <a:effectLst/>
                          <a:latin typeface="나눔스퀘어 ExtraBold" panose="020B0600000101010101" pitchFamily="50" charset="-127"/>
                          <a:ea typeface="나눔스퀘어 ExtraBold" panose="020B0600000101010101" pitchFamily="50" charset="-127"/>
                        </a:rPr>
                        <a:t>중소기업특별세액 감면한도 초과 법인</a:t>
                      </a:r>
                    </a:p>
                  </a:txBody>
                  <a:tcPr marT="41564" marB="41564" anchor="ctr">
                    <a:lnL w="3556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178132970"/>
                  </a:ext>
                </a:extLst>
              </a:tr>
              <a:tr h="334372"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kern="0" spc="0" dirty="0">
                          <a:solidFill>
                            <a:srgbClr val="0C0C0C"/>
                          </a:solidFill>
                          <a:effectLst/>
                          <a:latin typeface="나눔스퀘어 ExtraBold" panose="020B0600000101010101" pitchFamily="50" charset="-127"/>
                          <a:ea typeface="나눔스퀘어 ExtraBold" panose="020B0600000101010101" pitchFamily="50" charset="-127"/>
                        </a:rPr>
                        <a:t>38</a:t>
                      </a:r>
                    </a:p>
                  </a:txBody>
                  <a:tcPr marT="41564" marB="41564" anchor="ctr">
                    <a:lnL w="3556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1200" kern="0" spc="0" dirty="0">
                          <a:solidFill>
                            <a:srgbClr val="0C0C0C"/>
                          </a:solidFill>
                          <a:effectLst/>
                          <a:latin typeface="나눔스퀘어 ExtraBold" panose="020B0600000101010101" pitchFamily="50" charset="-127"/>
                          <a:ea typeface="나눔스퀘어 ExtraBold" panose="020B0600000101010101" pitchFamily="50" charset="-127"/>
                        </a:rPr>
                        <a:t>해외 임가공 제조업체 중 중소기업특별세액감면 법인 </a:t>
                      </a:r>
                    </a:p>
                  </a:txBody>
                  <a:tcPr marT="41564" marB="41564" anchor="ctr">
                    <a:lnL w="3556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3802645234"/>
                  </a:ext>
                </a:extLst>
              </a:tr>
              <a:tr h="334372"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kern="0" spc="0" dirty="0">
                          <a:solidFill>
                            <a:srgbClr val="0C0C0C"/>
                          </a:solidFill>
                          <a:effectLst/>
                          <a:latin typeface="나눔스퀘어 ExtraBold" panose="020B0600000101010101" pitchFamily="50" charset="-127"/>
                          <a:ea typeface="나눔스퀘어 ExtraBold" panose="020B0600000101010101" pitchFamily="50" charset="-127"/>
                        </a:rPr>
                        <a:t>39</a:t>
                      </a:r>
                    </a:p>
                  </a:txBody>
                  <a:tcPr marT="41564" marB="41564" anchor="ctr">
                    <a:lnL w="3556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1200" kern="0" spc="0" dirty="0">
                          <a:solidFill>
                            <a:srgbClr val="0C0C0C"/>
                          </a:solidFill>
                          <a:effectLst/>
                          <a:latin typeface="나눔스퀘어 ExtraBold" panose="020B0600000101010101" pitchFamily="50" charset="-127"/>
                          <a:ea typeface="나눔스퀘어 ExtraBold" panose="020B0600000101010101" pitchFamily="50" charset="-127"/>
                        </a:rPr>
                        <a:t>사회적기업 등에 대한 감면을 받는 법인</a:t>
                      </a:r>
                    </a:p>
                  </a:txBody>
                  <a:tcPr marT="41564" marB="41564" anchor="ctr">
                    <a:lnL w="3556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2767972893"/>
                  </a:ext>
                </a:extLst>
              </a:tr>
              <a:tr h="334372"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kern="0" spc="0" dirty="0">
                          <a:solidFill>
                            <a:srgbClr val="0C0C0C"/>
                          </a:solidFill>
                          <a:effectLst/>
                          <a:latin typeface="나눔스퀘어 ExtraBold" panose="020B0600000101010101" pitchFamily="50" charset="-127"/>
                          <a:ea typeface="나눔스퀘어 ExtraBold" panose="020B0600000101010101" pitchFamily="50" charset="-127"/>
                        </a:rPr>
                        <a:t>40</a:t>
                      </a:r>
                    </a:p>
                  </a:txBody>
                  <a:tcPr marT="41564" marB="41564" anchor="ctr">
                    <a:lnL w="3556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63500" lvl="0" indent="0" algn="just" defTabSz="914400" rtl="0" eaLnBrk="1" fontAlgn="base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1200" kern="0" spc="0" dirty="0" err="1">
                          <a:solidFill>
                            <a:srgbClr val="0C0C0C"/>
                          </a:solidFill>
                          <a:effectLst/>
                          <a:latin typeface="나눔스퀘어 ExtraBold" panose="020B0600000101010101" pitchFamily="50" charset="-127"/>
                          <a:ea typeface="나눔스퀘어 ExtraBold" panose="020B0600000101010101" pitchFamily="50" charset="-127"/>
                        </a:rPr>
                        <a:t>영농･영어조합법인</a:t>
                      </a:r>
                      <a:r>
                        <a:rPr lang="ko-KR" altLang="en-US" sz="1200" kern="0" spc="0" dirty="0">
                          <a:solidFill>
                            <a:srgbClr val="0C0C0C"/>
                          </a:solidFill>
                          <a:effectLst/>
                          <a:latin typeface="나눔스퀘어 ExtraBold" panose="020B0600000101010101" pitchFamily="50" charset="-127"/>
                          <a:ea typeface="나눔스퀘어 ExtraBold" panose="020B0600000101010101" pitchFamily="50" charset="-127"/>
                        </a:rPr>
                        <a:t> 등 감면 적용 법인</a:t>
                      </a:r>
                      <a:r>
                        <a:rPr lang="en-US" altLang="ko-KR" sz="1200" kern="0" spc="0" dirty="0">
                          <a:solidFill>
                            <a:srgbClr val="0C0C0C"/>
                          </a:solidFill>
                          <a:effectLst/>
                          <a:latin typeface="나눔스퀘어 ExtraBold" panose="020B0600000101010101" pitchFamily="50" charset="-127"/>
                          <a:ea typeface="나눔스퀘어 ExtraBold" panose="020B0600000101010101" pitchFamily="50" charset="-127"/>
                        </a:rPr>
                        <a:t>(</a:t>
                      </a:r>
                      <a:r>
                        <a:rPr lang="ko-KR" altLang="en-US" sz="1200" kern="0" spc="0" dirty="0">
                          <a:solidFill>
                            <a:srgbClr val="0C0C0C"/>
                          </a:solidFill>
                          <a:effectLst/>
                          <a:latin typeface="나눔스퀘어 ExtraBold" panose="020B0600000101010101" pitchFamily="50" charset="-127"/>
                          <a:ea typeface="나눔스퀘어 ExtraBold" panose="020B0600000101010101" pitchFamily="50" charset="-127"/>
                        </a:rPr>
                        <a:t>해산명령 등을 받은 법인</a:t>
                      </a:r>
                      <a:r>
                        <a:rPr lang="en-US" altLang="ko-KR" sz="1200" kern="0" spc="0" dirty="0">
                          <a:solidFill>
                            <a:srgbClr val="0C0C0C"/>
                          </a:solidFill>
                          <a:effectLst/>
                          <a:latin typeface="나눔스퀘어 ExtraBold" panose="020B0600000101010101" pitchFamily="50" charset="-127"/>
                          <a:ea typeface="나눔스퀘어 ExtraBold" panose="020B0600000101010101" pitchFamily="50" charset="-127"/>
                        </a:rPr>
                        <a:t>)</a:t>
                      </a:r>
                      <a:endParaRPr lang="ko-KR" altLang="en-US" sz="1200" kern="0" spc="0" dirty="0">
                        <a:solidFill>
                          <a:srgbClr val="0C0C0C"/>
                        </a:solidFill>
                        <a:effectLst/>
                        <a:latin typeface="나눔스퀘어 ExtraBold" panose="020B0600000101010101" pitchFamily="50" charset="-127"/>
                        <a:ea typeface="나눔스퀘어 ExtraBold" panose="020B0600000101010101" pitchFamily="50" charset="-127"/>
                      </a:endParaRPr>
                    </a:p>
                  </a:txBody>
                  <a:tcPr marT="41564" marB="41564" anchor="ctr">
                    <a:lnL w="3556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222584206"/>
                  </a:ext>
                </a:extLst>
              </a:tr>
              <a:tr h="334372"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kern="0" spc="0" dirty="0">
                          <a:solidFill>
                            <a:srgbClr val="0C0C0C"/>
                          </a:solidFill>
                          <a:effectLst/>
                          <a:latin typeface="나눔스퀘어 ExtraBold" panose="020B0600000101010101" pitchFamily="50" charset="-127"/>
                          <a:ea typeface="나눔스퀘어 ExtraBold" panose="020B0600000101010101" pitchFamily="50" charset="-127"/>
                        </a:rPr>
                        <a:t>41</a:t>
                      </a:r>
                    </a:p>
                  </a:txBody>
                  <a:tcPr marT="41564" marB="41564" anchor="ctr">
                    <a:lnL w="3556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63500" lvl="0" indent="0" algn="just" defTabSz="914400" rtl="0" eaLnBrk="1" fontAlgn="base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1200" kern="0" spc="0" dirty="0">
                          <a:solidFill>
                            <a:srgbClr val="0C0C0C"/>
                          </a:solidFill>
                          <a:effectLst/>
                          <a:latin typeface="나눔스퀘어 ExtraBold" panose="020B0600000101010101" pitchFamily="50" charset="-127"/>
                          <a:ea typeface="나눔스퀘어 ExtraBold" panose="020B0600000101010101" pitchFamily="50" charset="-127"/>
                        </a:rPr>
                        <a:t>창업에 해당하지 않는 법인</a:t>
                      </a:r>
                    </a:p>
                  </a:txBody>
                  <a:tcPr marT="41564" marB="41564" anchor="ctr">
                    <a:lnL w="3556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647842899"/>
                  </a:ext>
                </a:extLst>
              </a:tr>
              <a:tr h="334372"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kern="0" spc="0" dirty="0">
                          <a:solidFill>
                            <a:srgbClr val="0C0C0C"/>
                          </a:solidFill>
                          <a:effectLst/>
                          <a:latin typeface="나눔스퀘어 ExtraBold" panose="020B0600000101010101" pitchFamily="50" charset="-127"/>
                          <a:ea typeface="나눔스퀘어 ExtraBold" panose="020B0600000101010101" pitchFamily="50" charset="-127"/>
                        </a:rPr>
                        <a:t>42</a:t>
                      </a:r>
                    </a:p>
                  </a:txBody>
                  <a:tcPr marT="41564" marB="41564" anchor="ctr">
                    <a:lnL w="3556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63500" lvl="0" indent="0" algn="just" defTabSz="914400" rtl="0" eaLnBrk="1" fontAlgn="base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1200" kern="0" spc="0" dirty="0">
                          <a:solidFill>
                            <a:srgbClr val="0C0C0C"/>
                          </a:solidFill>
                          <a:effectLst/>
                          <a:latin typeface="나눔스퀘어 ExtraBold" panose="020B0600000101010101" pitchFamily="50" charset="-127"/>
                          <a:ea typeface="나눔스퀘어 ExtraBold" panose="020B0600000101010101" pitchFamily="50" charset="-127"/>
                        </a:rPr>
                        <a:t>가지급금 인정이자를 </a:t>
                      </a:r>
                      <a:r>
                        <a:rPr lang="ko-KR" altLang="en-US" sz="1200" kern="0" spc="0" dirty="0" err="1">
                          <a:solidFill>
                            <a:srgbClr val="0C0C0C"/>
                          </a:solidFill>
                          <a:effectLst/>
                          <a:latin typeface="나눔스퀘어 ExtraBold" panose="020B0600000101010101" pitchFamily="50" charset="-127"/>
                          <a:ea typeface="나눔스퀘어 ExtraBold" panose="020B0600000101010101" pitchFamily="50" charset="-127"/>
                        </a:rPr>
                        <a:t>과소계상한</a:t>
                      </a:r>
                      <a:r>
                        <a:rPr lang="ko-KR" altLang="en-US" sz="1200" kern="0" spc="0" dirty="0">
                          <a:solidFill>
                            <a:srgbClr val="0C0C0C"/>
                          </a:solidFill>
                          <a:effectLst/>
                          <a:latin typeface="나눔스퀘어 ExtraBold" panose="020B0600000101010101" pitchFamily="50" charset="-127"/>
                          <a:ea typeface="나눔스퀘어 ExtraBold" panose="020B0600000101010101" pitchFamily="50" charset="-127"/>
                        </a:rPr>
                        <a:t> 것으로 추정되는 법인</a:t>
                      </a:r>
                    </a:p>
                  </a:txBody>
                  <a:tcPr marT="41564" marB="41564" anchor="ctr">
                    <a:lnL w="3556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3204902126"/>
                  </a:ext>
                </a:extLst>
              </a:tr>
              <a:tr h="334372"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kern="0" spc="0" dirty="0">
                          <a:solidFill>
                            <a:srgbClr val="0C0C0C"/>
                          </a:solidFill>
                          <a:effectLst/>
                          <a:latin typeface="나눔스퀘어 ExtraBold" panose="020B0600000101010101" pitchFamily="50" charset="-127"/>
                          <a:ea typeface="나눔스퀘어 ExtraBold" panose="020B0600000101010101" pitchFamily="50" charset="-127"/>
                        </a:rPr>
                        <a:t>43</a:t>
                      </a:r>
                    </a:p>
                  </a:txBody>
                  <a:tcPr marT="41564" marB="41564" anchor="ctr">
                    <a:lnL w="3556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63500" lvl="0" indent="0" algn="just" defTabSz="914400" rtl="0" eaLnBrk="1" fontAlgn="base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1200" kern="0" spc="0" dirty="0">
                          <a:solidFill>
                            <a:srgbClr val="0C0C0C"/>
                          </a:solidFill>
                          <a:effectLst/>
                          <a:latin typeface="나눔스퀘어 ExtraBold" panose="020B0600000101010101" pitchFamily="50" charset="-127"/>
                          <a:ea typeface="나눔스퀘어 ExtraBold" panose="020B0600000101010101" pitchFamily="50" charset="-127"/>
                        </a:rPr>
                        <a:t>주택을 보유한 법인</a:t>
                      </a:r>
                    </a:p>
                  </a:txBody>
                  <a:tcPr marT="41564" marB="41564" anchor="ctr">
                    <a:lnL w="3556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2110864787"/>
                  </a:ext>
                </a:extLst>
              </a:tr>
              <a:tr h="334372"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kern="0" spc="0" dirty="0">
                          <a:solidFill>
                            <a:srgbClr val="0C0C0C"/>
                          </a:solidFill>
                          <a:effectLst/>
                          <a:latin typeface="나눔스퀘어 ExtraBold" panose="020B0600000101010101" pitchFamily="50" charset="-127"/>
                          <a:ea typeface="나눔스퀘어 ExtraBold" panose="020B0600000101010101" pitchFamily="50" charset="-127"/>
                        </a:rPr>
                        <a:t>44</a:t>
                      </a:r>
                    </a:p>
                  </a:txBody>
                  <a:tcPr marT="41564" marB="41564" anchor="ctr">
                    <a:lnL w="3556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63500" lvl="0" indent="0" algn="just" defTabSz="914400" rtl="0" eaLnBrk="1" fontAlgn="base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1200" kern="0" spc="0" dirty="0">
                          <a:solidFill>
                            <a:srgbClr val="0C0C0C"/>
                          </a:solidFill>
                          <a:effectLst/>
                          <a:latin typeface="나눔스퀘어 ExtraBold" panose="020B0600000101010101" pitchFamily="50" charset="-127"/>
                          <a:ea typeface="나눔스퀘어 ExtraBold" panose="020B0600000101010101" pitchFamily="50" charset="-127"/>
                        </a:rPr>
                        <a:t>주주 등 인건비를 연구인력개발비로 계상한 법인</a:t>
                      </a:r>
                    </a:p>
                  </a:txBody>
                  <a:tcPr marT="41564" marB="41564" anchor="ctr">
                    <a:lnL w="3556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3297936854"/>
                  </a:ext>
                </a:extLst>
              </a:tr>
              <a:tr h="334372"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kern="0" spc="0" dirty="0">
                          <a:solidFill>
                            <a:srgbClr val="0C0C0C"/>
                          </a:solidFill>
                          <a:effectLst/>
                          <a:latin typeface="나눔스퀘어 ExtraBold" panose="020B0600000101010101" pitchFamily="50" charset="-127"/>
                          <a:ea typeface="나눔스퀘어 ExtraBold" panose="020B0600000101010101" pitchFamily="50" charset="-127"/>
                        </a:rPr>
                        <a:t>45</a:t>
                      </a:r>
                    </a:p>
                  </a:txBody>
                  <a:tcPr marT="41564" marB="41564" anchor="ctr">
                    <a:lnL w="3556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63500" lvl="0" indent="0" algn="just" defTabSz="914400" rtl="0" eaLnBrk="1" fontAlgn="base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1200" kern="0" spc="0" dirty="0">
                          <a:solidFill>
                            <a:srgbClr val="0C0C0C"/>
                          </a:solidFill>
                          <a:effectLst/>
                          <a:latin typeface="나눔스퀘어 ExtraBold" panose="020B0600000101010101" pitchFamily="50" charset="-127"/>
                          <a:ea typeface="나눔스퀘어 ExtraBold" panose="020B0600000101010101" pitchFamily="50" charset="-127"/>
                        </a:rPr>
                        <a:t>위탁연구개발비의 수탁사가 연구소</a:t>
                      </a:r>
                      <a:r>
                        <a:rPr lang="en-US" altLang="ko-KR" sz="1200" kern="0" spc="0" dirty="0">
                          <a:solidFill>
                            <a:srgbClr val="0C0C0C"/>
                          </a:solidFill>
                          <a:effectLst/>
                          <a:latin typeface="나눔스퀘어 ExtraBold" panose="020B0600000101010101" pitchFamily="50" charset="-127"/>
                          <a:ea typeface="나눔스퀘어 ExtraBold" panose="020B0600000101010101" pitchFamily="50" charset="-127"/>
                        </a:rPr>
                        <a:t>·</a:t>
                      </a:r>
                      <a:r>
                        <a:rPr lang="ko-KR" altLang="en-US" sz="1200" kern="0" spc="0" dirty="0">
                          <a:solidFill>
                            <a:srgbClr val="0C0C0C"/>
                          </a:solidFill>
                          <a:effectLst/>
                          <a:latin typeface="나눔스퀘어 ExtraBold" panose="020B0600000101010101" pitchFamily="50" charset="-127"/>
                          <a:ea typeface="나눔스퀘어 ExtraBold" panose="020B0600000101010101" pitchFamily="50" charset="-127"/>
                        </a:rPr>
                        <a:t>전담부서 </a:t>
                      </a:r>
                      <a:r>
                        <a:rPr lang="ko-KR" altLang="en-US" sz="1200" kern="0" spc="0" dirty="0" err="1">
                          <a:solidFill>
                            <a:srgbClr val="0C0C0C"/>
                          </a:solidFill>
                          <a:effectLst/>
                          <a:latin typeface="나눔스퀘어 ExtraBold" panose="020B0600000101010101" pitchFamily="50" charset="-127"/>
                          <a:ea typeface="나눔스퀘어 ExtraBold" panose="020B0600000101010101" pitchFamily="50" charset="-127"/>
                        </a:rPr>
                        <a:t>미등록된</a:t>
                      </a:r>
                      <a:r>
                        <a:rPr lang="ko-KR" altLang="en-US" sz="1200" kern="0" spc="0" dirty="0">
                          <a:solidFill>
                            <a:srgbClr val="0C0C0C"/>
                          </a:solidFill>
                          <a:effectLst/>
                          <a:latin typeface="나눔스퀘어 ExtraBold" panose="020B0600000101010101" pitchFamily="50" charset="-127"/>
                          <a:ea typeface="나눔스퀘어 ExtraBold" panose="020B0600000101010101" pitchFamily="50" charset="-127"/>
                        </a:rPr>
                        <a:t> 법인</a:t>
                      </a:r>
                    </a:p>
                  </a:txBody>
                  <a:tcPr marT="41564" marB="41564" anchor="ctr">
                    <a:lnL w="3556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669381258"/>
                  </a:ext>
                </a:extLst>
              </a:tr>
              <a:tr h="334372"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kern="0" spc="0" dirty="0">
                          <a:solidFill>
                            <a:srgbClr val="0C0C0C"/>
                          </a:solidFill>
                          <a:effectLst/>
                          <a:latin typeface="나눔스퀘어 ExtraBold" panose="020B0600000101010101" pitchFamily="50" charset="-127"/>
                          <a:ea typeface="나눔스퀘어 ExtraBold" panose="020B0600000101010101" pitchFamily="50" charset="-127"/>
                        </a:rPr>
                        <a:t>46</a:t>
                      </a:r>
                    </a:p>
                  </a:txBody>
                  <a:tcPr marT="41564" marB="41564" anchor="ctr">
                    <a:lnL w="3556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63500" lvl="0" indent="0" algn="just" defTabSz="914400" rtl="0" eaLnBrk="1" fontAlgn="base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1200" kern="0" spc="0" dirty="0">
                          <a:solidFill>
                            <a:srgbClr val="0C0C0C"/>
                          </a:solidFill>
                          <a:effectLst/>
                          <a:latin typeface="나눔스퀘어 ExtraBold" panose="020B0600000101010101" pitchFamily="50" charset="-127"/>
                          <a:ea typeface="나눔스퀘어 ExtraBold" panose="020B0600000101010101" pitchFamily="50" charset="-127"/>
                        </a:rPr>
                        <a:t>농업회사법인 감면소득 범위 안내</a:t>
                      </a:r>
                    </a:p>
                  </a:txBody>
                  <a:tcPr marT="41564" marB="41564" anchor="ctr">
                    <a:lnL w="3556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3509698914"/>
                  </a:ext>
                </a:extLst>
              </a:tr>
              <a:tr h="334372"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kern="0" spc="0" dirty="0">
                          <a:solidFill>
                            <a:srgbClr val="0C0C0C"/>
                          </a:solidFill>
                          <a:effectLst/>
                          <a:latin typeface="나눔스퀘어 ExtraBold" panose="020B0600000101010101" pitchFamily="50" charset="-127"/>
                          <a:ea typeface="나눔스퀘어 ExtraBold" panose="020B0600000101010101" pitchFamily="50" charset="-127"/>
                        </a:rPr>
                        <a:t>47</a:t>
                      </a:r>
                    </a:p>
                  </a:txBody>
                  <a:tcPr marT="41564" marB="41564" anchor="ctr">
                    <a:lnL w="3556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just" fontAlgn="base" latinLnBrk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200" kern="0" spc="0" dirty="0" err="1">
                          <a:solidFill>
                            <a:srgbClr val="0C0C0C"/>
                          </a:solidFill>
                          <a:effectLst/>
                          <a:latin typeface="나눔스퀘어 ExtraBold" panose="020B0600000101010101" pitchFamily="50" charset="-127"/>
                          <a:ea typeface="나눔스퀘어 ExtraBold" panose="020B0600000101010101" pitchFamily="50" charset="-127"/>
                        </a:rPr>
                        <a:t>미환류소득에</a:t>
                      </a:r>
                      <a:r>
                        <a:rPr lang="ko-KR" altLang="en-US" sz="1200" kern="0" spc="0" dirty="0">
                          <a:solidFill>
                            <a:srgbClr val="0C0C0C"/>
                          </a:solidFill>
                          <a:effectLst/>
                          <a:latin typeface="나눔스퀘어 ExtraBold" panose="020B0600000101010101" pitchFamily="50" charset="-127"/>
                          <a:ea typeface="나눔스퀘어 ExtraBold" panose="020B0600000101010101" pitchFamily="50" charset="-127"/>
                        </a:rPr>
                        <a:t> 대한 법인세 재계산이 필요한 법인</a:t>
                      </a:r>
                    </a:p>
                  </a:txBody>
                  <a:tcPr marT="41564" marB="41564" anchor="ctr">
                    <a:lnL w="3556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3149691059"/>
                  </a:ext>
                </a:extLst>
              </a:tr>
            </a:tbl>
          </a:graphicData>
        </a:graphic>
      </p:graphicFrame>
      <p:graphicFrame>
        <p:nvGraphicFramePr>
          <p:cNvPr id="21" name="표 20">
            <a:extLst>
              <a:ext uri="{FF2B5EF4-FFF2-40B4-BE49-F238E27FC236}">
                <a16:creationId xmlns:a16="http://schemas.microsoft.com/office/drawing/2014/main" xmlns="" id="{625E64DE-654B-48F2-9103-70452C64BDF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90016217"/>
              </p:ext>
            </p:extLst>
          </p:nvPr>
        </p:nvGraphicFramePr>
        <p:xfrm>
          <a:off x="6114472" y="1982119"/>
          <a:ext cx="5195688" cy="4031621"/>
        </p:xfrm>
        <a:graphic>
          <a:graphicData uri="http://schemas.openxmlformats.org/drawingml/2006/table">
            <a:tbl>
              <a:tblPr/>
              <a:tblGrid>
                <a:gridCol w="551688">
                  <a:extLst>
                    <a:ext uri="{9D8B030D-6E8A-4147-A177-3AD203B41FA5}">
                      <a16:colId xmlns:a16="http://schemas.microsoft.com/office/drawing/2014/main" xmlns="" val="668999967"/>
                    </a:ext>
                  </a:extLst>
                </a:gridCol>
                <a:gridCol w="4644000">
                  <a:extLst>
                    <a:ext uri="{9D8B030D-6E8A-4147-A177-3AD203B41FA5}">
                      <a16:colId xmlns:a16="http://schemas.microsoft.com/office/drawing/2014/main" xmlns="" val="4212258012"/>
                    </a:ext>
                  </a:extLst>
                </a:gridCol>
              </a:tblGrid>
              <a:tr h="353529"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300" b="1" kern="0" spc="0" dirty="0">
                          <a:solidFill>
                            <a:srgbClr val="0C0C0C"/>
                          </a:solidFill>
                          <a:effectLst/>
                          <a:latin typeface="나눔스퀘어 ExtraBold" panose="020B0600000101010101" pitchFamily="50" charset="-127"/>
                          <a:ea typeface="나눔스퀘어 ExtraBold" panose="020B0600000101010101" pitchFamily="50" charset="-127"/>
                        </a:rPr>
                        <a:t>순번</a:t>
                      </a:r>
                    </a:p>
                  </a:txBody>
                  <a:tcPr marT="41564" marB="41564" anchor="ctr">
                    <a:lnL w="3556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300" b="1" kern="0" spc="0" dirty="0">
                          <a:solidFill>
                            <a:schemeClr val="accent5">
                              <a:lumMod val="75000"/>
                            </a:schemeClr>
                          </a:solidFill>
                          <a:effectLst/>
                          <a:latin typeface="나눔스퀘어 ExtraBold" panose="020B0600000101010101" pitchFamily="50" charset="-127"/>
                          <a:ea typeface="나눔스퀘어 ExtraBold" panose="020B0600000101010101" pitchFamily="50" charset="-127"/>
                        </a:rPr>
                        <a:t>개별분석</a:t>
                      </a:r>
                      <a:r>
                        <a:rPr lang="ko-KR" altLang="en-US" sz="1300" b="1" kern="0" spc="0" dirty="0">
                          <a:solidFill>
                            <a:srgbClr val="0C0C0C"/>
                          </a:solidFill>
                          <a:effectLst/>
                          <a:latin typeface="나눔스퀘어 ExtraBold" panose="020B0600000101010101" pitchFamily="50" charset="-127"/>
                          <a:ea typeface="나눔스퀘어 ExtraBold" panose="020B0600000101010101" pitchFamily="50" charset="-127"/>
                        </a:rPr>
                        <a:t>항목</a:t>
                      </a:r>
                    </a:p>
                  </a:txBody>
                  <a:tcPr marT="41564" marB="41564" anchor="ctr">
                    <a:lnL w="3556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3714890899"/>
                  </a:ext>
                </a:extLst>
              </a:tr>
              <a:tr h="334372"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kern="0" spc="0" dirty="0">
                          <a:solidFill>
                            <a:srgbClr val="0C0C0C"/>
                          </a:solidFill>
                          <a:effectLst/>
                          <a:latin typeface="나눔스퀘어 ExtraBold" panose="020B0600000101010101" pitchFamily="50" charset="-127"/>
                          <a:ea typeface="나눔스퀘어 ExtraBold" panose="020B0600000101010101" pitchFamily="50" charset="-127"/>
                        </a:rPr>
                        <a:t>48</a:t>
                      </a:r>
                    </a:p>
                  </a:txBody>
                  <a:tcPr marT="41564" marB="41564" anchor="ctr">
                    <a:lnL w="3556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1200" kern="0" spc="0" dirty="0">
                          <a:solidFill>
                            <a:srgbClr val="0C0C0C"/>
                          </a:solidFill>
                          <a:effectLst/>
                          <a:latin typeface="나눔스퀘어 ExtraBold" panose="020B0600000101010101" pitchFamily="50" charset="-127"/>
                          <a:ea typeface="나눔스퀘어 ExtraBold" panose="020B0600000101010101" pitchFamily="50" charset="-127"/>
                        </a:rPr>
                        <a:t>상가임대료를 인하한 법인의 신고 시 유의사항</a:t>
                      </a:r>
                    </a:p>
                  </a:txBody>
                  <a:tcPr marT="41564" marB="41564" anchor="ctr">
                    <a:lnL w="3556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178132970"/>
                  </a:ext>
                </a:extLst>
              </a:tr>
              <a:tr h="334372"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kern="0" spc="0" dirty="0">
                          <a:solidFill>
                            <a:srgbClr val="0C0C0C"/>
                          </a:solidFill>
                          <a:effectLst/>
                          <a:latin typeface="나눔스퀘어 ExtraBold" panose="020B0600000101010101" pitchFamily="50" charset="-127"/>
                          <a:ea typeface="나눔스퀘어 ExtraBold" panose="020B0600000101010101" pitchFamily="50" charset="-127"/>
                        </a:rPr>
                        <a:t>49</a:t>
                      </a:r>
                    </a:p>
                  </a:txBody>
                  <a:tcPr marT="41564" marB="41564" anchor="ctr">
                    <a:lnL w="3556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just" fontAlgn="base" latinLnBrk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200" kern="0" spc="0" dirty="0">
                          <a:solidFill>
                            <a:srgbClr val="0C0C0C"/>
                          </a:solidFill>
                          <a:effectLst/>
                          <a:latin typeface="나눔스퀘어 ExtraBold" panose="020B0600000101010101" pitchFamily="50" charset="-127"/>
                          <a:ea typeface="나눔스퀘어 ExtraBold" panose="020B0600000101010101" pitchFamily="50" charset="-127"/>
                        </a:rPr>
                        <a:t>중소기업이 아닌 것으로 추정되는 법인</a:t>
                      </a:r>
                    </a:p>
                  </a:txBody>
                  <a:tcPr marT="41564" marB="41564" anchor="ctr">
                    <a:lnL w="3556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3802645234"/>
                  </a:ext>
                </a:extLst>
              </a:tr>
              <a:tr h="334372"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kern="0" spc="0" dirty="0">
                          <a:solidFill>
                            <a:srgbClr val="0C0C0C"/>
                          </a:solidFill>
                          <a:effectLst/>
                          <a:latin typeface="나눔스퀘어 ExtraBold" panose="020B0600000101010101" pitchFamily="50" charset="-127"/>
                          <a:ea typeface="나눔스퀘어 ExtraBold" panose="020B0600000101010101" pitchFamily="50" charset="-127"/>
                        </a:rPr>
                        <a:t>50</a:t>
                      </a:r>
                    </a:p>
                  </a:txBody>
                  <a:tcPr marT="41564" marB="41564" anchor="ctr">
                    <a:lnL w="3556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63500" lvl="0" indent="0" algn="just" defTabSz="914400" rtl="0" eaLnBrk="1" fontAlgn="base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1200" kern="0" spc="0" dirty="0">
                          <a:solidFill>
                            <a:srgbClr val="0C0C0C"/>
                          </a:solidFill>
                          <a:effectLst/>
                          <a:latin typeface="나눔스퀘어 ExtraBold" panose="020B0600000101010101" pitchFamily="50" charset="-127"/>
                          <a:ea typeface="나눔스퀘어 ExtraBold" panose="020B0600000101010101" pitchFamily="50" charset="-127"/>
                        </a:rPr>
                        <a:t>외화수취내역이 있는 </a:t>
                      </a:r>
                      <a:r>
                        <a:rPr lang="ko-KR" altLang="en-US" sz="1200" kern="0" spc="0" dirty="0" err="1">
                          <a:solidFill>
                            <a:srgbClr val="0C0C0C"/>
                          </a:solidFill>
                          <a:effectLst/>
                          <a:latin typeface="나눔스퀘어 ExtraBold" panose="020B0600000101010101" pitchFamily="50" charset="-127"/>
                          <a:ea typeface="나눔스퀘어 ExtraBold" panose="020B0600000101010101" pitchFamily="50" charset="-127"/>
                        </a:rPr>
                        <a:t>미디어콘텐츠창작업</a:t>
                      </a:r>
                      <a:r>
                        <a:rPr lang="ko-KR" altLang="en-US" sz="1200" kern="0" spc="0" dirty="0">
                          <a:solidFill>
                            <a:srgbClr val="0C0C0C"/>
                          </a:solidFill>
                          <a:effectLst/>
                          <a:latin typeface="나눔스퀘어 ExtraBold" panose="020B0600000101010101" pitchFamily="50" charset="-127"/>
                          <a:ea typeface="나눔스퀘어 ExtraBold" panose="020B0600000101010101" pitchFamily="50" charset="-127"/>
                        </a:rPr>
                        <a:t> 영위 </a:t>
                      </a:r>
                      <a:r>
                        <a:rPr lang="ko-KR" altLang="en-US" sz="1200" kern="0" spc="0" dirty="0" smtClean="0">
                          <a:solidFill>
                            <a:srgbClr val="0C0C0C"/>
                          </a:solidFill>
                          <a:effectLst/>
                          <a:latin typeface="나눔스퀘어 ExtraBold" panose="020B0600000101010101" pitchFamily="50" charset="-127"/>
                          <a:ea typeface="나눔스퀘어 ExtraBold" panose="020B0600000101010101" pitchFamily="50" charset="-127"/>
                        </a:rPr>
                        <a:t>법인</a:t>
                      </a:r>
                    </a:p>
                  </a:txBody>
                  <a:tcPr marT="41564" marB="41564" anchor="ctr">
                    <a:lnL w="3556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2767972893"/>
                  </a:ext>
                </a:extLst>
              </a:tr>
              <a:tr h="334372"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kern="0" spc="0" dirty="0">
                          <a:solidFill>
                            <a:srgbClr val="0C0C0C"/>
                          </a:solidFill>
                          <a:effectLst/>
                          <a:latin typeface="나눔스퀘어 ExtraBold" panose="020B0600000101010101" pitchFamily="50" charset="-127"/>
                          <a:ea typeface="나눔스퀘어 ExtraBold" panose="020B0600000101010101" pitchFamily="50" charset="-127"/>
                        </a:rPr>
                        <a:t>51</a:t>
                      </a:r>
                    </a:p>
                  </a:txBody>
                  <a:tcPr marT="41564" marB="41564" anchor="ctr">
                    <a:lnL w="3556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63500" lvl="0" indent="0" algn="just" defTabSz="914400" rtl="0" eaLnBrk="1" fontAlgn="base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1200" kern="0" spc="0" dirty="0">
                          <a:solidFill>
                            <a:schemeClr val="tx1"/>
                          </a:solidFill>
                          <a:effectLst/>
                          <a:latin typeface="나눔스퀘어 ExtraBold" panose="020B0600000101010101" pitchFamily="50" charset="-127"/>
                          <a:ea typeface="나눔스퀘어 ExtraBold" panose="020B0600000101010101" pitchFamily="50" charset="-127"/>
                        </a:rPr>
                        <a:t>가상자산을 거래하는 법인의 신고 시 유의사항</a:t>
                      </a:r>
                      <a:r>
                        <a:rPr lang="en-US" altLang="ko-KR" sz="1200" kern="0" spc="0" dirty="0">
                          <a:solidFill>
                            <a:srgbClr val="FF0000"/>
                          </a:solidFill>
                          <a:effectLst/>
                          <a:latin typeface="나눔스퀘어 ExtraBold" panose="020B0600000101010101" pitchFamily="50" charset="-127"/>
                          <a:ea typeface="나눔스퀘어 ExtraBold" panose="020B0600000101010101" pitchFamily="50" charset="-127"/>
                        </a:rPr>
                        <a:t>(23</a:t>
                      </a:r>
                      <a:r>
                        <a:rPr lang="ko-KR" altLang="en-US" sz="1200" kern="0" spc="0" dirty="0">
                          <a:solidFill>
                            <a:srgbClr val="FF0000"/>
                          </a:solidFill>
                          <a:effectLst/>
                          <a:latin typeface="나눔스퀘어 ExtraBold" panose="020B0600000101010101" pitchFamily="50" charset="-127"/>
                          <a:ea typeface="나눔스퀘어 ExtraBold" panose="020B0600000101010101" pitchFamily="50" charset="-127"/>
                        </a:rPr>
                        <a:t>년 신설</a:t>
                      </a:r>
                      <a:r>
                        <a:rPr lang="en-US" altLang="ko-KR" sz="1200" kern="0" spc="0" dirty="0">
                          <a:solidFill>
                            <a:srgbClr val="FF0000"/>
                          </a:solidFill>
                          <a:effectLst/>
                          <a:latin typeface="나눔스퀘어 ExtraBold" panose="020B0600000101010101" pitchFamily="50" charset="-127"/>
                          <a:ea typeface="나눔스퀘어 ExtraBold" panose="020B0600000101010101" pitchFamily="50" charset="-127"/>
                        </a:rPr>
                        <a:t>)</a:t>
                      </a:r>
                      <a:endParaRPr lang="ko-KR" altLang="en-US" sz="1200" kern="0" spc="0" dirty="0">
                        <a:solidFill>
                          <a:srgbClr val="FF0000"/>
                        </a:solidFill>
                        <a:effectLst/>
                        <a:latin typeface="나눔스퀘어 ExtraBold" panose="020B0600000101010101" pitchFamily="50" charset="-127"/>
                        <a:ea typeface="나눔스퀘어 ExtraBold" panose="020B0600000101010101" pitchFamily="50" charset="-127"/>
                      </a:endParaRPr>
                    </a:p>
                  </a:txBody>
                  <a:tcPr marT="41564" marB="41564" anchor="ctr">
                    <a:lnL w="3556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222584206"/>
                  </a:ext>
                </a:extLst>
              </a:tr>
              <a:tr h="334372"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kern="0" spc="0" dirty="0">
                          <a:solidFill>
                            <a:srgbClr val="0C0C0C"/>
                          </a:solidFill>
                          <a:effectLst/>
                          <a:latin typeface="나눔스퀘어 ExtraBold" panose="020B0600000101010101" pitchFamily="50" charset="-127"/>
                          <a:ea typeface="나눔스퀘어 ExtraBold" panose="020B0600000101010101" pitchFamily="50" charset="-127"/>
                        </a:rPr>
                        <a:t>52</a:t>
                      </a:r>
                    </a:p>
                  </a:txBody>
                  <a:tcPr marT="41564" marB="41564" anchor="ctr">
                    <a:lnL w="3556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63500" lvl="0" indent="0" algn="just" defTabSz="914400" rtl="0" eaLnBrk="1" fontAlgn="base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1200" kern="0" spc="0" dirty="0">
                          <a:solidFill>
                            <a:schemeClr val="tx1"/>
                          </a:solidFill>
                          <a:effectLst/>
                          <a:latin typeface="나눔스퀘어 ExtraBold" panose="020B0600000101010101" pitchFamily="50" charset="-127"/>
                          <a:ea typeface="나눔스퀘어 ExtraBold" panose="020B0600000101010101" pitchFamily="50" charset="-127"/>
                          <a:cs typeface="+mn-cs"/>
                        </a:rPr>
                        <a:t>결제대행업을 영위하는 법인의 신고 시 유의사항</a:t>
                      </a:r>
                      <a:r>
                        <a:rPr lang="en-US" altLang="ko-KR" sz="1200" kern="0" spc="0" dirty="0">
                          <a:solidFill>
                            <a:srgbClr val="FF0000"/>
                          </a:solidFill>
                          <a:effectLst/>
                          <a:latin typeface="나눔스퀘어 ExtraBold" panose="020B0600000101010101" pitchFamily="50" charset="-127"/>
                          <a:ea typeface="나눔스퀘어 ExtraBold" panose="020B0600000101010101" pitchFamily="50" charset="-127"/>
                        </a:rPr>
                        <a:t>(23</a:t>
                      </a:r>
                      <a:r>
                        <a:rPr lang="ko-KR" altLang="en-US" sz="1200" kern="0" spc="0" dirty="0">
                          <a:solidFill>
                            <a:srgbClr val="FF0000"/>
                          </a:solidFill>
                          <a:effectLst/>
                          <a:latin typeface="나눔스퀘어 ExtraBold" panose="020B0600000101010101" pitchFamily="50" charset="-127"/>
                          <a:ea typeface="나눔스퀘어 ExtraBold" panose="020B0600000101010101" pitchFamily="50" charset="-127"/>
                        </a:rPr>
                        <a:t>년 신설</a:t>
                      </a:r>
                      <a:r>
                        <a:rPr lang="en-US" altLang="ko-KR" sz="1200" kern="0" spc="0" dirty="0">
                          <a:solidFill>
                            <a:srgbClr val="FF0000"/>
                          </a:solidFill>
                          <a:effectLst/>
                          <a:latin typeface="나눔스퀘어 ExtraBold" panose="020B0600000101010101" pitchFamily="50" charset="-127"/>
                          <a:ea typeface="나눔스퀘어 ExtraBold" panose="020B0600000101010101" pitchFamily="50" charset="-127"/>
                        </a:rPr>
                        <a:t>)</a:t>
                      </a:r>
                      <a:endParaRPr lang="ko-KR" altLang="en-US" sz="1200" kern="0" spc="0" dirty="0">
                        <a:solidFill>
                          <a:srgbClr val="FF0000"/>
                        </a:solidFill>
                        <a:effectLst/>
                        <a:latin typeface="나눔스퀘어 ExtraBold" panose="020B0600000101010101" pitchFamily="50" charset="-127"/>
                        <a:ea typeface="나눔스퀘어 ExtraBold" panose="020B0600000101010101" pitchFamily="50" charset="-127"/>
                      </a:endParaRPr>
                    </a:p>
                  </a:txBody>
                  <a:tcPr marT="41564" marB="41564" anchor="ctr">
                    <a:lnL w="3556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647842899"/>
                  </a:ext>
                </a:extLst>
              </a:tr>
              <a:tr h="334372"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kern="0" spc="0" dirty="0">
                          <a:solidFill>
                            <a:srgbClr val="0C0C0C"/>
                          </a:solidFill>
                          <a:effectLst/>
                          <a:latin typeface="나눔스퀘어 ExtraBold" panose="020B0600000101010101" pitchFamily="50" charset="-127"/>
                          <a:ea typeface="나눔스퀘어 ExtraBold" panose="020B0600000101010101" pitchFamily="50" charset="-127"/>
                        </a:rPr>
                        <a:t>53</a:t>
                      </a:r>
                    </a:p>
                  </a:txBody>
                  <a:tcPr marT="41564" marB="41564" anchor="ctr">
                    <a:lnL w="3556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63500" lvl="0" indent="0" algn="just" defTabSz="914400" rtl="0" eaLnBrk="1" fontAlgn="base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1200" kern="0" spc="0" dirty="0">
                          <a:solidFill>
                            <a:schemeClr val="tx1"/>
                          </a:solidFill>
                          <a:effectLst/>
                          <a:latin typeface="나눔스퀘어 ExtraBold" panose="020B0600000101010101" pitchFamily="50" charset="-127"/>
                          <a:ea typeface="나눔스퀘어 ExtraBold" panose="020B0600000101010101" pitchFamily="50" charset="-127"/>
                          <a:cs typeface="+mn-cs"/>
                        </a:rPr>
                        <a:t>고용증대 세액공제 등 공제 후 고용 감소한 법인</a:t>
                      </a:r>
                      <a:r>
                        <a:rPr lang="en-US" altLang="ko-KR" sz="1200" kern="0" spc="0" dirty="0">
                          <a:solidFill>
                            <a:srgbClr val="FF0000"/>
                          </a:solidFill>
                          <a:effectLst/>
                          <a:latin typeface="나눔스퀘어 ExtraBold" panose="020B0600000101010101" pitchFamily="50" charset="-127"/>
                          <a:ea typeface="나눔스퀘어 ExtraBold" panose="020B0600000101010101" pitchFamily="50" charset="-127"/>
                        </a:rPr>
                        <a:t>(23</a:t>
                      </a:r>
                      <a:r>
                        <a:rPr lang="ko-KR" altLang="en-US" sz="1200" kern="0" spc="0" dirty="0">
                          <a:solidFill>
                            <a:srgbClr val="FF0000"/>
                          </a:solidFill>
                          <a:effectLst/>
                          <a:latin typeface="나눔스퀘어 ExtraBold" panose="020B0600000101010101" pitchFamily="50" charset="-127"/>
                          <a:ea typeface="나눔스퀘어 ExtraBold" panose="020B0600000101010101" pitchFamily="50" charset="-127"/>
                        </a:rPr>
                        <a:t>년 신설</a:t>
                      </a:r>
                      <a:r>
                        <a:rPr lang="en-US" altLang="ko-KR" sz="1200" kern="0" spc="0" dirty="0">
                          <a:solidFill>
                            <a:srgbClr val="FF0000"/>
                          </a:solidFill>
                          <a:effectLst/>
                          <a:latin typeface="나눔스퀘어 ExtraBold" panose="020B0600000101010101" pitchFamily="50" charset="-127"/>
                          <a:ea typeface="나눔스퀘어 ExtraBold" panose="020B0600000101010101" pitchFamily="50" charset="-127"/>
                        </a:rPr>
                        <a:t>)</a:t>
                      </a:r>
                      <a:endParaRPr lang="ko-KR" altLang="en-US" sz="1200" kern="0" spc="0" dirty="0">
                        <a:solidFill>
                          <a:srgbClr val="FF0000"/>
                        </a:solidFill>
                        <a:effectLst/>
                        <a:latin typeface="나눔스퀘어 ExtraBold" panose="020B0600000101010101" pitchFamily="50" charset="-127"/>
                        <a:ea typeface="나눔스퀘어 ExtraBold" panose="020B0600000101010101" pitchFamily="50" charset="-127"/>
                      </a:endParaRPr>
                    </a:p>
                  </a:txBody>
                  <a:tcPr marT="41564" marB="41564" anchor="ctr">
                    <a:lnL w="3556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3204902126"/>
                  </a:ext>
                </a:extLst>
              </a:tr>
              <a:tr h="334372"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kern="0" spc="0" dirty="0">
                          <a:solidFill>
                            <a:srgbClr val="0C0C0C"/>
                          </a:solidFill>
                          <a:effectLst/>
                          <a:latin typeface="나눔스퀘어 ExtraBold" panose="020B0600000101010101" pitchFamily="50" charset="-127"/>
                          <a:ea typeface="나눔스퀘어 ExtraBold" panose="020B0600000101010101" pitchFamily="50" charset="-127"/>
                        </a:rPr>
                        <a:t>54</a:t>
                      </a:r>
                    </a:p>
                  </a:txBody>
                  <a:tcPr marT="41564" marB="41564" anchor="ctr">
                    <a:lnL w="3556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63500" lvl="0" indent="0" algn="just" defTabSz="914400" rtl="0" eaLnBrk="1" fontAlgn="base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1200" kern="0" spc="0" dirty="0">
                          <a:solidFill>
                            <a:schemeClr val="tx1"/>
                          </a:solidFill>
                          <a:effectLst/>
                          <a:latin typeface="나눔스퀘어 ExtraBold" panose="020B0600000101010101" pitchFamily="50" charset="-127"/>
                          <a:ea typeface="나눔스퀘어 ExtraBold" panose="020B0600000101010101" pitchFamily="50" charset="-127"/>
                          <a:cs typeface="+mn-cs"/>
                        </a:rPr>
                        <a:t>세액공제 이월액이 있는 법인</a:t>
                      </a:r>
                      <a:r>
                        <a:rPr lang="en-US" altLang="ko-KR" sz="1200" kern="0" spc="0" dirty="0">
                          <a:solidFill>
                            <a:srgbClr val="FF0000"/>
                          </a:solidFill>
                          <a:effectLst/>
                          <a:latin typeface="나눔스퀘어 ExtraBold" panose="020B0600000101010101" pitchFamily="50" charset="-127"/>
                          <a:ea typeface="나눔스퀘어 ExtraBold" panose="020B0600000101010101" pitchFamily="50" charset="-127"/>
                        </a:rPr>
                        <a:t>(23</a:t>
                      </a:r>
                      <a:r>
                        <a:rPr lang="ko-KR" altLang="en-US" sz="1200" kern="0" spc="0" dirty="0">
                          <a:solidFill>
                            <a:srgbClr val="FF0000"/>
                          </a:solidFill>
                          <a:effectLst/>
                          <a:latin typeface="나눔스퀘어 ExtraBold" panose="020B0600000101010101" pitchFamily="50" charset="-127"/>
                          <a:ea typeface="나눔스퀘어 ExtraBold" panose="020B0600000101010101" pitchFamily="50" charset="-127"/>
                        </a:rPr>
                        <a:t>년 신설</a:t>
                      </a:r>
                      <a:r>
                        <a:rPr lang="en-US" altLang="ko-KR" sz="1200" kern="0" spc="0" dirty="0">
                          <a:solidFill>
                            <a:srgbClr val="FF0000"/>
                          </a:solidFill>
                          <a:effectLst/>
                          <a:latin typeface="나눔스퀘어 ExtraBold" panose="020B0600000101010101" pitchFamily="50" charset="-127"/>
                          <a:ea typeface="나눔스퀘어 ExtraBold" panose="020B0600000101010101" pitchFamily="50" charset="-127"/>
                        </a:rPr>
                        <a:t>)</a:t>
                      </a:r>
                      <a:endParaRPr lang="ko-KR" altLang="en-US" sz="1200" kern="0" spc="0" dirty="0">
                        <a:solidFill>
                          <a:srgbClr val="FF0000"/>
                        </a:solidFill>
                        <a:effectLst/>
                        <a:latin typeface="나눔스퀘어 ExtraBold" panose="020B0600000101010101" pitchFamily="50" charset="-127"/>
                        <a:ea typeface="나눔스퀘어 ExtraBold" panose="020B0600000101010101" pitchFamily="50" charset="-127"/>
                      </a:endParaRPr>
                    </a:p>
                  </a:txBody>
                  <a:tcPr marT="41564" marB="41564" anchor="ctr">
                    <a:lnL w="3556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2110864787"/>
                  </a:ext>
                </a:extLst>
              </a:tr>
              <a:tr h="334372"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kern="0" spc="0" dirty="0">
                          <a:solidFill>
                            <a:srgbClr val="0C0C0C"/>
                          </a:solidFill>
                          <a:effectLst/>
                          <a:latin typeface="나눔스퀘어 ExtraBold" panose="020B0600000101010101" pitchFamily="50" charset="-127"/>
                          <a:ea typeface="나눔스퀘어 ExtraBold" panose="020B0600000101010101" pitchFamily="50" charset="-127"/>
                        </a:rPr>
                        <a:t>55</a:t>
                      </a:r>
                    </a:p>
                  </a:txBody>
                  <a:tcPr marT="41564" marB="41564" anchor="ctr">
                    <a:lnL w="3556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63500" lvl="0" indent="0" algn="just" defTabSz="914400" rtl="0" eaLnBrk="1" fontAlgn="base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1200" kern="0" spc="0" dirty="0">
                          <a:solidFill>
                            <a:schemeClr val="tx1"/>
                          </a:solidFill>
                          <a:effectLst/>
                          <a:latin typeface="나눔스퀘어 ExtraBold" panose="020B0600000101010101" pitchFamily="50" charset="-127"/>
                          <a:ea typeface="나눔스퀘어 ExtraBold" panose="020B0600000101010101" pitchFamily="50" charset="-127"/>
                          <a:cs typeface="+mn-cs"/>
                        </a:rPr>
                        <a:t>중소기업 유예 적용 법인</a:t>
                      </a:r>
                      <a:r>
                        <a:rPr lang="en-US" altLang="ko-KR" sz="1200" kern="0" spc="0" dirty="0">
                          <a:solidFill>
                            <a:srgbClr val="FF0000"/>
                          </a:solidFill>
                          <a:effectLst/>
                          <a:latin typeface="나눔스퀘어 ExtraBold" panose="020B0600000101010101" pitchFamily="50" charset="-127"/>
                          <a:ea typeface="나눔스퀘어 ExtraBold" panose="020B0600000101010101" pitchFamily="50" charset="-127"/>
                        </a:rPr>
                        <a:t>(23</a:t>
                      </a:r>
                      <a:r>
                        <a:rPr lang="ko-KR" altLang="en-US" sz="1200" kern="0" spc="0" dirty="0">
                          <a:solidFill>
                            <a:srgbClr val="FF0000"/>
                          </a:solidFill>
                          <a:effectLst/>
                          <a:latin typeface="나눔스퀘어 ExtraBold" panose="020B0600000101010101" pitchFamily="50" charset="-127"/>
                          <a:ea typeface="나눔스퀘어 ExtraBold" panose="020B0600000101010101" pitchFamily="50" charset="-127"/>
                        </a:rPr>
                        <a:t>년 신설</a:t>
                      </a:r>
                      <a:r>
                        <a:rPr lang="en-US" altLang="ko-KR" sz="1200" kern="0" spc="0" dirty="0">
                          <a:solidFill>
                            <a:srgbClr val="FF0000"/>
                          </a:solidFill>
                          <a:effectLst/>
                          <a:latin typeface="나눔스퀘어 ExtraBold" panose="020B0600000101010101" pitchFamily="50" charset="-127"/>
                          <a:ea typeface="나눔스퀘어 ExtraBold" panose="020B0600000101010101" pitchFamily="50" charset="-127"/>
                        </a:rPr>
                        <a:t>)</a:t>
                      </a:r>
                      <a:endParaRPr lang="ko-KR" altLang="en-US" sz="1200" kern="0" spc="0" dirty="0">
                        <a:solidFill>
                          <a:srgbClr val="FF0000"/>
                        </a:solidFill>
                        <a:effectLst/>
                        <a:latin typeface="나눔스퀘어 ExtraBold" panose="020B0600000101010101" pitchFamily="50" charset="-127"/>
                        <a:ea typeface="나눔스퀘어 ExtraBold" panose="020B0600000101010101" pitchFamily="50" charset="-127"/>
                      </a:endParaRPr>
                    </a:p>
                  </a:txBody>
                  <a:tcPr marT="41564" marB="41564" anchor="ctr">
                    <a:lnL w="3556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3297936854"/>
                  </a:ext>
                </a:extLst>
              </a:tr>
              <a:tr h="334372"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kern="0" spc="0" dirty="0">
                          <a:solidFill>
                            <a:srgbClr val="0C0C0C"/>
                          </a:solidFill>
                          <a:effectLst/>
                          <a:latin typeface="나눔스퀘어 ExtraBold" panose="020B0600000101010101" pitchFamily="50" charset="-127"/>
                          <a:ea typeface="나눔스퀘어 ExtraBold" panose="020B0600000101010101" pitchFamily="50" charset="-127"/>
                        </a:rPr>
                        <a:t>56</a:t>
                      </a:r>
                    </a:p>
                  </a:txBody>
                  <a:tcPr marT="41564" marB="41564" anchor="ctr">
                    <a:lnL w="3556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63500" lvl="0" indent="0" algn="just" defTabSz="914400" rtl="0" eaLnBrk="1" fontAlgn="base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1200" kern="0" spc="0" dirty="0">
                          <a:solidFill>
                            <a:schemeClr val="tx1"/>
                          </a:solidFill>
                          <a:effectLst/>
                          <a:latin typeface="나눔스퀘어 ExtraBold" panose="020B0600000101010101" pitchFamily="50" charset="-127"/>
                          <a:ea typeface="나눔스퀘어 ExtraBold" panose="020B0600000101010101" pitchFamily="50" charset="-127"/>
                          <a:cs typeface="+mn-cs"/>
                        </a:rPr>
                        <a:t>화물운송 허가</a:t>
                      </a:r>
                      <a:r>
                        <a:rPr lang="en-US" altLang="ko-KR" sz="1200" kern="0" spc="0" dirty="0">
                          <a:solidFill>
                            <a:schemeClr val="tx1"/>
                          </a:solidFill>
                          <a:effectLst/>
                          <a:latin typeface="나눔스퀘어 ExtraBold" panose="020B0600000101010101" pitchFamily="50" charset="-127"/>
                          <a:ea typeface="나눔스퀘어 ExtraBold" panose="020B0600000101010101" pitchFamily="50" charset="-127"/>
                          <a:cs typeface="+mn-cs"/>
                        </a:rPr>
                        <a:t>(</a:t>
                      </a:r>
                      <a:r>
                        <a:rPr lang="ko-KR" altLang="en-US" sz="1200" kern="0" spc="0" dirty="0">
                          <a:solidFill>
                            <a:schemeClr val="tx1"/>
                          </a:solidFill>
                          <a:effectLst/>
                          <a:latin typeface="나눔스퀘어 ExtraBold" panose="020B0600000101010101" pitchFamily="50" charset="-127"/>
                          <a:ea typeface="나눔스퀘어 ExtraBold" panose="020B0600000101010101" pitchFamily="50" charset="-127"/>
                          <a:cs typeface="+mn-cs"/>
                        </a:rPr>
                        <a:t>번호판</a:t>
                      </a:r>
                      <a:r>
                        <a:rPr lang="en-US" altLang="ko-KR" sz="1200" kern="0" spc="0" dirty="0">
                          <a:solidFill>
                            <a:schemeClr val="tx1"/>
                          </a:solidFill>
                          <a:effectLst/>
                          <a:latin typeface="나눔스퀘어 ExtraBold" panose="020B0600000101010101" pitchFamily="50" charset="-127"/>
                          <a:ea typeface="나눔스퀘어 ExtraBold" panose="020B0600000101010101" pitchFamily="50" charset="-127"/>
                          <a:cs typeface="+mn-cs"/>
                        </a:rPr>
                        <a:t>) </a:t>
                      </a:r>
                      <a:r>
                        <a:rPr lang="ko-KR" altLang="en-US" sz="1200" kern="0" spc="0" dirty="0">
                          <a:solidFill>
                            <a:schemeClr val="tx1"/>
                          </a:solidFill>
                          <a:effectLst/>
                          <a:latin typeface="나눔스퀘어 ExtraBold" panose="020B0600000101010101" pitchFamily="50" charset="-127"/>
                          <a:ea typeface="나눔스퀘어 ExtraBold" panose="020B0600000101010101" pitchFamily="50" charset="-127"/>
                          <a:cs typeface="+mn-cs"/>
                        </a:rPr>
                        <a:t>거래 등 주의사항 안내</a:t>
                      </a:r>
                      <a:r>
                        <a:rPr lang="en-US" altLang="ko-KR" sz="1200" kern="0" spc="0" dirty="0">
                          <a:solidFill>
                            <a:srgbClr val="FF0000"/>
                          </a:solidFill>
                          <a:effectLst/>
                          <a:latin typeface="나눔스퀘어 ExtraBold" panose="020B0600000101010101" pitchFamily="50" charset="-127"/>
                          <a:ea typeface="나눔스퀘어 ExtraBold" panose="020B0600000101010101" pitchFamily="50" charset="-127"/>
                        </a:rPr>
                        <a:t>(23</a:t>
                      </a:r>
                      <a:r>
                        <a:rPr lang="ko-KR" altLang="en-US" sz="1200" kern="0" spc="0" dirty="0">
                          <a:solidFill>
                            <a:srgbClr val="FF0000"/>
                          </a:solidFill>
                          <a:effectLst/>
                          <a:latin typeface="나눔스퀘어 ExtraBold" panose="020B0600000101010101" pitchFamily="50" charset="-127"/>
                          <a:ea typeface="나눔스퀘어 ExtraBold" panose="020B0600000101010101" pitchFamily="50" charset="-127"/>
                        </a:rPr>
                        <a:t>년 신설</a:t>
                      </a:r>
                      <a:r>
                        <a:rPr lang="en-US" altLang="ko-KR" sz="1200" kern="0" spc="0" dirty="0">
                          <a:solidFill>
                            <a:srgbClr val="FF0000"/>
                          </a:solidFill>
                          <a:effectLst/>
                          <a:latin typeface="나눔스퀘어 ExtraBold" panose="020B0600000101010101" pitchFamily="50" charset="-127"/>
                          <a:ea typeface="나눔스퀘어 ExtraBold" panose="020B0600000101010101" pitchFamily="50" charset="-127"/>
                        </a:rPr>
                        <a:t>)</a:t>
                      </a:r>
                      <a:endParaRPr lang="ko-KR" altLang="en-US" sz="1200" kern="0" spc="0" dirty="0">
                        <a:solidFill>
                          <a:srgbClr val="FF0000"/>
                        </a:solidFill>
                        <a:effectLst/>
                        <a:latin typeface="나눔스퀘어 ExtraBold" panose="020B0600000101010101" pitchFamily="50" charset="-127"/>
                        <a:ea typeface="나눔스퀘어 ExtraBold" panose="020B0600000101010101" pitchFamily="50" charset="-127"/>
                      </a:endParaRPr>
                    </a:p>
                  </a:txBody>
                  <a:tcPr marT="41564" marB="41564" anchor="ctr">
                    <a:lnL w="3556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669381258"/>
                  </a:ext>
                </a:extLst>
              </a:tr>
              <a:tr h="334372"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kern="0" spc="0" dirty="0">
                          <a:solidFill>
                            <a:srgbClr val="0C0C0C"/>
                          </a:solidFill>
                          <a:effectLst/>
                          <a:latin typeface="나눔스퀘어 ExtraBold" panose="020B0600000101010101" pitchFamily="50" charset="-127"/>
                          <a:ea typeface="나눔스퀘어 ExtraBold" panose="020B0600000101010101" pitchFamily="50" charset="-127"/>
                        </a:rPr>
                        <a:t>57</a:t>
                      </a:r>
                    </a:p>
                  </a:txBody>
                  <a:tcPr marT="41564" marB="41564" anchor="ctr">
                    <a:lnL w="3556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63500" lvl="0" indent="0" algn="just" defTabSz="914400" rtl="0" eaLnBrk="1" fontAlgn="base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1200" kern="0" spc="0" dirty="0" err="1">
                          <a:solidFill>
                            <a:schemeClr val="tx1"/>
                          </a:solidFill>
                          <a:effectLst/>
                          <a:latin typeface="나눔스퀘어 ExtraBold" panose="020B0600000101010101" pitchFamily="50" charset="-127"/>
                          <a:ea typeface="나눔스퀘어 ExtraBold" panose="020B0600000101010101" pitchFamily="50" charset="-127"/>
                          <a:cs typeface="+mn-cs"/>
                        </a:rPr>
                        <a:t>수수료월례비</a:t>
                      </a:r>
                      <a:r>
                        <a:rPr lang="ko-KR" altLang="en-US" sz="1200" kern="0" spc="0" dirty="0">
                          <a:solidFill>
                            <a:schemeClr val="tx1"/>
                          </a:solidFill>
                          <a:effectLst/>
                          <a:latin typeface="나눔스퀘어 ExtraBold" panose="020B0600000101010101" pitchFamily="50" charset="-127"/>
                          <a:ea typeface="나눔스퀘어 ExtraBold" panose="020B0600000101010101" pitchFamily="50" charset="-127"/>
                          <a:cs typeface="+mn-cs"/>
                        </a:rPr>
                        <a:t> 등의 수입이 발생하는 조합법인</a:t>
                      </a:r>
                      <a:r>
                        <a:rPr lang="en-US" altLang="ko-KR" sz="1200" kern="0" spc="0" dirty="0">
                          <a:solidFill>
                            <a:srgbClr val="FF0000"/>
                          </a:solidFill>
                          <a:effectLst/>
                          <a:latin typeface="나눔스퀘어 ExtraBold" panose="020B0600000101010101" pitchFamily="50" charset="-127"/>
                          <a:ea typeface="나눔스퀘어 ExtraBold" panose="020B0600000101010101" pitchFamily="50" charset="-127"/>
                        </a:rPr>
                        <a:t>(23</a:t>
                      </a:r>
                      <a:r>
                        <a:rPr lang="ko-KR" altLang="en-US" sz="1200" kern="0" spc="0" dirty="0">
                          <a:solidFill>
                            <a:srgbClr val="FF0000"/>
                          </a:solidFill>
                          <a:effectLst/>
                          <a:latin typeface="나눔스퀘어 ExtraBold" panose="020B0600000101010101" pitchFamily="50" charset="-127"/>
                          <a:ea typeface="나눔스퀘어 ExtraBold" panose="020B0600000101010101" pitchFamily="50" charset="-127"/>
                        </a:rPr>
                        <a:t>년 신설</a:t>
                      </a:r>
                      <a:r>
                        <a:rPr lang="en-US" altLang="ko-KR" sz="1200" kern="0" spc="0" dirty="0">
                          <a:solidFill>
                            <a:srgbClr val="FF0000"/>
                          </a:solidFill>
                          <a:effectLst/>
                          <a:latin typeface="나눔스퀘어 ExtraBold" panose="020B0600000101010101" pitchFamily="50" charset="-127"/>
                          <a:ea typeface="나눔스퀘어 ExtraBold" panose="020B0600000101010101" pitchFamily="50" charset="-127"/>
                        </a:rPr>
                        <a:t>)</a:t>
                      </a:r>
                      <a:endParaRPr lang="ko-KR" altLang="en-US" sz="1200" kern="0" spc="0" dirty="0">
                        <a:solidFill>
                          <a:srgbClr val="FF0000"/>
                        </a:solidFill>
                        <a:effectLst/>
                        <a:latin typeface="나눔스퀘어 ExtraBold" panose="020B0600000101010101" pitchFamily="50" charset="-127"/>
                        <a:ea typeface="나눔스퀘어 ExtraBold" panose="020B0600000101010101" pitchFamily="50" charset="-127"/>
                      </a:endParaRPr>
                    </a:p>
                  </a:txBody>
                  <a:tcPr marT="41564" marB="41564" anchor="ctr">
                    <a:lnL w="3556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3509698914"/>
                  </a:ext>
                </a:extLst>
              </a:tr>
              <a:tr h="334372"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200" kern="0" spc="0" dirty="0">
                        <a:solidFill>
                          <a:srgbClr val="0C0C0C"/>
                        </a:solidFill>
                        <a:effectLst/>
                        <a:latin typeface="나눔스퀘어 ExtraBold" panose="020B0600000101010101" pitchFamily="50" charset="-127"/>
                        <a:ea typeface="나눔스퀘어 ExtraBold" panose="020B0600000101010101" pitchFamily="50" charset="-127"/>
                      </a:endParaRPr>
                    </a:p>
                  </a:txBody>
                  <a:tcPr marT="41564" marB="41564" anchor="ctr">
                    <a:lnL w="3556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63500" lvl="0" indent="0" algn="just" defTabSz="914400" rtl="0" eaLnBrk="1" fontAlgn="base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ko-KR" altLang="en-US" sz="1200" kern="0" spc="0" dirty="0">
                        <a:solidFill>
                          <a:srgbClr val="0C0C0C"/>
                        </a:solidFill>
                        <a:effectLst/>
                        <a:latin typeface="나눔스퀘어 ExtraBold" panose="020B0600000101010101" pitchFamily="50" charset="-127"/>
                        <a:ea typeface="나눔스퀘어 ExtraBold" panose="020B0600000101010101" pitchFamily="50" charset="-127"/>
                      </a:endParaRPr>
                    </a:p>
                  </a:txBody>
                  <a:tcPr marT="41564" marB="41564" anchor="ctr">
                    <a:lnL w="3556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314969105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6663005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그림 8">
            <a:extLst>
              <a:ext uri="{FF2B5EF4-FFF2-40B4-BE49-F238E27FC236}">
                <a16:creationId xmlns:a16="http://schemas.microsoft.com/office/drawing/2014/main" xmlns="" id="{3B1A5D79-5902-41C8-BAED-76B0149ED52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848" b="16848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3" name="사각형: 둥근 모서리 12">
            <a:extLst>
              <a:ext uri="{FF2B5EF4-FFF2-40B4-BE49-F238E27FC236}">
                <a16:creationId xmlns:a16="http://schemas.microsoft.com/office/drawing/2014/main" xmlns="" id="{B0AAEF71-D79C-4536-A1D5-3BE6B62106F3}"/>
              </a:ext>
            </a:extLst>
          </p:cNvPr>
          <p:cNvSpPr/>
          <p:nvPr/>
        </p:nvSpPr>
        <p:spPr>
          <a:xfrm>
            <a:off x="195654" y="631460"/>
            <a:ext cx="11788030" cy="5796236"/>
          </a:xfrm>
          <a:prstGeom prst="roundRect">
            <a:avLst>
              <a:gd name="adj" fmla="val 3684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dirty="0">
                <a:solidFill>
                  <a:srgbClr val="0A1834"/>
                </a:solidFill>
              </a:rPr>
              <a:t>									</a:t>
            </a:r>
            <a:endParaRPr lang="ko-KR" altLang="en-US" dirty="0">
              <a:solidFill>
                <a:srgbClr val="0A1834"/>
              </a:solidFill>
            </a:endParaRPr>
          </a:p>
        </p:txBody>
      </p:sp>
      <p:pic>
        <p:nvPicPr>
          <p:cNvPr id="4" name="그림 3">
            <a:extLst>
              <a:ext uri="{FF2B5EF4-FFF2-40B4-BE49-F238E27FC236}">
                <a16:creationId xmlns:a16="http://schemas.microsoft.com/office/drawing/2014/main" xmlns="" id="{C9BCA64D-037A-49F7-A300-3CB2DC9B6C0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212245" y="0"/>
            <a:ext cx="1785671" cy="552517"/>
          </a:xfrm>
          <a:prstGeom prst="rect">
            <a:avLst/>
          </a:prstGeom>
        </p:spPr>
      </p:pic>
      <p:pic>
        <p:nvPicPr>
          <p:cNvPr id="14" name="그림 13">
            <a:extLst>
              <a:ext uri="{FF2B5EF4-FFF2-40B4-BE49-F238E27FC236}">
                <a16:creationId xmlns:a16="http://schemas.microsoft.com/office/drawing/2014/main" xmlns="" id="{0D9592AB-2BA6-4E77-9EDF-C43A691759C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07896" y="6459624"/>
            <a:ext cx="1525434" cy="355996"/>
          </a:xfrm>
          <a:prstGeom prst="rect">
            <a:avLst/>
          </a:prstGeom>
        </p:spPr>
      </p:pic>
      <p:grpSp>
        <p:nvGrpSpPr>
          <p:cNvPr id="18" name="Group 27">
            <a:extLst>
              <a:ext uri="{FF2B5EF4-FFF2-40B4-BE49-F238E27FC236}">
                <a16:creationId xmlns:a16="http://schemas.microsoft.com/office/drawing/2014/main" xmlns="" id="{4E4079C8-3933-48AE-97CC-D87E6C3ADF95}"/>
              </a:ext>
            </a:extLst>
          </p:cNvPr>
          <p:cNvGrpSpPr/>
          <p:nvPr/>
        </p:nvGrpSpPr>
        <p:grpSpPr>
          <a:xfrm>
            <a:off x="3902079" y="885413"/>
            <a:ext cx="8083741" cy="782039"/>
            <a:chOff x="4598833" y="1838843"/>
            <a:chExt cx="6573143" cy="797616"/>
          </a:xfrm>
        </p:grpSpPr>
        <p:sp>
          <p:nvSpPr>
            <p:cNvPr id="20" name="Rectangle 28">
              <a:extLst>
                <a:ext uri="{FF2B5EF4-FFF2-40B4-BE49-F238E27FC236}">
                  <a16:creationId xmlns:a16="http://schemas.microsoft.com/office/drawing/2014/main" xmlns="" id="{13C6C221-9BEC-4831-93AF-F28135C13101}"/>
                </a:ext>
              </a:extLst>
            </p:cNvPr>
            <p:cNvSpPr/>
            <p:nvPr/>
          </p:nvSpPr>
          <p:spPr>
            <a:xfrm>
              <a:off x="4780729" y="2174794"/>
              <a:ext cx="6391247" cy="461665"/>
            </a:xfrm>
            <a:prstGeom prst="rect">
              <a:avLst/>
            </a:prstGeom>
            <a:solidFill>
              <a:schemeClr val="accent4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ko-KR" altLang="en-US" sz="2000" dirty="0">
                  <a:latin typeface="에스코어 드림 6 Bold" panose="020B0703030302020204" pitchFamily="34" charset="-127"/>
                  <a:ea typeface="에스코어 드림 6 Bold" panose="020B0703030302020204" pitchFamily="34" charset="-127"/>
                </a:rPr>
                <a:t>           </a:t>
              </a:r>
              <a:r>
                <a:rPr lang="en-US" altLang="ko-KR" sz="2000" dirty="0">
                  <a:latin typeface="에스코어 드림 6 Bold" panose="020B0703030302020204" pitchFamily="34" charset="-127"/>
                  <a:ea typeface="에스코어 드림 6 Bold" panose="020B0703030302020204" pitchFamily="34" charset="-127"/>
                </a:rPr>
                <a:t>2.</a:t>
              </a:r>
              <a:r>
                <a:rPr lang="ko-KR" altLang="en-US" sz="2000" dirty="0">
                  <a:latin typeface="에스코어 드림 6 Bold" panose="020B0703030302020204" pitchFamily="34" charset="-127"/>
                  <a:ea typeface="에스코어 드림 6 Bold" panose="020B0703030302020204" pitchFamily="34" charset="-127"/>
                </a:rPr>
                <a:t>신고화면 개선</a:t>
              </a:r>
              <a:endParaRPr lang="en-US" sz="2000" dirty="0">
                <a:latin typeface="에스코어 드림 6 Bold" panose="020B0703030302020204" pitchFamily="34" charset="-127"/>
                <a:ea typeface="에스코어 드림 6 Bold" panose="020B0703030302020204" pitchFamily="34" charset="-127"/>
              </a:endParaRPr>
            </a:p>
          </p:txBody>
        </p:sp>
        <p:sp>
          <p:nvSpPr>
            <p:cNvPr id="27" name="Parallelogram 31">
              <a:extLst>
                <a:ext uri="{FF2B5EF4-FFF2-40B4-BE49-F238E27FC236}">
                  <a16:creationId xmlns:a16="http://schemas.microsoft.com/office/drawing/2014/main" xmlns="" id="{B71355F8-A94F-4623-9480-E677254B5377}"/>
                </a:ext>
              </a:extLst>
            </p:cNvPr>
            <p:cNvSpPr/>
            <p:nvPr/>
          </p:nvSpPr>
          <p:spPr>
            <a:xfrm rot="5400000" flipH="1">
              <a:off x="4636437" y="1996338"/>
              <a:ext cx="777696" cy="489893"/>
            </a:xfrm>
            <a:prstGeom prst="parallelogram">
              <a:avLst>
                <a:gd name="adj" fmla="val 55606"/>
              </a:avLst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" name="Arrow: Pentagon 29">
              <a:extLst>
                <a:ext uri="{FF2B5EF4-FFF2-40B4-BE49-F238E27FC236}">
                  <a16:creationId xmlns:a16="http://schemas.microsoft.com/office/drawing/2014/main" xmlns="" id="{9B2F891B-6C2B-4B74-89D4-2CC311307C39}"/>
                </a:ext>
              </a:extLst>
            </p:cNvPr>
            <p:cNvSpPr/>
            <p:nvPr/>
          </p:nvSpPr>
          <p:spPr>
            <a:xfrm flipH="1">
              <a:off x="4598833" y="1838843"/>
              <a:ext cx="668642" cy="452912"/>
            </a:xfrm>
            <a:prstGeom prst="homePlate">
              <a:avLst>
                <a:gd name="adj" fmla="val 43906"/>
              </a:avLst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26" name="사각형: 둥근 모서리 25">
            <a:extLst>
              <a:ext uri="{FF2B5EF4-FFF2-40B4-BE49-F238E27FC236}">
                <a16:creationId xmlns:a16="http://schemas.microsoft.com/office/drawing/2014/main" xmlns="" id="{1D2118B8-9447-49B0-BB05-2A57A218C09E}"/>
              </a:ext>
            </a:extLst>
          </p:cNvPr>
          <p:cNvSpPr/>
          <p:nvPr/>
        </p:nvSpPr>
        <p:spPr>
          <a:xfrm>
            <a:off x="6096872" y="2047831"/>
            <a:ext cx="5901044" cy="3467450"/>
          </a:xfrm>
          <a:prstGeom prst="roundRect">
            <a:avLst/>
          </a:prstGeom>
          <a:solidFill>
            <a:schemeClr val="bg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684000" indent="-285750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ko-KR" altLang="en-US" sz="2000" spc="200" dirty="0">
                <a:solidFill>
                  <a:schemeClr val="tx1"/>
                </a:solidFill>
                <a:latin typeface="에스코어 드림 5 Medium" panose="020B0503030302020204" pitchFamily="34" charset="-127"/>
                <a:ea typeface="에스코어 드림 5 Medium" panose="020B0503030302020204" pitchFamily="34" charset="-127"/>
              </a:rPr>
              <a:t>간편신고  </a:t>
            </a:r>
            <a:r>
              <a:rPr lang="ko-KR" altLang="en-US" sz="2000" spc="200" dirty="0" err="1">
                <a:solidFill>
                  <a:schemeClr val="tx1"/>
                </a:solidFill>
                <a:latin typeface="에스코어 드림 5 Medium" panose="020B0503030302020204" pitchFamily="34" charset="-127"/>
                <a:ea typeface="에스코어 드림 5 Medium" panose="020B0503030302020204" pitchFamily="34" charset="-127"/>
              </a:rPr>
              <a:t>미리채움</a:t>
            </a:r>
            <a:r>
              <a:rPr lang="ko-KR" altLang="en-US" sz="2000" spc="200" dirty="0">
                <a:solidFill>
                  <a:schemeClr val="tx1"/>
                </a:solidFill>
                <a:latin typeface="에스코어 드림 5 Medium" panose="020B0503030302020204" pitchFamily="34" charset="-127"/>
                <a:ea typeface="에스코어 드림 5 Medium" panose="020B0503030302020204" pitchFamily="34" charset="-127"/>
              </a:rPr>
              <a:t> 범위 확대</a:t>
            </a:r>
            <a:endParaRPr lang="en-US" altLang="ko-KR" sz="2000" spc="200" baseline="30000" dirty="0">
              <a:solidFill>
                <a:schemeClr val="tx1"/>
              </a:solidFill>
              <a:latin typeface="에스코어 드림 5 Medium" panose="020B0503030302020204" pitchFamily="34" charset="-127"/>
              <a:ea typeface="에스코어 드림 5 Medium" panose="020B0503030302020204" pitchFamily="34" charset="-127"/>
            </a:endParaRPr>
          </a:p>
          <a:p>
            <a:pPr marL="97200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ko-KR" altLang="en-US" dirty="0" err="1">
                <a:solidFill>
                  <a:srgbClr val="826EF8"/>
                </a:solidFill>
                <a:latin typeface="에스코어 드림 5 Medium" panose="020B0503030302020204" pitchFamily="34" charset="-127"/>
                <a:ea typeface="에스코어 드림 5 Medium" panose="020B0503030302020204" pitchFamily="34" charset="-127"/>
              </a:rPr>
              <a:t>중간예납액</a:t>
            </a:r>
            <a:r>
              <a:rPr lang="en-US" altLang="ko-KR" sz="2000" spc="200" dirty="0">
                <a:solidFill>
                  <a:srgbClr val="826EF8"/>
                </a:solidFill>
                <a:latin typeface="에스코어 드림 5 Medium" panose="020B0503030302020204" pitchFamily="34" charset="-127"/>
                <a:ea typeface="에스코어 드림 5 Medium" panose="020B0503030302020204" pitchFamily="34" charset="-127"/>
              </a:rPr>
              <a:t>, </a:t>
            </a:r>
            <a:r>
              <a:rPr lang="ko-KR" altLang="en-US" dirty="0">
                <a:solidFill>
                  <a:srgbClr val="826EF8"/>
                </a:solidFill>
                <a:latin typeface="에스코어 드림 5 Medium" panose="020B0503030302020204" pitchFamily="34" charset="-127"/>
                <a:ea typeface="에스코어 드림 5 Medium" panose="020B0503030302020204" pitchFamily="34" charset="-127"/>
              </a:rPr>
              <a:t>환급계좌</a:t>
            </a:r>
            <a:r>
              <a:rPr lang="ko-KR" altLang="en-US" sz="2000" spc="200" dirty="0">
                <a:solidFill>
                  <a:srgbClr val="826EF8"/>
                </a:solidFill>
                <a:latin typeface="에스코어 드림 5 Medium" panose="020B0503030302020204" pitchFamily="34" charset="-127"/>
                <a:ea typeface="에스코어 드림 5 Medium" panose="020B0503030302020204" pitchFamily="34" charset="-127"/>
              </a:rPr>
              <a:t> </a:t>
            </a:r>
            <a:r>
              <a:rPr lang="ko-KR" altLang="en-US" spc="200" dirty="0">
                <a:solidFill>
                  <a:srgbClr val="826EF8"/>
                </a:solidFill>
                <a:latin typeface="에스코어 드림 5 Medium" panose="020B0503030302020204" pitchFamily="34" charset="-127"/>
                <a:ea typeface="에스코어 드림 5 Medium" panose="020B0503030302020204" pitchFamily="34" charset="-127"/>
              </a:rPr>
              <a:t>추가 제공</a:t>
            </a:r>
            <a:endParaRPr lang="en-US" altLang="ko-KR" spc="200" dirty="0">
              <a:solidFill>
                <a:srgbClr val="826EF8"/>
              </a:solidFill>
              <a:latin typeface="에스코어 드림 5 Medium" panose="020B0503030302020204" pitchFamily="34" charset="-127"/>
              <a:ea typeface="에스코어 드림 5 Medium" panose="020B0503030302020204" pitchFamily="34" charset="-127"/>
            </a:endParaRPr>
          </a:p>
          <a:p>
            <a:pPr marL="684000" indent="-285750">
              <a:lnSpc>
                <a:spcPct val="150000"/>
              </a:lnSpc>
              <a:spcBef>
                <a:spcPts val="2400"/>
              </a:spcBef>
              <a:buFont typeface="Wingdings" panose="05000000000000000000" pitchFamily="2" charset="2"/>
              <a:buChar char="§"/>
            </a:pPr>
            <a:r>
              <a:rPr lang="ko-KR" altLang="en-US" sz="2000" spc="200" dirty="0">
                <a:solidFill>
                  <a:schemeClr val="tx1"/>
                </a:solidFill>
                <a:latin typeface="에스코어 드림 5 Medium" panose="020B0503030302020204" pitchFamily="34" charset="-127"/>
                <a:ea typeface="에스코어 드림 5 Medium" panose="020B0503030302020204" pitchFamily="34" charset="-127"/>
              </a:rPr>
              <a:t>세법용어 </a:t>
            </a:r>
            <a:r>
              <a:rPr lang="ko-KR" altLang="en-US" sz="2000" dirty="0">
                <a:solidFill>
                  <a:schemeClr val="tx1"/>
                </a:solidFill>
                <a:latin typeface="에스코어 드림 5 Medium" panose="020B0503030302020204" pitchFamily="34" charset="-127"/>
                <a:ea typeface="에스코어 드림 5 Medium" panose="020B0503030302020204" pitchFamily="34" charset="-127"/>
              </a:rPr>
              <a:t>도움말</a:t>
            </a:r>
            <a:r>
              <a:rPr lang="ko-KR" altLang="en-US" sz="2000" spc="200" dirty="0">
                <a:solidFill>
                  <a:schemeClr val="tx1"/>
                </a:solidFill>
                <a:latin typeface="에스코어 드림 5 Medium" panose="020B0503030302020204" pitchFamily="34" charset="-127"/>
                <a:ea typeface="에스코어 드림 5 Medium" panose="020B0503030302020204" pitchFamily="34" charset="-127"/>
              </a:rPr>
              <a:t> 제공</a:t>
            </a:r>
            <a:endParaRPr lang="en-US" altLang="ko-KR" sz="2000" spc="200" dirty="0">
              <a:solidFill>
                <a:schemeClr val="tx1"/>
              </a:solidFill>
              <a:latin typeface="에스코어 드림 5 Medium" panose="020B0503030302020204" pitchFamily="34" charset="-127"/>
              <a:ea typeface="에스코어 드림 5 Medium" panose="020B0503030302020204" pitchFamily="34" charset="-127"/>
            </a:endParaRPr>
          </a:p>
          <a:p>
            <a:pPr marL="97200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ko-KR" altLang="en-US" spc="200" dirty="0">
                <a:solidFill>
                  <a:schemeClr val="tx1"/>
                </a:solidFill>
                <a:latin typeface="에스코어 드림 5 Medium" panose="020B0503030302020204" pitchFamily="34" charset="-127"/>
                <a:ea typeface="에스코어 드림 5 Medium" panose="020B0503030302020204" pitchFamily="34" charset="-127"/>
              </a:rPr>
              <a:t>간편신고</a:t>
            </a:r>
            <a:r>
              <a:rPr lang="en-US" altLang="ko-KR" spc="200" dirty="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•</a:t>
            </a:r>
            <a:r>
              <a:rPr lang="ko-KR" altLang="en-US" spc="200" dirty="0">
                <a:solidFill>
                  <a:schemeClr val="tx1"/>
                </a:solidFill>
                <a:latin typeface="에스코어 드림 5 Medium" panose="020B0503030302020204" pitchFamily="34" charset="-127"/>
                <a:ea typeface="에스코어 드림 5 Medium" panose="020B0503030302020204" pitchFamily="34" charset="-127"/>
              </a:rPr>
              <a:t>이자소득만 있는 비영리법인</a:t>
            </a:r>
            <a:endParaRPr lang="en-US" altLang="ko-KR" spc="200" dirty="0">
              <a:solidFill>
                <a:schemeClr val="tx1"/>
              </a:solidFill>
              <a:latin typeface="에스코어 드림 5 Medium" panose="020B0503030302020204" pitchFamily="34" charset="-127"/>
              <a:ea typeface="에스코어 드림 5 Medium" panose="020B0503030302020204" pitchFamily="34" charset="-127"/>
            </a:endParaRPr>
          </a:p>
          <a:p>
            <a:pPr marL="686250">
              <a:lnSpc>
                <a:spcPct val="150000"/>
              </a:lnSpc>
            </a:pPr>
            <a:r>
              <a:rPr lang="en-US" altLang="ko-KR" spc="200" dirty="0">
                <a:solidFill>
                  <a:schemeClr val="tx1"/>
                </a:solidFill>
                <a:latin typeface="에스코어 드림 5 Medium" panose="020B0503030302020204" pitchFamily="34" charset="-127"/>
                <a:ea typeface="에스코어 드림 5 Medium" panose="020B0503030302020204" pitchFamily="34" charset="-127"/>
              </a:rPr>
              <a:t>  -</a:t>
            </a:r>
            <a:r>
              <a:rPr lang="ko-KR" altLang="en-US" spc="200" dirty="0">
                <a:solidFill>
                  <a:schemeClr val="tx1"/>
                </a:solidFill>
                <a:latin typeface="에스코어 드림 5 Medium" panose="020B0503030302020204" pitchFamily="34" charset="-127"/>
                <a:ea typeface="에스코어 드림 5 Medium" panose="020B0503030302020204" pitchFamily="34" charset="-127"/>
              </a:rPr>
              <a:t> 신고서 작성 시 </a:t>
            </a:r>
            <a:r>
              <a:rPr lang="ko-KR" altLang="en-US" spc="200" dirty="0">
                <a:solidFill>
                  <a:srgbClr val="826EF8"/>
                </a:solidFill>
                <a:latin typeface="에스코어 드림 5 Medium" panose="020B0503030302020204" pitchFamily="34" charset="-127"/>
                <a:ea typeface="에스코어 드림 5 Medium" panose="020B0503030302020204" pitchFamily="34" charset="-127"/>
              </a:rPr>
              <a:t>세법용어 설명 도움말</a:t>
            </a:r>
            <a:endParaRPr lang="en-US" altLang="ko-KR" spc="200" dirty="0">
              <a:solidFill>
                <a:srgbClr val="826EF8"/>
              </a:solidFill>
              <a:latin typeface="에스코어 드림 5 Medium" panose="020B0503030302020204" pitchFamily="34" charset="-127"/>
              <a:ea typeface="에스코어 드림 5 Medium" panose="020B0503030302020204" pitchFamily="34" charset="-127"/>
            </a:endParaRPr>
          </a:p>
          <a:p>
            <a:pPr marL="720000">
              <a:lnSpc>
                <a:spcPct val="150000"/>
              </a:lnSpc>
            </a:pPr>
            <a:r>
              <a:rPr lang="en-US" altLang="ko-KR" spc="200" dirty="0">
                <a:solidFill>
                  <a:srgbClr val="826EF8"/>
                </a:solidFill>
                <a:latin typeface="에스코어 드림 5 Medium" panose="020B0503030302020204" pitchFamily="34" charset="-127"/>
                <a:ea typeface="에스코어 드림 5 Medium" panose="020B0503030302020204" pitchFamily="34" charset="-127"/>
              </a:rPr>
              <a:t>   </a:t>
            </a:r>
            <a:r>
              <a:rPr lang="ko-KR" altLang="en-US" spc="200" dirty="0">
                <a:solidFill>
                  <a:srgbClr val="826EF8"/>
                </a:solidFill>
                <a:latin typeface="에스코어 드림 5 Medium" panose="020B0503030302020204" pitchFamily="34" charset="-127"/>
                <a:ea typeface="에스코어 드림 5 Medium" panose="020B0503030302020204" pitchFamily="34" charset="-127"/>
              </a:rPr>
              <a:t> 제공</a:t>
            </a:r>
            <a:endParaRPr lang="en-US" altLang="ko-KR" spc="200" dirty="0">
              <a:solidFill>
                <a:srgbClr val="826EF8"/>
              </a:solidFill>
              <a:latin typeface="에스코어 드림 5 Medium" panose="020B0503030302020204" pitchFamily="34" charset="-127"/>
              <a:ea typeface="에스코어 드림 5 Medium" panose="020B0503030302020204" pitchFamily="34" charset="-127"/>
            </a:endParaRPr>
          </a:p>
        </p:txBody>
      </p:sp>
      <p:pic>
        <p:nvPicPr>
          <p:cNvPr id="29" name="그림 28">
            <a:extLst>
              <a:ext uri="{FF2B5EF4-FFF2-40B4-BE49-F238E27FC236}">
                <a16:creationId xmlns:a16="http://schemas.microsoft.com/office/drawing/2014/main" xmlns="" id="{A4DEBAEA-D95D-487B-B1CA-FE88B969CAA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0833" y="2073874"/>
            <a:ext cx="5965474" cy="3786019"/>
          </a:xfrm>
          <a:prstGeom prst="rect">
            <a:avLst/>
          </a:prstGeom>
        </p:spPr>
      </p:pic>
      <p:pic>
        <p:nvPicPr>
          <p:cNvPr id="30" name="그림 29">
            <a:extLst>
              <a:ext uri="{FF2B5EF4-FFF2-40B4-BE49-F238E27FC236}">
                <a16:creationId xmlns:a16="http://schemas.microsoft.com/office/drawing/2014/main" xmlns="" id="{A2A14E86-2B8B-4357-9A2C-D51582A7FD5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6268" y="3103733"/>
            <a:ext cx="190527" cy="238158"/>
          </a:xfrm>
          <a:prstGeom prst="rect">
            <a:avLst/>
          </a:prstGeom>
        </p:spPr>
      </p:pic>
      <p:sp>
        <p:nvSpPr>
          <p:cNvPr id="34" name="TextBox 33">
            <a:extLst>
              <a:ext uri="{FF2B5EF4-FFF2-40B4-BE49-F238E27FC236}">
                <a16:creationId xmlns:a16="http://schemas.microsoft.com/office/drawing/2014/main" xmlns="" id="{B983DF88-40BC-4C51-BE62-6906ECDFAB94}"/>
              </a:ext>
            </a:extLst>
          </p:cNvPr>
          <p:cNvSpPr txBox="1"/>
          <p:nvPr/>
        </p:nvSpPr>
        <p:spPr>
          <a:xfrm>
            <a:off x="2127327" y="3349299"/>
            <a:ext cx="926951" cy="253916"/>
          </a:xfrm>
          <a:prstGeom prst="rect">
            <a:avLst/>
          </a:prstGeom>
          <a:noFill/>
          <a:ln w="4445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ko-KR" altLang="en-US" sz="1050" b="1" dirty="0"/>
              <a:t>①커서이동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xmlns="" id="{FAF8DA3C-28DE-4694-AB98-D76AEE504FC8}"/>
              </a:ext>
            </a:extLst>
          </p:cNvPr>
          <p:cNvSpPr txBox="1"/>
          <p:nvPr/>
        </p:nvSpPr>
        <p:spPr>
          <a:xfrm>
            <a:off x="3464349" y="2229546"/>
            <a:ext cx="1121611" cy="253916"/>
          </a:xfrm>
          <a:prstGeom prst="rect">
            <a:avLst/>
          </a:prstGeom>
          <a:noFill/>
          <a:ln w="4445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ko-KR" altLang="en-US" sz="1050" dirty="0"/>
              <a:t>②도움말 생성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xmlns="" id="{FF30E16A-A7D3-4755-93AA-D17259F9B867}"/>
              </a:ext>
            </a:extLst>
          </p:cNvPr>
          <p:cNvSpPr txBox="1"/>
          <p:nvPr/>
        </p:nvSpPr>
        <p:spPr>
          <a:xfrm>
            <a:off x="817463" y="2972775"/>
            <a:ext cx="1233772" cy="253916"/>
          </a:xfrm>
          <a:prstGeom prst="rect">
            <a:avLst/>
          </a:prstGeom>
          <a:noFill/>
          <a:ln w="4445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/>
            <a:endParaRPr lang="ko-KR" altLang="en-US" sz="1050" dirty="0"/>
          </a:p>
        </p:txBody>
      </p:sp>
      <p:cxnSp>
        <p:nvCxnSpPr>
          <p:cNvPr id="37" name="직선 화살표 연결선 36">
            <a:extLst>
              <a:ext uri="{FF2B5EF4-FFF2-40B4-BE49-F238E27FC236}">
                <a16:creationId xmlns:a16="http://schemas.microsoft.com/office/drawing/2014/main" xmlns="" id="{ABFBBA7D-392B-496E-87F7-9CE042477CDC}"/>
              </a:ext>
            </a:extLst>
          </p:cNvPr>
          <p:cNvCxnSpPr/>
          <p:nvPr/>
        </p:nvCxnSpPr>
        <p:spPr>
          <a:xfrm flipV="1">
            <a:off x="2127327" y="2509392"/>
            <a:ext cx="1261332" cy="463383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8" name="TextBox 37">
            <a:extLst>
              <a:ext uri="{FF2B5EF4-FFF2-40B4-BE49-F238E27FC236}">
                <a16:creationId xmlns:a16="http://schemas.microsoft.com/office/drawing/2014/main" xmlns="" id="{7A893D64-0161-4060-9927-1C8099FD899A}"/>
              </a:ext>
            </a:extLst>
          </p:cNvPr>
          <p:cNvSpPr txBox="1"/>
          <p:nvPr/>
        </p:nvSpPr>
        <p:spPr>
          <a:xfrm>
            <a:off x="3455382" y="2543311"/>
            <a:ext cx="3038424" cy="900246"/>
          </a:xfrm>
          <a:prstGeom prst="rect">
            <a:avLst/>
          </a:prstGeom>
          <a:solidFill>
            <a:schemeClr val="bg1"/>
          </a:solidFill>
          <a:ln w="44450"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altLang="ko-KR" sz="1050" b="1" dirty="0"/>
              <a:t>*</a:t>
            </a:r>
            <a:r>
              <a:rPr lang="ko-KR" altLang="en-US" sz="1050" b="1" dirty="0"/>
              <a:t>수시부과세액 </a:t>
            </a:r>
            <a:r>
              <a:rPr lang="en-US" altLang="ko-KR" sz="1050" b="1" dirty="0"/>
              <a:t>: </a:t>
            </a:r>
            <a:r>
              <a:rPr lang="en-US" altLang="ko-KR" sz="1050" dirty="0"/>
              <a:t>‘</a:t>
            </a:r>
            <a:r>
              <a:rPr lang="ko-KR" altLang="en-US" sz="1050" dirty="0"/>
              <a:t>신고를 하지 아니하고 본점 등을 이전한 경우</a:t>
            </a:r>
            <a:r>
              <a:rPr lang="en-US" altLang="ko-KR" sz="1050" dirty="0"/>
              <a:t>‘,’</a:t>
            </a:r>
            <a:r>
              <a:rPr lang="ko-KR" altLang="en-US" sz="1050" dirty="0"/>
              <a:t>사업부진 기타의 사유로 휴업 또는 폐업상태에 있는 경우</a:t>
            </a:r>
            <a:r>
              <a:rPr lang="en-US" altLang="ko-KR" sz="1050" dirty="0"/>
              <a:t>’ </a:t>
            </a:r>
            <a:r>
              <a:rPr lang="ko-KR" altLang="en-US" sz="1050" dirty="0"/>
              <a:t>등 일정한 사유로 인해 과세기간 종료 전이나 신고기한 도래 전에 정부가 과세표준을 경정하여 부과한 세액</a:t>
            </a:r>
            <a:endParaRPr lang="ko-KR" altLang="en-US" sz="1050" b="1" dirty="0"/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xmlns="" id="{45BD22A5-F0FF-4EF3-AA5B-9EF1CC07DE52}"/>
              </a:ext>
            </a:extLst>
          </p:cNvPr>
          <p:cNvSpPr txBox="1"/>
          <p:nvPr/>
        </p:nvSpPr>
        <p:spPr>
          <a:xfrm>
            <a:off x="4098255" y="880656"/>
            <a:ext cx="602478" cy="4616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2400" b="1" dirty="0">
                <a:solidFill>
                  <a:schemeClr val="bg1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Arial" pitchFamily="34" charset="0"/>
              </a:rPr>
              <a:t>Ⅰ</a:t>
            </a:r>
            <a:endParaRPr lang="ko-KR" altLang="en-US" sz="2400" b="1" dirty="0">
              <a:solidFill>
                <a:schemeClr val="bg1"/>
              </a:solidFill>
              <a:cs typeface="Arial" pitchFamily="34" charset="0"/>
            </a:endParaRPr>
          </a:p>
        </p:txBody>
      </p:sp>
      <p:grpSp>
        <p:nvGrpSpPr>
          <p:cNvPr id="40" name="그룹 39">
            <a:extLst>
              <a:ext uri="{FF2B5EF4-FFF2-40B4-BE49-F238E27FC236}">
                <a16:creationId xmlns:a16="http://schemas.microsoft.com/office/drawing/2014/main" xmlns="" id="{CC22F9F8-4309-4E0E-B1DD-1193E05827CE}"/>
              </a:ext>
            </a:extLst>
          </p:cNvPr>
          <p:cNvGrpSpPr/>
          <p:nvPr/>
        </p:nvGrpSpPr>
        <p:grpSpPr>
          <a:xfrm>
            <a:off x="3902079" y="871698"/>
            <a:ext cx="8092705" cy="812760"/>
            <a:chOff x="3902079" y="871698"/>
            <a:chExt cx="8092705" cy="812760"/>
          </a:xfrm>
        </p:grpSpPr>
        <p:grpSp>
          <p:nvGrpSpPr>
            <p:cNvPr id="41" name="Group 27">
              <a:extLst>
                <a:ext uri="{FF2B5EF4-FFF2-40B4-BE49-F238E27FC236}">
                  <a16:creationId xmlns:a16="http://schemas.microsoft.com/office/drawing/2014/main" xmlns="" id="{0519566E-2EC3-49AF-BF96-4A6FF15CD569}"/>
                </a:ext>
              </a:extLst>
            </p:cNvPr>
            <p:cNvGrpSpPr/>
            <p:nvPr/>
          </p:nvGrpSpPr>
          <p:grpSpPr>
            <a:xfrm>
              <a:off x="3902079" y="871698"/>
              <a:ext cx="8083741" cy="795757"/>
              <a:chOff x="4598833" y="1824853"/>
              <a:chExt cx="6573143" cy="811606"/>
            </a:xfrm>
          </p:grpSpPr>
          <p:sp>
            <p:nvSpPr>
              <p:cNvPr id="43" name="Rectangle 28">
                <a:extLst>
                  <a:ext uri="{FF2B5EF4-FFF2-40B4-BE49-F238E27FC236}">
                    <a16:creationId xmlns:a16="http://schemas.microsoft.com/office/drawing/2014/main" xmlns="" id="{49E73EBF-5590-41D3-99EC-313B2BFD1FFE}"/>
                  </a:ext>
                </a:extLst>
              </p:cNvPr>
              <p:cNvSpPr/>
              <p:nvPr/>
            </p:nvSpPr>
            <p:spPr>
              <a:xfrm>
                <a:off x="4780729" y="2174794"/>
                <a:ext cx="6391247" cy="461665"/>
              </a:xfrm>
              <a:prstGeom prst="rect">
                <a:avLst/>
              </a:prstGeom>
              <a:solidFill>
                <a:schemeClr val="accent4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r>
                  <a:rPr lang="ko-KR" altLang="en-US" sz="2000" dirty="0">
                    <a:latin typeface="에스코어 드림 6 Bold" panose="020B0703030302020204" pitchFamily="34" charset="-127"/>
                    <a:ea typeface="에스코어 드림 6 Bold" panose="020B0703030302020204" pitchFamily="34" charset="-127"/>
                  </a:rPr>
                  <a:t>           신고화면개선</a:t>
                </a:r>
                <a:endParaRPr lang="en-US" sz="2000" dirty="0">
                  <a:latin typeface="에스코어 드림 6 Bold" panose="020B0703030302020204" pitchFamily="34" charset="-127"/>
                  <a:ea typeface="에스코어 드림 6 Bold" panose="020B0703030302020204" pitchFamily="34" charset="-127"/>
                </a:endParaRPr>
              </a:p>
            </p:txBody>
          </p:sp>
          <p:sp>
            <p:nvSpPr>
              <p:cNvPr id="44" name="Parallelogram 31">
                <a:extLst>
                  <a:ext uri="{FF2B5EF4-FFF2-40B4-BE49-F238E27FC236}">
                    <a16:creationId xmlns:a16="http://schemas.microsoft.com/office/drawing/2014/main" xmlns="" id="{0E98E90E-9B91-464D-90CA-0192412483DC}"/>
                  </a:ext>
                </a:extLst>
              </p:cNvPr>
              <p:cNvSpPr/>
              <p:nvPr/>
            </p:nvSpPr>
            <p:spPr>
              <a:xfrm rot="5400000" flipH="1">
                <a:off x="4636437" y="1996338"/>
                <a:ext cx="777696" cy="489893"/>
              </a:xfrm>
              <a:prstGeom prst="parallelogram">
                <a:avLst>
                  <a:gd name="adj" fmla="val 55606"/>
                </a:avLst>
              </a:prstGeom>
              <a:solidFill>
                <a:schemeClr val="accent4">
                  <a:lumMod val="60000"/>
                  <a:lumOff val="4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5" name="Arrow: Pentagon 29">
                <a:extLst>
                  <a:ext uri="{FF2B5EF4-FFF2-40B4-BE49-F238E27FC236}">
                    <a16:creationId xmlns:a16="http://schemas.microsoft.com/office/drawing/2014/main" xmlns="" id="{3D431B79-1E35-47BD-92D0-1920BF78429E}"/>
                  </a:ext>
                </a:extLst>
              </p:cNvPr>
              <p:cNvSpPr/>
              <p:nvPr/>
            </p:nvSpPr>
            <p:spPr>
              <a:xfrm flipH="1">
                <a:off x="4598833" y="1838843"/>
                <a:ext cx="668642" cy="452912"/>
              </a:xfrm>
              <a:prstGeom prst="homePlate">
                <a:avLst>
                  <a:gd name="adj" fmla="val 43906"/>
                </a:avLst>
              </a:prstGeom>
              <a:solidFill>
                <a:schemeClr val="accent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46" name="TextBox 45">
                <a:extLst>
                  <a:ext uri="{FF2B5EF4-FFF2-40B4-BE49-F238E27FC236}">
                    <a16:creationId xmlns:a16="http://schemas.microsoft.com/office/drawing/2014/main" xmlns="" id="{2657DB03-7289-43E7-ACFC-735A1512643D}"/>
                  </a:ext>
                </a:extLst>
              </p:cNvPr>
              <p:cNvSpPr txBox="1"/>
              <p:nvPr/>
            </p:nvSpPr>
            <p:spPr>
              <a:xfrm>
                <a:off x="4758354" y="1824853"/>
                <a:ext cx="489894" cy="47086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altLang="ko-KR" sz="2400" b="1" dirty="0">
                    <a:solidFill>
                      <a:schemeClr val="bg1"/>
                    </a:solidFill>
                    <a:latin typeface="맑은 고딕" panose="020B0503020000020004" pitchFamily="50" charset="-127"/>
                    <a:ea typeface="맑은 고딕" panose="020B0503020000020004" pitchFamily="50" charset="-127"/>
                    <a:cs typeface="Arial" pitchFamily="34" charset="0"/>
                  </a:rPr>
                  <a:t>Ⅰ</a:t>
                </a:r>
                <a:endParaRPr lang="ko-KR" altLang="en-US" sz="2400" b="1" dirty="0">
                  <a:solidFill>
                    <a:schemeClr val="bg1"/>
                  </a:solidFill>
                  <a:cs typeface="Arial" pitchFamily="34" charset="0"/>
                </a:endParaRPr>
              </a:p>
            </p:txBody>
          </p:sp>
        </p:grpSp>
        <p:sp>
          <p:nvSpPr>
            <p:cNvPr id="42" name="TextBox 41">
              <a:extLst>
                <a:ext uri="{FF2B5EF4-FFF2-40B4-BE49-F238E27FC236}">
                  <a16:creationId xmlns:a16="http://schemas.microsoft.com/office/drawing/2014/main" xmlns="" id="{2BA2E7B5-571F-482E-AB97-D0A03187D0D0}"/>
                </a:ext>
              </a:extLst>
            </p:cNvPr>
            <p:cNvSpPr txBox="1"/>
            <p:nvPr/>
          </p:nvSpPr>
          <p:spPr>
            <a:xfrm>
              <a:off x="10863435" y="1407459"/>
              <a:ext cx="1131349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ko-KR" altLang="en-US" sz="1200" dirty="0">
                  <a:solidFill>
                    <a:schemeClr val="bg1"/>
                  </a:solidFill>
                  <a:latin typeface="에스코어 드림 6 Bold" panose="020B0703030302020204" pitchFamily="34" charset="-127"/>
                  <a:ea typeface="에스코어 드림 6 Bold" panose="020B0703030302020204" pitchFamily="34" charset="-127"/>
                </a:rPr>
                <a:t>신고납부안내</a:t>
              </a:r>
              <a:endParaRPr lang="ko-KR" altLang="en-US" dirty="0">
                <a:solidFill>
                  <a:schemeClr val="bg1"/>
                </a:solidFill>
                <a:latin typeface="에스코어 드림 6 Bold" panose="020B0703030302020204" pitchFamily="34" charset="-127"/>
                <a:ea typeface="에스코어 드림 6 Bold" panose="020B0703030302020204" pitchFamily="34" charset="-127"/>
              </a:endParaRPr>
            </a:p>
          </p:txBody>
        </p:sp>
      </p:grpSp>
      <p:grpSp>
        <p:nvGrpSpPr>
          <p:cNvPr id="47" name="그룹 46">
            <a:extLst>
              <a:ext uri="{FF2B5EF4-FFF2-40B4-BE49-F238E27FC236}">
                <a16:creationId xmlns:a16="http://schemas.microsoft.com/office/drawing/2014/main" xmlns="" id="{7F0AD642-F806-46B6-937F-B4CD75D9DA3C}"/>
              </a:ext>
            </a:extLst>
          </p:cNvPr>
          <p:cNvGrpSpPr/>
          <p:nvPr/>
        </p:nvGrpSpPr>
        <p:grpSpPr>
          <a:xfrm>
            <a:off x="2608311" y="885415"/>
            <a:ext cx="2125067" cy="444066"/>
            <a:chOff x="2608311" y="885415"/>
            <a:chExt cx="2125067" cy="444066"/>
          </a:xfrm>
        </p:grpSpPr>
        <p:sp>
          <p:nvSpPr>
            <p:cNvPr id="48" name="Arrow: Pentagon 29">
              <a:extLst>
                <a:ext uri="{FF2B5EF4-FFF2-40B4-BE49-F238E27FC236}">
                  <a16:creationId xmlns:a16="http://schemas.microsoft.com/office/drawing/2014/main" xmlns="" id="{F32BD5DB-B9C1-4386-92A1-7182CB7E289F}"/>
                </a:ext>
              </a:extLst>
            </p:cNvPr>
            <p:cNvSpPr/>
            <p:nvPr/>
          </p:nvSpPr>
          <p:spPr>
            <a:xfrm flipH="1">
              <a:off x="2608311" y="885415"/>
              <a:ext cx="2125067" cy="444066"/>
            </a:xfrm>
            <a:prstGeom prst="homePlate">
              <a:avLst>
                <a:gd name="adj" fmla="val 43906"/>
              </a:avLst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49" name="TextBox 48">
              <a:extLst>
                <a:ext uri="{FF2B5EF4-FFF2-40B4-BE49-F238E27FC236}">
                  <a16:creationId xmlns:a16="http://schemas.microsoft.com/office/drawing/2014/main" xmlns="" id="{A2926665-E922-42A5-9DC0-8A333ABE2B3D}"/>
                </a:ext>
              </a:extLst>
            </p:cNvPr>
            <p:cNvSpPr txBox="1"/>
            <p:nvPr/>
          </p:nvSpPr>
          <p:spPr>
            <a:xfrm>
              <a:off x="2706150" y="922032"/>
              <a:ext cx="1964449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ko-KR" b="1" dirty="0">
                  <a:solidFill>
                    <a:schemeClr val="bg1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  <a:cs typeface="Arial" pitchFamily="34" charset="0"/>
                </a:rPr>
                <a:t>Ⅰ. </a:t>
              </a:r>
              <a:r>
                <a:rPr lang="ko-KR" altLang="en-US" b="1" dirty="0">
                  <a:solidFill>
                    <a:schemeClr val="bg1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  <a:cs typeface="Arial" pitchFamily="34" charset="0"/>
                </a:rPr>
                <a:t>신고지원방향</a:t>
              </a:r>
              <a:endParaRPr lang="ko-KR" altLang="en-US" b="1" dirty="0">
                <a:solidFill>
                  <a:schemeClr val="bg1"/>
                </a:solidFill>
                <a:cs typeface="Arial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0164425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" grpId="0" animBg="1"/>
      <p:bldP spid="35" grpId="0" animBg="1"/>
      <p:bldP spid="36" grpId="0" animBg="1"/>
      <p:bldP spid="38" grpId="0" animBg="1"/>
    </p:bld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그림 8">
            <a:extLst>
              <a:ext uri="{FF2B5EF4-FFF2-40B4-BE49-F238E27FC236}">
                <a16:creationId xmlns:a16="http://schemas.microsoft.com/office/drawing/2014/main" xmlns="" id="{3B1A5D79-5902-41C8-BAED-76B0149ED52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848" b="16848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3" name="사각형: 둥근 모서리 12">
            <a:extLst>
              <a:ext uri="{FF2B5EF4-FFF2-40B4-BE49-F238E27FC236}">
                <a16:creationId xmlns:a16="http://schemas.microsoft.com/office/drawing/2014/main" xmlns="" id="{B0AAEF71-D79C-4536-A1D5-3BE6B62106F3}"/>
              </a:ext>
            </a:extLst>
          </p:cNvPr>
          <p:cNvSpPr/>
          <p:nvPr/>
        </p:nvSpPr>
        <p:spPr>
          <a:xfrm>
            <a:off x="195654" y="614106"/>
            <a:ext cx="11788030" cy="5796236"/>
          </a:xfrm>
          <a:prstGeom prst="roundRect">
            <a:avLst>
              <a:gd name="adj" fmla="val 3684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dirty="0">
                <a:solidFill>
                  <a:srgbClr val="0A1834"/>
                </a:solidFill>
              </a:rPr>
              <a:t>									</a:t>
            </a:r>
            <a:endParaRPr lang="ko-KR" altLang="en-US" dirty="0">
              <a:solidFill>
                <a:srgbClr val="0A1834"/>
              </a:solidFill>
            </a:endParaRPr>
          </a:p>
        </p:txBody>
      </p:sp>
      <p:pic>
        <p:nvPicPr>
          <p:cNvPr id="4" name="그림 3">
            <a:extLst>
              <a:ext uri="{FF2B5EF4-FFF2-40B4-BE49-F238E27FC236}">
                <a16:creationId xmlns:a16="http://schemas.microsoft.com/office/drawing/2014/main" xmlns="" id="{C9BCA64D-037A-49F7-A300-3CB2DC9B6C0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212245" y="0"/>
            <a:ext cx="1785671" cy="552517"/>
          </a:xfrm>
          <a:prstGeom prst="rect">
            <a:avLst/>
          </a:prstGeom>
        </p:spPr>
      </p:pic>
      <p:pic>
        <p:nvPicPr>
          <p:cNvPr id="14" name="그림 13">
            <a:extLst>
              <a:ext uri="{FF2B5EF4-FFF2-40B4-BE49-F238E27FC236}">
                <a16:creationId xmlns:a16="http://schemas.microsoft.com/office/drawing/2014/main" xmlns="" id="{0D9592AB-2BA6-4E77-9EDF-C43A691759C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07896" y="6459624"/>
            <a:ext cx="1525434" cy="355996"/>
          </a:xfrm>
          <a:prstGeom prst="rect">
            <a:avLst/>
          </a:prstGeom>
        </p:spPr>
      </p:pic>
      <p:sp>
        <p:nvSpPr>
          <p:cNvPr id="37" name="TextBox 36">
            <a:extLst>
              <a:ext uri="{FF2B5EF4-FFF2-40B4-BE49-F238E27FC236}">
                <a16:creationId xmlns:a16="http://schemas.microsoft.com/office/drawing/2014/main" xmlns="" id="{3A8C9166-5D9C-4CD9-9582-0B9841FC481C}"/>
              </a:ext>
            </a:extLst>
          </p:cNvPr>
          <p:cNvSpPr txBox="1"/>
          <p:nvPr/>
        </p:nvSpPr>
        <p:spPr>
          <a:xfrm>
            <a:off x="10879671" y="1407459"/>
            <a:ext cx="150582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1200" dirty="0">
                <a:solidFill>
                  <a:schemeClr val="bg1"/>
                </a:solidFill>
                <a:latin typeface="에스코어 드림 6 Bold" panose="020B0703030302020204" pitchFamily="34" charset="-127"/>
                <a:ea typeface="에스코어 드림 6 Bold" panose="020B0703030302020204" pitchFamily="34" charset="-127"/>
              </a:rPr>
              <a:t>세정지원 방안</a:t>
            </a:r>
            <a:endParaRPr lang="ko-KR" altLang="en-US" dirty="0">
              <a:solidFill>
                <a:schemeClr val="bg1"/>
              </a:solidFill>
              <a:latin typeface="에스코어 드림 6 Bold" panose="020B0703030302020204" pitchFamily="34" charset="-127"/>
              <a:ea typeface="에스코어 드림 6 Bold" panose="020B0703030302020204" pitchFamily="34" charset="-127"/>
            </a:endParaRPr>
          </a:p>
        </p:txBody>
      </p:sp>
      <p:grpSp>
        <p:nvGrpSpPr>
          <p:cNvPr id="79" name="그룹 78">
            <a:extLst>
              <a:ext uri="{FF2B5EF4-FFF2-40B4-BE49-F238E27FC236}">
                <a16:creationId xmlns:a16="http://schemas.microsoft.com/office/drawing/2014/main" xmlns="" id="{8B560BB1-20F8-417C-9F14-C6AB5BB7A3E9}"/>
              </a:ext>
            </a:extLst>
          </p:cNvPr>
          <p:cNvGrpSpPr/>
          <p:nvPr/>
        </p:nvGrpSpPr>
        <p:grpSpPr>
          <a:xfrm>
            <a:off x="2159252" y="812975"/>
            <a:ext cx="9862837" cy="812760"/>
            <a:chOff x="2159252" y="871698"/>
            <a:chExt cx="9862837" cy="812760"/>
          </a:xfrm>
        </p:grpSpPr>
        <p:grpSp>
          <p:nvGrpSpPr>
            <p:cNvPr id="80" name="그룹 79">
              <a:extLst>
                <a:ext uri="{FF2B5EF4-FFF2-40B4-BE49-F238E27FC236}">
                  <a16:creationId xmlns:a16="http://schemas.microsoft.com/office/drawing/2014/main" xmlns="" id="{F11AF6BA-C012-4C15-ADE7-319A35B9B795}"/>
                </a:ext>
              </a:extLst>
            </p:cNvPr>
            <p:cNvGrpSpPr/>
            <p:nvPr/>
          </p:nvGrpSpPr>
          <p:grpSpPr>
            <a:xfrm>
              <a:off x="2159252" y="871698"/>
              <a:ext cx="9826567" cy="795757"/>
              <a:chOff x="2159252" y="871698"/>
              <a:chExt cx="9826567" cy="795757"/>
            </a:xfrm>
          </p:grpSpPr>
          <p:grpSp>
            <p:nvGrpSpPr>
              <p:cNvPr id="82" name="Group 27">
                <a:extLst>
                  <a:ext uri="{FF2B5EF4-FFF2-40B4-BE49-F238E27FC236}">
                    <a16:creationId xmlns:a16="http://schemas.microsoft.com/office/drawing/2014/main" xmlns="" id="{6860AD1B-AFBB-454C-85E4-95DB6CE39FBE}"/>
                  </a:ext>
                </a:extLst>
              </p:cNvPr>
              <p:cNvGrpSpPr/>
              <p:nvPr/>
            </p:nvGrpSpPr>
            <p:grpSpPr>
              <a:xfrm>
                <a:off x="3910467" y="871698"/>
                <a:ext cx="8075352" cy="795757"/>
                <a:chOff x="4605654" y="1824853"/>
                <a:chExt cx="6566322" cy="811606"/>
              </a:xfrm>
            </p:grpSpPr>
            <p:sp>
              <p:nvSpPr>
                <p:cNvPr id="86" name="Rectangle 28">
                  <a:extLst>
                    <a:ext uri="{FF2B5EF4-FFF2-40B4-BE49-F238E27FC236}">
                      <a16:creationId xmlns:a16="http://schemas.microsoft.com/office/drawing/2014/main" xmlns="" id="{C14A02B2-ED7D-4653-976E-3D463CFE6ED3}"/>
                    </a:ext>
                  </a:extLst>
                </p:cNvPr>
                <p:cNvSpPr/>
                <p:nvPr/>
              </p:nvSpPr>
              <p:spPr>
                <a:xfrm>
                  <a:off x="4780729" y="2174794"/>
                  <a:ext cx="6391247" cy="461665"/>
                </a:xfrm>
                <a:prstGeom prst="rect">
                  <a:avLst/>
                </a:prstGeom>
                <a:solidFill>
                  <a:srgbClr val="0099CC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r>
                    <a:rPr lang="ko-KR" altLang="en-US" sz="2000" dirty="0">
                      <a:latin typeface="에스코어 드림 6 Bold" panose="020B0703030302020204" pitchFamily="34" charset="-127"/>
                      <a:ea typeface="에스코어 드림 6 Bold" panose="020B0703030302020204" pitchFamily="34" charset="-127"/>
                    </a:rPr>
                    <a:t>           취약분야</a:t>
                  </a:r>
                  <a:endParaRPr lang="en-US" sz="2000" dirty="0">
                    <a:latin typeface="에스코어 드림 6 Bold" panose="020B0703030302020204" pitchFamily="34" charset="-127"/>
                    <a:ea typeface="에스코어 드림 6 Bold" panose="020B0703030302020204" pitchFamily="34" charset="-127"/>
                  </a:endParaRPr>
                </a:p>
              </p:txBody>
            </p:sp>
            <p:sp>
              <p:nvSpPr>
                <p:cNvPr id="87" name="Parallelogram 31">
                  <a:extLst>
                    <a:ext uri="{FF2B5EF4-FFF2-40B4-BE49-F238E27FC236}">
                      <a16:creationId xmlns:a16="http://schemas.microsoft.com/office/drawing/2014/main" xmlns="" id="{83B26E31-76B3-40FC-9726-ED67ED594041}"/>
                    </a:ext>
                  </a:extLst>
                </p:cNvPr>
                <p:cNvSpPr/>
                <p:nvPr/>
              </p:nvSpPr>
              <p:spPr>
                <a:xfrm rot="5400000" flipH="1">
                  <a:off x="4636437" y="1996338"/>
                  <a:ext cx="777696" cy="489893"/>
                </a:xfrm>
                <a:prstGeom prst="parallelogram">
                  <a:avLst>
                    <a:gd name="adj" fmla="val 55606"/>
                  </a:avLst>
                </a:prstGeom>
                <a:solidFill>
                  <a:srgbClr val="00FFFF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8" name="Arrow: Pentagon 29">
                  <a:extLst>
                    <a:ext uri="{FF2B5EF4-FFF2-40B4-BE49-F238E27FC236}">
                      <a16:creationId xmlns:a16="http://schemas.microsoft.com/office/drawing/2014/main" xmlns="" id="{0F4D7DB0-C2FF-45CA-84D4-790B40D8175D}"/>
                    </a:ext>
                  </a:extLst>
                </p:cNvPr>
                <p:cNvSpPr/>
                <p:nvPr/>
              </p:nvSpPr>
              <p:spPr>
                <a:xfrm flipH="1">
                  <a:off x="4605654" y="1838843"/>
                  <a:ext cx="668642" cy="452912"/>
                </a:xfrm>
                <a:prstGeom prst="homePlate">
                  <a:avLst>
                    <a:gd name="adj" fmla="val 43906"/>
                  </a:avLst>
                </a:prstGeom>
                <a:solidFill>
                  <a:schemeClr val="accent4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89" name="TextBox 88">
                  <a:extLst>
                    <a:ext uri="{FF2B5EF4-FFF2-40B4-BE49-F238E27FC236}">
                      <a16:creationId xmlns:a16="http://schemas.microsoft.com/office/drawing/2014/main" xmlns="" id="{DC757DF6-89C8-471B-A4D9-8BC5E7B7A466}"/>
                    </a:ext>
                  </a:extLst>
                </p:cNvPr>
                <p:cNvSpPr txBox="1"/>
                <p:nvPr/>
              </p:nvSpPr>
              <p:spPr>
                <a:xfrm>
                  <a:off x="4758354" y="1824853"/>
                  <a:ext cx="489894" cy="47086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n-US" altLang="ko-KR" sz="2400" b="1" dirty="0">
                      <a:solidFill>
                        <a:schemeClr val="bg1"/>
                      </a:solidFill>
                      <a:latin typeface="맑은 고딕" panose="020B0503020000020004" pitchFamily="50" charset="-127"/>
                      <a:ea typeface="맑은 고딕" panose="020B0503020000020004" pitchFamily="50" charset="-127"/>
                      <a:cs typeface="Arial" pitchFamily="34" charset="0"/>
                    </a:rPr>
                    <a:t>Ⅰ</a:t>
                  </a:r>
                  <a:endParaRPr lang="ko-KR" altLang="en-US" sz="2400" b="1" dirty="0">
                    <a:solidFill>
                      <a:schemeClr val="bg1"/>
                    </a:solidFill>
                    <a:cs typeface="Arial" pitchFamily="34" charset="0"/>
                  </a:endParaRPr>
                </a:p>
              </p:txBody>
            </p:sp>
          </p:grpSp>
          <p:grpSp>
            <p:nvGrpSpPr>
              <p:cNvPr id="83" name="그룹 82">
                <a:extLst>
                  <a:ext uri="{FF2B5EF4-FFF2-40B4-BE49-F238E27FC236}">
                    <a16:creationId xmlns:a16="http://schemas.microsoft.com/office/drawing/2014/main" xmlns="" id="{3E33EC9A-3945-4B8A-BF12-D07B46AF2615}"/>
                  </a:ext>
                </a:extLst>
              </p:cNvPr>
              <p:cNvGrpSpPr/>
              <p:nvPr/>
            </p:nvGrpSpPr>
            <p:grpSpPr>
              <a:xfrm>
                <a:off x="2159252" y="885415"/>
                <a:ext cx="2571331" cy="444066"/>
                <a:chOff x="2159252" y="885415"/>
                <a:chExt cx="2571331" cy="444066"/>
              </a:xfrm>
            </p:grpSpPr>
            <p:sp>
              <p:nvSpPr>
                <p:cNvPr id="84" name="Arrow: Pentagon 29">
                  <a:extLst>
                    <a:ext uri="{FF2B5EF4-FFF2-40B4-BE49-F238E27FC236}">
                      <a16:creationId xmlns:a16="http://schemas.microsoft.com/office/drawing/2014/main" xmlns="" id="{FE6691BF-DB78-4786-958F-06BF48756ACB}"/>
                    </a:ext>
                  </a:extLst>
                </p:cNvPr>
                <p:cNvSpPr/>
                <p:nvPr/>
              </p:nvSpPr>
              <p:spPr>
                <a:xfrm flipH="1">
                  <a:off x="2159252" y="885415"/>
                  <a:ext cx="2571331" cy="444066"/>
                </a:xfrm>
                <a:prstGeom prst="homePlate">
                  <a:avLst>
                    <a:gd name="adj" fmla="val 43906"/>
                  </a:avLst>
                </a:prstGeom>
                <a:solidFill>
                  <a:srgbClr val="00CCFF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85" name="TextBox 84">
                  <a:extLst>
                    <a:ext uri="{FF2B5EF4-FFF2-40B4-BE49-F238E27FC236}">
                      <a16:creationId xmlns:a16="http://schemas.microsoft.com/office/drawing/2014/main" xmlns="" id="{B2F03029-1759-43EA-A6E0-767736B86758}"/>
                    </a:ext>
                  </a:extLst>
                </p:cNvPr>
                <p:cNvSpPr txBox="1"/>
                <p:nvPr/>
              </p:nvSpPr>
              <p:spPr>
                <a:xfrm>
                  <a:off x="2416029" y="922032"/>
                  <a:ext cx="2162291" cy="36933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n-US" altLang="ko-KR" b="1" dirty="0">
                      <a:solidFill>
                        <a:schemeClr val="bg1"/>
                      </a:solidFill>
                      <a:latin typeface="맑은 고딕" panose="020B0503020000020004" pitchFamily="50" charset="-127"/>
                      <a:ea typeface="맑은 고딕" panose="020B0503020000020004" pitchFamily="50" charset="-127"/>
                      <a:cs typeface="Arial" pitchFamily="34" charset="0"/>
                    </a:rPr>
                    <a:t>Ⅱ. </a:t>
                  </a:r>
                  <a:r>
                    <a:rPr lang="ko-KR" altLang="en-US" b="1" dirty="0" err="1">
                      <a:solidFill>
                        <a:schemeClr val="bg1"/>
                      </a:solidFill>
                      <a:latin typeface="맑은 고딕" panose="020B0503020000020004" pitchFamily="50" charset="-127"/>
                      <a:ea typeface="맑은 고딕" panose="020B0503020000020004" pitchFamily="50" charset="-127"/>
                      <a:cs typeface="Arial" pitchFamily="34" charset="0"/>
                    </a:rPr>
                    <a:t>신고도움서비스</a:t>
                  </a:r>
                  <a:endParaRPr lang="ko-KR" altLang="en-US" b="1" dirty="0">
                    <a:solidFill>
                      <a:schemeClr val="bg1"/>
                    </a:solidFill>
                    <a:cs typeface="Arial" pitchFamily="34" charset="0"/>
                  </a:endParaRPr>
                </a:p>
              </p:txBody>
            </p:sp>
          </p:grpSp>
        </p:grpSp>
        <p:sp>
          <p:nvSpPr>
            <p:cNvPr id="81" name="TextBox 80">
              <a:extLst>
                <a:ext uri="{FF2B5EF4-FFF2-40B4-BE49-F238E27FC236}">
                  <a16:creationId xmlns:a16="http://schemas.microsoft.com/office/drawing/2014/main" xmlns="" id="{EF84689C-CE95-4515-8C58-15A36E94960A}"/>
                </a:ext>
              </a:extLst>
            </p:cNvPr>
            <p:cNvSpPr txBox="1"/>
            <p:nvPr/>
          </p:nvSpPr>
          <p:spPr>
            <a:xfrm>
              <a:off x="10890740" y="1407459"/>
              <a:ext cx="1131349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ko-KR" altLang="en-US" sz="1200" dirty="0">
                  <a:solidFill>
                    <a:schemeClr val="bg1"/>
                  </a:solidFill>
                  <a:latin typeface="에스코어 드림 6 Bold" panose="020B0703030302020204" pitchFamily="34" charset="-127"/>
                  <a:ea typeface="에스코어 드림 6 Bold" panose="020B0703030302020204" pitchFamily="34" charset="-127"/>
                </a:rPr>
                <a:t>주요안내 항목</a:t>
              </a:r>
              <a:endParaRPr lang="ko-KR" altLang="en-US" dirty="0">
                <a:solidFill>
                  <a:schemeClr val="bg1"/>
                </a:solidFill>
                <a:latin typeface="에스코어 드림 6 Bold" panose="020B0703030302020204" pitchFamily="34" charset="-127"/>
                <a:ea typeface="에스코어 드림 6 Bold" panose="020B0703030302020204" pitchFamily="34" charset="-127"/>
              </a:endParaRPr>
            </a:p>
          </p:txBody>
        </p:sp>
      </p:grpSp>
      <p:graphicFrame>
        <p:nvGraphicFramePr>
          <p:cNvPr id="22" name="표 21">
            <a:extLst>
              <a:ext uri="{FF2B5EF4-FFF2-40B4-BE49-F238E27FC236}">
                <a16:creationId xmlns:a16="http://schemas.microsoft.com/office/drawing/2014/main" xmlns="" id="{CC582F33-339F-4FE9-AC77-7A0ED3214FE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23760191"/>
              </p:ext>
            </p:extLst>
          </p:nvPr>
        </p:nvGraphicFramePr>
        <p:xfrm>
          <a:off x="858974" y="1965341"/>
          <a:ext cx="5195688" cy="4031621"/>
        </p:xfrm>
        <a:graphic>
          <a:graphicData uri="http://schemas.openxmlformats.org/drawingml/2006/table">
            <a:tbl>
              <a:tblPr/>
              <a:tblGrid>
                <a:gridCol w="551688">
                  <a:extLst>
                    <a:ext uri="{9D8B030D-6E8A-4147-A177-3AD203B41FA5}">
                      <a16:colId xmlns:a16="http://schemas.microsoft.com/office/drawing/2014/main" xmlns="" val="668999967"/>
                    </a:ext>
                  </a:extLst>
                </a:gridCol>
                <a:gridCol w="4644000">
                  <a:extLst>
                    <a:ext uri="{9D8B030D-6E8A-4147-A177-3AD203B41FA5}">
                      <a16:colId xmlns:a16="http://schemas.microsoft.com/office/drawing/2014/main" xmlns="" val="4212258012"/>
                    </a:ext>
                  </a:extLst>
                </a:gridCol>
              </a:tblGrid>
              <a:tr h="326453"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300" b="1" kern="0" spc="0" dirty="0">
                          <a:solidFill>
                            <a:srgbClr val="0C0C0C"/>
                          </a:solidFill>
                          <a:effectLst/>
                          <a:latin typeface="나눔스퀘어 ExtraBold" panose="020B0600000101010101" pitchFamily="50" charset="-127"/>
                          <a:ea typeface="나눔스퀘어 ExtraBold" panose="020B0600000101010101" pitchFamily="50" charset="-127"/>
                        </a:rPr>
                        <a:t>순번</a:t>
                      </a:r>
                    </a:p>
                  </a:txBody>
                  <a:tcPr marT="41564" marB="41564" anchor="ctr">
                    <a:lnL w="3556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300" b="1" kern="0" spc="0" dirty="0">
                          <a:solidFill>
                            <a:schemeClr val="accent5">
                              <a:lumMod val="75000"/>
                            </a:schemeClr>
                          </a:solidFill>
                          <a:effectLst/>
                          <a:latin typeface="나눔스퀘어 ExtraBold" panose="020B0600000101010101" pitchFamily="50" charset="-127"/>
                          <a:ea typeface="나눔스퀘어 ExtraBold" panose="020B0600000101010101" pitchFamily="50" charset="-127"/>
                        </a:rPr>
                        <a:t>취약분야</a:t>
                      </a:r>
                      <a:r>
                        <a:rPr lang="ko-KR" altLang="en-US" sz="1300" b="1" kern="0" spc="0" dirty="0">
                          <a:solidFill>
                            <a:srgbClr val="0C0C0C"/>
                          </a:solidFill>
                          <a:effectLst/>
                          <a:latin typeface="나눔스퀘어 ExtraBold" panose="020B0600000101010101" pitchFamily="50" charset="-127"/>
                          <a:ea typeface="나눔스퀘어 ExtraBold" panose="020B0600000101010101" pitchFamily="50" charset="-127"/>
                        </a:rPr>
                        <a:t>항목</a:t>
                      </a:r>
                    </a:p>
                  </a:txBody>
                  <a:tcPr marT="41564" marB="41564" anchor="ctr">
                    <a:lnL w="3556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3714890899"/>
                  </a:ext>
                </a:extLst>
              </a:tr>
              <a:tr h="308764"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kern="0" spc="0" dirty="0">
                          <a:solidFill>
                            <a:srgbClr val="0C0C0C"/>
                          </a:solidFill>
                          <a:effectLst/>
                          <a:latin typeface="나눔스퀘어 ExtraBold" panose="020B0600000101010101" pitchFamily="50" charset="-127"/>
                          <a:ea typeface="나눔스퀘어 ExtraBold" panose="020B0600000101010101" pitchFamily="50" charset="-127"/>
                        </a:rPr>
                        <a:t>1</a:t>
                      </a:r>
                    </a:p>
                  </a:txBody>
                  <a:tcPr marT="41564" marB="41564" anchor="ctr">
                    <a:lnL w="3556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just" fontAlgn="base" latinLnBrk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200" kern="0" spc="0" dirty="0">
                          <a:solidFill>
                            <a:srgbClr val="0C0C0C"/>
                          </a:solidFill>
                          <a:effectLst/>
                          <a:latin typeface="나눔스퀘어 ExtraBold" panose="020B0600000101010101" pitchFamily="50" charset="-127"/>
                          <a:ea typeface="나눔스퀘어 ExtraBold" panose="020B0600000101010101" pitchFamily="50" charset="-127"/>
                        </a:rPr>
                        <a:t>합병법인</a:t>
                      </a:r>
                    </a:p>
                  </a:txBody>
                  <a:tcPr marT="41564" marB="41564" anchor="ctr">
                    <a:lnL w="3556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178132970"/>
                  </a:ext>
                </a:extLst>
              </a:tr>
              <a:tr h="308764"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kern="0" spc="0" dirty="0">
                          <a:solidFill>
                            <a:srgbClr val="0C0C0C"/>
                          </a:solidFill>
                          <a:effectLst/>
                          <a:latin typeface="나눔스퀘어 ExtraBold" panose="020B0600000101010101" pitchFamily="50" charset="-127"/>
                          <a:ea typeface="나눔스퀘어 ExtraBold" panose="020B0600000101010101" pitchFamily="50" charset="-127"/>
                        </a:rPr>
                        <a:t>2</a:t>
                      </a:r>
                    </a:p>
                  </a:txBody>
                  <a:tcPr marT="41564" marB="41564" anchor="ctr">
                    <a:lnL w="3556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1200" kern="0" spc="0" dirty="0">
                          <a:solidFill>
                            <a:srgbClr val="0C0C0C"/>
                          </a:solidFill>
                          <a:effectLst/>
                          <a:latin typeface="나눔스퀘어 ExtraBold" panose="020B0600000101010101" pitchFamily="50" charset="-127"/>
                          <a:ea typeface="나눔스퀘어 ExtraBold" panose="020B0600000101010101" pitchFamily="50" charset="-127"/>
                        </a:rPr>
                        <a:t>분할법인</a:t>
                      </a:r>
                    </a:p>
                  </a:txBody>
                  <a:tcPr marT="41564" marB="41564" anchor="ctr">
                    <a:lnL w="3556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3802645234"/>
                  </a:ext>
                </a:extLst>
              </a:tr>
              <a:tr h="308764"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kern="0" spc="0" dirty="0">
                          <a:solidFill>
                            <a:srgbClr val="0C0C0C"/>
                          </a:solidFill>
                          <a:effectLst/>
                          <a:latin typeface="나눔스퀘어 ExtraBold" panose="020B0600000101010101" pitchFamily="50" charset="-127"/>
                          <a:ea typeface="나눔스퀘어 ExtraBold" panose="020B0600000101010101" pitchFamily="50" charset="-127"/>
                        </a:rPr>
                        <a:t>3</a:t>
                      </a:r>
                    </a:p>
                  </a:txBody>
                  <a:tcPr marT="41564" marB="41564" anchor="ctr">
                    <a:lnL w="3556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1200" kern="0" spc="0" dirty="0">
                          <a:solidFill>
                            <a:srgbClr val="0C0C0C"/>
                          </a:solidFill>
                          <a:effectLst/>
                          <a:latin typeface="나눔스퀘어 ExtraBold" panose="020B0600000101010101" pitchFamily="50" charset="-127"/>
                          <a:ea typeface="나눔스퀘어 ExtraBold" panose="020B0600000101010101" pitchFamily="50" charset="-127"/>
                        </a:rPr>
                        <a:t>외국납부세액공제 관련</a:t>
                      </a:r>
                    </a:p>
                  </a:txBody>
                  <a:tcPr marT="41564" marB="41564" anchor="ctr">
                    <a:lnL w="3556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2767972893"/>
                  </a:ext>
                </a:extLst>
              </a:tr>
              <a:tr h="308764"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kern="0" spc="0" dirty="0">
                          <a:solidFill>
                            <a:srgbClr val="0C0C0C"/>
                          </a:solidFill>
                          <a:effectLst/>
                          <a:latin typeface="나눔스퀘어 ExtraBold" panose="020B0600000101010101" pitchFamily="50" charset="-127"/>
                          <a:ea typeface="나눔스퀘어 ExtraBold" panose="020B0600000101010101" pitchFamily="50" charset="-127"/>
                        </a:rPr>
                        <a:t>4</a:t>
                      </a:r>
                    </a:p>
                  </a:txBody>
                  <a:tcPr marT="41564" marB="41564" anchor="ctr">
                    <a:lnL w="3556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63500" lvl="0" indent="0" algn="just" defTabSz="914400" rtl="0" eaLnBrk="1" fontAlgn="base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1200" kern="0" spc="0" dirty="0">
                          <a:solidFill>
                            <a:srgbClr val="0C0C0C"/>
                          </a:solidFill>
                          <a:effectLst/>
                          <a:latin typeface="나눔스퀘어 ExtraBold" panose="020B0600000101010101" pitchFamily="50" charset="-127"/>
                          <a:ea typeface="나눔스퀘어 ExtraBold" panose="020B0600000101010101" pitchFamily="50" charset="-127"/>
                        </a:rPr>
                        <a:t>부동산을 양도한 비영리 법인</a:t>
                      </a:r>
                    </a:p>
                  </a:txBody>
                  <a:tcPr marT="41564" marB="41564" anchor="ctr">
                    <a:lnL w="3556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222584206"/>
                  </a:ext>
                </a:extLst>
              </a:tr>
              <a:tr h="308764"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kern="0" spc="0" dirty="0">
                          <a:solidFill>
                            <a:srgbClr val="0C0C0C"/>
                          </a:solidFill>
                          <a:effectLst/>
                          <a:latin typeface="나눔스퀘어 ExtraBold" panose="020B0600000101010101" pitchFamily="50" charset="-127"/>
                          <a:ea typeface="나눔스퀘어 ExtraBold" panose="020B0600000101010101" pitchFamily="50" charset="-127"/>
                        </a:rPr>
                        <a:t>5</a:t>
                      </a:r>
                    </a:p>
                  </a:txBody>
                  <a:tcPr marT="41564" marB="41564" anchor="ctr">
                    <a:lnL w="3556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63500" lvl="0" indent="0" algn="just" defTabSz="914400" rtl="0" eaLnBrk="1" fontAlgn="base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1200" kern="0" spc="0" dirty="0">
                          <a:solidFill>
                            <a:srgbClr val="0C0C0C"/>
                          </a:solidFill>
                          <a:effectLst/>
                          <a:latin typeface="나눔스퀘어 ExtraBold" panose="020B0600000101010101" pitchFamily="50" charset="-127"/>
                          <a:ea typeface="나눔스퀘어 ExtraBold" panose="020B0600000101010101" pitchFamily="50" charset="-127"/>
                        </a:rPr>
                        <a:t>대손금을 손금 산입한 법인</a:t>
                      </a:r>
                    </a:p>
                  </a:txBody>
                  <a:tcPr marT="41564" marB="41564" anchor="ctr">
                    <a:lnL w="3556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647842899"/>
                  </a:ext>
                </a:extLst>
              </a:tr>
              <a:tr h="308764"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kern="0" spc="0" dirty="0">
                          <a:solidFill>
                            <a:srgbClr val="0C0C0C"/>
                          </a:solidFill>
                          <a:effectLst/>
                          <a:latin typeface="나눔스퀘어 ExtraBold" panose="020B0600000101010101" pitchFamily="50" charset="-127"/>
                          <a:ea typeface="나눔스퀘어 ExtraBold" panose="020B0600000101010101" pitchFamily="50" charset="-127"/>
                        </a:rPr>
                        <a:t>6</a:t>
                      </a:r>
                    </a:p>
                  </a:txBody>
                  <a:tcPr marT="41564" marB="41564" anchor="ctr">
                    <a:lnL w="3556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63500" lvl="0" indent="0" algn="just" defTabSz="914400" rtl="0" eaLnBrk="1" fontAlgn="base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1200" kern="0" spc="0" dirty="0">
                          <a:solidFill>
                            <a:srgbClr val="0C0C0C"/>
                          </a:solidFill>
                          <a:effectLst/>
                          <a:latin typeface="나눔스퀘어 ExtraBold" panose="020B0600000101010101" pitchFamily="50" charset="-127"/>
                          <a:ea typeface="나눔스퀘어 ExtraBold" panose="020B0600000101010101" pitchFamily="50" charset="-127"/>
                        </a:rPr>
                        <a:t>유가증권평가손실이 있는 법인</a:t>
                      </a:r>
                    </a:p>
                  </a:txBody>
                  <a:tcPr marT="41564" marB="41564" anchor="ctr">
                    <a:lnL w="3556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3204902126"/>
                  </a:ext>
                </a:extLst>
              </a:tr>
              <a:tr h="308764"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kern="0" spc="0" dirty="0">
                          <a:solidFill>
                            <a:srgbClr val="0C0C0C"/>
                          </a:solidFill>
                          <a:effectLst/>
                          <a:latin typeface="나눔스퀘어 ExtraBold" panose="020B0600000101010101" pitchFamily="50" charset="-127"/>
                          <a:ea typeface="나눔스퀘어 ExtraBold" panose="020B0600000101010101" pitchFamily="50" charset="-127"/>
                        </a:rPr>
                        <a:t>7</a:t>
                      </a:r>
                    </a:p>
                  </a:txBody>
                  <a:tcPr marT="41564" marB="41564" anchor="ctr">
                    <a:lnL w="3556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63500" indent="0" algn="just" fontAlgn="base" latinLnBrk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200" kern="0" spc="0" dirty="0">
                          <a:solidFill>
                            <a:srgbClr val="0C0C0C"/>
                          </a:solidFill>
                          <a:effectLst/>
                          <a:latin typeface="나눔스퀘어 ExtraBold" panose="020B0600000101010101" pitchFamily="50" charset="-127"/>
                          <a:ea typeface="나눔스퀘어 ExtraBold" panose="020B0600000101010101" pitchFamily="50" charset="-127"/>
                        </a:rPr>
                        <a:t>감자 등의 대가를 수취한 법인</a:t>
                      </a:r>
                    </a:p>
                  </a:txBody>
                  <a:tcPr marL="64770" marR="64770" marT="17907" marB="17907" anchor="ctr">
                    <a:lnL w="3556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2110864787"/>
                  </a:ext>
                </a:extLst>
              </a:tr>
              <a:tr h="308764"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kern="0" spc="0" dirty="0">
                          <a:solidFill>
                            <a:srgbClr val="0C0C0C"/>
                          </a:solidFill>
                          <a:effectLst/>
                          <a:latin typeface="나눔스퀘어 ExtraBold" panose="020B0600000101010101" pitchFamily="50" charset="-127"/>
                          <a:ea typeface="나눔스퀘어 ExtraBold" panose="020B0600000101010101" pitchFamily="50" charset="-127"/>
                        </a:rPr>
                        <a:t>8</a:t>
                      </a:r>
                    </a:p>
                  </a:txBody>
                  <a:tcPr marT="41564" marB="41564" anchor="ctr">
                    <a:lnL w="3556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63500" indent="0" algn="just" fontAlgn="base" latinLnBrk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200" kern="0" spc="0" dirty="0">
                          <a:solidFill>
                            <a:srgbClr val="0C0C0C"/>
                          </a:solidFill>
                          <a:effectLst/>
                          <a:latin typeface="나눔스퀘어 ExtraBold" panose="020B0600000101010101" pitchFamily="50" charset="-127"/>
                          <a:ea typeface="나눔스퀘어 ExtraBold" panose="020B0600000101010101" pitchFamily="50" charset="-127"/>
                        </a:rPr>
                        <a:t>이월결손금이 있는 법인</a:t>
                      </a:r>
                    </a:p>
                  </a:txBody>
                  <a:tcPr marL="64770" marR="64770" marT="17907" marB="17907" anchor="ctr">
                    <a:lnL w="3556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3297936854"/>
                  </a:ext>
                </a:extLst>
              </a:tr>
              <a:tr h="308764"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kern="0" spc="0" dirty="0">
                          <a:solidFill>
                            <a:srgbClr val="0C0C0C"/>
                          </a:solidFill>
                          <a:effectLst/>
                          <a:latin typeface="나눔스퀘어 ExtraBold" panose="020B0600000101010101" pitchFamily="50" charset="-127"/>
                          <a:ea typeface="나눔스퀘어 ExtraBold" panose="020B0600000101010101" pitchFamily="50" charset="-127"/>
                        </a:rPr>
                        <a:t>9</a:t>
                      </a:r>
                    </a:p>
                  </a:txBody>
                  <a:tcPr marT="41564" marB="41564" anchor="ctr">
                    <a:lnL w="3556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63500" indent="0" algn="just" fontAlgn="base" latinLnBrk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200" kern="0" spc="0" dirty="0">
                          <a:solidFill>
                            <a:srgbClr val="0C0C0C"/>
                          </a:solidFill>
                          <a:effectLst/>
                          <a:latin typeface="나눔스퀘어 ExtraBold" panose="020B0600000101010101" pitchFamily="50" charset="-127"/>
                          <a:ea typeface="나눔스퀘어 ExtraBold" panose="020B0600000101010101" pitchFamily="50" charset="-127"/>
                        </a:rPr>
                        <a:t>기타 수익사업을 영위하는 비영리법인</a:t>
                      </a:r>
                    </a:p>
                  </a:txBody>
                  <a:tcPr marL="64770" marR="64770" marT="17907" marB="17907" anchor="ctr">
                    <a:lnL w="3556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669381258"/>
                  </a:ext>
                </a:extLst>
              </a:tr>
              <a:tr h="308764"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kern="0" spc="0" dirty="0">
                          <a:solidFill>
                            <a:srgbClr val="0C0C0C"/>
                          </a:solidFill>
                          <a:effectLst/>
                          <a:latin typeface="나눔스퀘어 ExtraBold" panose="020B0600000101010101" pitchFamily="50" charset="-127"/>
                          <a:ea typeface="나눔스퀘어 ExtraBold" panose="020B0600000101010101" pitchFamily="50" charset="-127"/>
                        </a:rPr>
                        <a:t>10</a:t>
                      </a:r>
                    </a:p>
                  </a:txBody>
                  <a:tcPr marT="41564" marB="41564" anchor="ctr">
                    <a:lnL w="3556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63500" indent="0" algn="just" fontAlgn="base" latinLnBrk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200" kern="0" spc="0" dirty="0" err="1">
                          <a:solidFill>
                            <a:srgbClr val="0C0C0C"/>
                          </a:solidFill>
                          <a:effectLst/>
                          <a:latin typeface="나눔스퀘어 ExtraBold" panose="020B0600000101010101" pitchFamily="50" charset="-127"/>
                          <a:ea typeface="나눔스퀘어 ExtraBold" panose="020B0600000101010101" pitchFamily="50" charset="-127"/>
                        </a:rPr>
                        <a:t>유보처분</a:t>
                      </a:r>
                      <a:r>
                        <a:rPr lang="ko-KR" altLang="en-US" sz="1200" kern="0" spc="0" dirty="0">
                          <a:solidFill>
                            <a:srgbClr val="0C0C0C"/>
                          </a:solidFill>
                          <a:effectLst/>
                          <a:latin typeface="나눔스퀘어 ExtraBold" panose="020B0600000101010101" pitchFamily="50" charset="-127"/>
                          <a:ea typeface="나눔스퀘어 ExtraBold" panose="020B0600000101010101" pitchFamily="50" charset="-127"/>
                        </a:rPr>
                        <a:t> 금액이 있는 법인</a:t>
                      </a:r>
                    </a:p>
                  </a:txBody>
                  <a:tcPr marL="64770" marR="64770" marT="17907" marB="17907" anchor="ctr">
                    <a:lnL w="3556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4024255520"/>
                  </a:ext>
                </a:extLst>
              </a:tr>
              <a:tr h="308764"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kern="0" spc="0" dirty="0">
                          <a:solidFill>
                            <a:srgbClr val="0C0C0C"/>
                          </a:solidFill>
                          <a:effectLst/>
                          <a:latin typeface="나눔스퀘어 ExtraBold" panose="020B0600000101010101" pitchFamily="50" charset="-127"/>
                          <a:ea typeface="나눔스퀘어 ExtraBold" panose="020B0600000101010101" pitchFamily="50" charset="-127"/>
                        </a:rPr>
                        <a:t>11</a:t>
                      </a:r>
                    </a:p>
                  </a:txBody>
                  <a:tcPr marT="41564" marB="41564" anchor="ctr">
                    <a:lnL w="3556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63500" indent="0" algn="just" fontAlgn="base" latinLnBrk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200" kern="0" spc="0" dirty="0">
                          <a:solidFill>
                            <a:srgbClr val="0C0C0C"/>
                          </a:solidFill>
                          <a:effectLst/>
                          <a:latin typeface="나눔스퀘어 ExtraBold" panose="020B0600000101010101" pitchFamily="50" charset="-127"/>
                          <a:ea typeface="나눔스퀘어 ExtraBold" panose="020B0600000101010101" pitchFamily="50" charset="-127"/>
                        </a:rPr>
                        <a:t>국제거래명세서 제출 안내</a:t>
                      </a:r>
                    </a:p>
                  </a:txBody>
                  <a:tcPr marL="64770" marR="64770" marT="17907" marB="17907" anchor="ctr">
                    <a:lnL w="3556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3509698914"/>
                  </a:ext>
                </a:extLst>
              </a:tr>
              <a:tr h="308764"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kern="0" spc="0" dirty="0">
                          <a:solidFill>
                            <a:srgbClr val="0C0C0C"/>
                          </a:solidFill>
                          <a:effectLst/>
                          <a:latin typeface="나눔스퀘어 ExtraBold" panose="020B0600000101010101" pitchFamily="50" charset="-127"/>
                          <a:ea typeface="나눔스퀘어 ExtraBold" panose="020B0600000101010101" pitchFamily="50" charset="-127"/>
                        </a:rPr>
                        <a:t>12</a:t>
                      </a:r>
                    </a:p>
                  </a:txBody>
                  <a:tcPr marT="41564" marB="41564" anchor="ctr">
                    <a:lnL w="3556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1200" kern="0" spc="0" dirty="0" err="1">
                          <a:solidFill>
                            <a:srgbClr val="0C0C0C"/>
                          </a:solidFill>
                          <a:effectLst/>
                          <a:latin typeface="나눔스퀘어 ExtraBold" panose="020B0600000101010101" pitchFamily="50" charset="-127"/>
                          <a:ea typeface="나눔스퀘어 ExtraBold" panose="020B0600000101010101" pitchFamily="50" charset="-127"/>
                        </a:rPr>
                        <a:t>연구･인력개발비</a:t>
                      </a:r>
                      <a:r>
                        <a:rPr lang="ko-KR" altLang="en-US" sz="1200" kern="0" spc="0" dirty="0">
                          <a:solidFill>
                            <a:srgbClr val="0C0C0C"/>
                          </a:solidFill>
                          <a:effectLst/>
                          <a:latin typeface="나눔스퀘어 ExtraBold" panose="020B0600000101010101" pitchFamily="50" charset="-127"/>
                          <a:ea typeface="나눔스퀘어 ExtraBold" panose="020B0600000101010101" pitchFamily="50" charset="-127"/>
                        </a:rPr>
                        <a:t> 세액공제를 받는 법인</a:t>
                      </a:r>
                    </a:p>
                  </a:txBody>
                  <a:tcPr marT="41564" marB="41564" anchor="ctr">
                    <a:lnL w="3556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3149691059"/>
                  </a:ext>
                </a:extLst>
              </a:tr>
            </a:tbl>
          </a:graphicData>
        </a:graphic>
      </p:graphicFrame>
      <p:graphicFrame>
        <p:nvGraphicFramePr>
          <p:cNvPr id="23" name="표 22">
            <a:extLst>
              <a:ext uri="{FF2B5EF4-FFF2-40B4-BE49-F238E27FC236}">
                <a16:creationId xmlns:a16="http://schemas.microsoft.com/office/drawing/2014/main" xmlns="" id="{D78FA29E-6D03-49C2-A622-7A56DE80D8C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57995784"/>
              </p:ext>
            </p:extLst>
          </p:nvPr>
        </p:nvGraphicFramePr>
        <p:xfrm>
          <a:off x="6109849" y="1960729"/>
          <a:ext cx="5195688" cy="4031621"/>
        </p:xfrm>
        <a:graphic>
          <a:graphicData uri="http://schemas.openxmlformats.org/drawingml/2006/table">
            <a:tbl>
              <a:tblPr/>
              <a:tblGrid>
                <a:gridCol w="551688">
                  <a:extLst>
                    <a:ext uri="{9D8B030D-6E8A-4147-A177-3AD203B41FA5}">
                      <a16:colId xmlns:a16="http://schemas.microsoft.com/office/drawing/2014/main" xmlns="" val="668999967"/>
                    </a:ext>
                  </a:extLst>
                </a:gridCol>
                <a:gridCol w="4644000">
                  <a:extLst>
                    <a:ext uri="{9D8B030D-6E8A-4147-A177-3AD203B41FA5}">
                      <a16:colId xmlns:a16="http://schemas.microsoft.com/office/drawing/2014/main" xmlns="" val="4212258012"/>
                    </a:ext>
                  </a:extLst>
                </a:gridCol>
              </a:tblGrid>
              <a:tr h="326453"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300" b="1" kern="0" spc="0" dirty="0">
                          <a:solidFill>
                            <a:srgbClr val="0C0C0C"/>
                          </a:solidFill>
                          <a:effectLst/>
                          <a:latin typeface="나눔스퀘어 ExtraBold" panose="020B0600000101010101" pitchFamily="50" charset="-127"/>
                          <a:ea typeface="나눔스퀘어 ExtraBold" panose="020B0600000101010101" pitchFamily="50" charset="-127"/>
                        </a:rPr>
                        <a:t>순번</a:t>
                      </a:r>
                    </a:p>
                  </a:txBody>
                  <a:tcPr marT="41564" marB="41564" anchor="ctr">
                    <a:lnL w="3556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300" b="1" kern="0" spc="0" dirty="0">
                          <a:solidFill>
                            <a:schemeClr val="accent5">
                              <a:lumMod val="75000"/>
                            </a:schemeClr>
                          </a:solidFill>
                          <a:effectLst/>
                          <a:latin typeface="나눔스퀘어 ExtraBold" panose="020B0600000101010101" pitchFamily="50" charset="-127"/>
                          <a:ea typeface="나눔스퀘어 ExtraBold" panose="020B0600000101010101" pitchFamily="50" charset="-127"/>
                        </a:rPr>
                        <a:t>취약분야</a:t>
                      </a:r>
                      <a:r>
                        <a:rPr lang="ko-KR" altLang="en-US" sz="1300" b="1" kern="0" spc="0" dirty="0">
                          <a:solidFill>
                            <a:srgbClr val="0C0C0C"/>
                          </a:solidFill>
                          <a:effectLst/>
                          <a:latin typeface="나눔스퀘어 ExtraBold" panose="020B0600000101010101" pitchFamily="50" charset="-127"/>
                          <a:ea typeface="나눔스퀘어 ExtraBold" panose="020B0600000101010101" pitchFamily="50" charset="-127"/>
                        </a:rPr>
                        <a:t>항목</a:t>
                      </a:r>
                    </a:p>
                  </a:txBody>
                  <a:tcPr marT="41564" marB="41564" anchor="ctr">
                    <a:lnL w="3556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3714890899"/>
                  </a:ext>
                </a:extLst>
              </a:tr>
              <a:tr h="308764"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kern="0" spc="0" dirty="0">
                          <a:solidFill>
                            <a:srgbClr val="0C0C0C"/>
                          </a:solidFill>
                          <a:effectLst/>
                          <a:latin typeface="나눔스퀘어 ExtraBold" panose="020B0600000101010101" pitchFamily="50" charset="-127"/>
                          <a:ea typeface="나눔스퀘어 ExtraBold" panose="020B0600000101010101" pitchFamily="50" charset="-127"/>
                        </a:rPr>
                        <a:t>13</a:t>
                      </a:r>
                    </a:p>
                  </a:txBody>
                  <a:tcPr marT="41564" marB="41564" anchor="ctr">
                    <a:lnL w="3556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63500" indent="0" algn="just" fontAlgn="base" latinLnBrk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200" kern="0" spc="0" dirty="0">
                          <a:solidFill>
                            <a:srgbClr val="0C0C0C"/>
                          </a:solidFill>
                          <a:effectLst/>
                          <a:latin typeface="나눔스퀘어 ExtraBold" panose="020B0600000101010101" pitchFamily="50" charset="-127"/>
                          <a:ea typeface="나눔스퀘어 ExtraBold" panose="020B0600000101010101" pitchFamily="50" charset="-127"/>
                        </a:rPr>
                        <a:t>충당금</a:t>
                      </a:r>
                      <a:r>
                        <a:rPr lang="en-US" altLang="ko-KR" sz="1200" kern="0" spc="0" dirty="0">
                          <a:solidFill>
                            <a:srgbClr val="0C0C0C"/>
                          </a:solidFill>
                          <a:effectLst/>
                          <a:latin typeface="나눔스퀘어 ExtraBold" panose="020B0600000101010101" pitchFamily="50" charset="-127"/>
                          <a:ea typeface="나눔스퀘어 ExtraBold" panose="020B0600000101010101" pitchFamily="50" charset="-127"/>
                        </a:rPr>
                        <a:t>(</a:t>
                      </a:r>
                      <a:r>
                        <a:rPr lang="ko-KR" altLang="en-US" sz="1200" kern="0" spc="0" dirty="0">
                          <a:solidFill>
                            <a:srgbClr val="0C0C0C"/>
                          </a:solidFill>
                          <a:effectLst/>
                          <a:latin typeface="나눔스퀘어 ExtraBold" panose="020B0600000101010101" pitchFamily="50" charset="-127"/>
                          <a:ea typeface="나눔스퀘어 ExtraBold" panose="020B0600000101010101" pitchFamily="50" charset="-127"/>
                        </a:rPr>
                        <a:t>충당부채</a:t>
                      </a:r>
                      <a:r>
                        <a:rPr lang="en-US" altLang="ko-KR" sz="1200" kern="0" spc="0" dirty="0">
                          <a:solidFill>
                            <a:srgbClr val="0C0C0C"/>
                          </a:solidFill>
                          <a:effectLst/>
                          <a:latin typeface="나눔스퀘어 ExtraBold" panose="020B0600000101010101" pitchFamily="50" charset="-127"/>
                          <a:ea typeface="나눔스퀘어 ExtraBold" panose="020B0600000101010101" pitchFamily="50" charset="-127"/>
                        </a:rPr>
                        <a:t>)</a:t>
                      </a:r>
                      <a:r>
                        <a:rPr lang="ko-KR" altLang="en-US" sz="1200" kern="0" spc="0" dirty="0">
                          <a:solidFill>
                            <a:srgbClr val="0C0C0C"/>
                          </a:solidFill>
                          <a:effectLst/>
                          <a:latin typeface="나눔스퀘어 ExtraBold" panose="020B0600000101010101" pitchFamily="50" charset="-127"/>
                          <a:ea typeface="나눔스퀘어 ExtraBold" panose="020B0600000101010101" pitchFamily="50" charset="-127"/>
                        </a:rPr>
                        <a:t>를 설정한 법인</a:t>
                      </a:r>
                    </a:p>
                  </a:txBody>
                  <a:tcPr marL="64770" marR="64770" marT="17907" marB="17907" anchor="ctr">
                    <a:lnL w="3556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178132970"/>
                  </a:ext>
                </a:extLst>
              </a:tr>
              <a:tr h="308764"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kern="0" spc="0" dirty="0">
                          <a:solidFill>
                            <a:srgbClr val="0C0C0C"/>
                          </a:solidFill>
                          <a:effectLst/>
                          <a:latin typeface="나눔스퀘어 ExtraBold" panose="020B0600000101010101" pitchFamily="50" charset="-127"/>
                          <a:ea typeface="나눔스퀘어 ExtraBold" panose="020B0600000101010101" pitchFamily="50" charset="-127"/>
                        </a:rPr>
                        <a:t>14</a:t>
                      </a:r>
                    </a:p>
                  </a:txBody>
                  <a:tcPr marT="41564" marB="41564" anchor="ctr">
                    <a:lnL w="3556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63500" indent="0" algn="just" fontAlgn="base" latinLnBrk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200" kern="0" spc="0" dirty="0">
                          <a:solidFill>
                            <a:srgbClr val="0C0C0C"/>
                          </a:solidFill>
                          <a:effectLst/>
                          <a:latin typeface="나눔스퀘어 ExtraBold" panose="020B0600000101010101" pitchFamily="50" charset="-127"/>
                          <a:ea typeface="나눔스퀘어 ExtraBold" panose="020B0600000101010101" pitchFamily="50" charset="-127"/>
                        </a:rPr>
                        <a:t>고유목적사업준비금 설정</a:t>
                      </a:r>
                      <a:r>
                        <a:rPr lang="en-US" altLang="ko-KR" sz="1200" kern="0" spc="0" dirty="0">
                          <a:solidFill>
                            <a:srgbClr val="0C0C0C"/>
                          </a:solidFill>
                          <a:effectLst/>
                          <a:latin typeface="나눔스퀘어 ExtraBold" panose="020B0600000101010101" pitchFamily="50" charset="-127"/>
                          <a:ea typeface="나눔스퀘어 ExtraBold" panose="020B0600000101010101" pitchFamily="50" charset="-127"/>
                        </a:rPr>
                        <a:t>·</a:t>
                      </a:r>
                      <a:r>
                        <a:rPr lang="ko-KR" altLang="en-US" sz="1200" kern="0" spc="0" dirty="0">
                          <a:solidFill>
                            <a:srgbClr val="0C0C0C"/>
                          </a:solidFill>
                          <a:effectLst/>
                          <a:latin typeface="나눔스퀘어 ExtraBold" panose="020B0600000101010101" pitchFamily="50" charset="-127"/>
                          <a:ea typeface="나눔스퀘어 ExtraBold" panose="020B0600000101010101" pitchFamily="50" charset="-127"/>
                        </a:rPr>
                        <a:t>사용하는 법인</a:t>
                      </a:r>
                    </a:p>
                  </a:txBody>
                  <a:tcPr marL="64770" marR="64770" marT="17907" marB="17907" anchor="ctr">
                    <a:lnL w="3556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3802645234"/>
                  </a:ext>
                </a:extLst>
              </a:tr>
              <a:tr h="308764"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kern="0" spc="0" dirty="0">
                          <a:solidFill>
                            <a:srgbClr val="0C0C0C"/>
                          </a:solidFill>
                          <a:effectLst/>
                          <a:latin typeface="나눔스퀘어 ExtraBold" panose="020B0600000101010101" pitchFamily="50" charset="-127"/>
                          <a:ea typeface="나눔스퀘어 ExtraBold" panose="020B0600000101010101" pitchFamily="50" charset="-127"/>
                        </a:rPr>
                        <a:t>15</a:t>
                      </a:r>
                    </a:p>
                  </a:txBody>
                  <a:tcPr marT="41564" marB="41564" anchor="ctr">
                    <a:lnL w="3556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63500" indent="0" algn="just" fontAlgn="base" latinLnBrk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200" kern="0" spc="0" dirty="0" err="1">
                          <a:solidFill>
                            <a:srgbClr val="0C0C0C"/>
                          </a:solidFill>
                          <a:effectLst/>
                          <a:latin typeface="나눔스퀘어 ExtraBold" panose="020B0600000101010101" pitchFamily="50" charset="-127"/>
                          <a:ea typeface="나눔스퀘어 ExtraBold" panose="020B0600000101010101" pitchFamily="50" charset="-127"/>
                        </a:rPr>
                        <a:t>당기순이익</a:t>
                      </a:r>
                      <a:r>
                        <a:rPr lang="ko-KR" altLang="en-US" sz="1200" kern="0" spc="0" dirty="0">
                          <a:solidFill>
                            <a:srgbClr val="0C0C0C"/>
                          </a:solidFill>
                          <a:effectLst/>
                          <a:latin typeface="나눔스퀘어 ExtraBold" panose="020B0600000101010101" pitchFamily="50" charset="-127"/>
                          <a:ea typeface="나눔스퀘어 ExtraBold" panose="020B0600000101010101" pitchFamily="50" charset="-127"/>
                        </a:rPr>
                        <a:t> 과세법인</a:t>
                      </a:r>
                    </a:p>
                  </a:txBody>
                  <a:tcPr marL="64770" marR="64770" marT="17907" marB="17907" anchor="ctr">
                    <a:lnL w="3556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2767972893"/>
                  </a:ext>
                </a:extLst>
              </a:tr>
              <a:tr h="308764"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kern="0" spc="0" dirty="0">
                          <a:solidFill>
                            <a:srgbClr val="0C0C0C"/>
                          </a:solidFill>
                          <a:effectLst/>
                          <a:latin typeface="나눔스퀘어 ExtraBold" panose="020B0600000101010101" pitchFamily="50" charset="-127"/>
                          <a:ea typeface="나눔스퀘어 ExtraBold" panose="020B0600000101010101" pitchFamily="50" charset="-127"/>
                        </a:rPr>
                        <a:t>16</a:t>
                      </a:r>
                    </a:p>
                  </a:txBody>
                  <a:tcPr marT="41564" marB="41564" anchor="ctr">
                    <a:lnL w="3556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63500" indent="0" algn="just" fontAlgn="base" latinLnBrk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200" kern="0" spc="0" dirty="0">
                          <a:solidFill>
                            <a:srgbClr val="0C0C0C"/>
                          </a:solidFill>
                          <a:effectLst/>
                          <a:latin typeface="나눔스퀘어 ExtraBold" panose="020B0600000101010101" pitchFamily="50" charset="-127"/>
                          <a:ea typeface="나눔스퀘어 ExtraBold" panose="020B0600000101010101" pitchFamily="50" charset="-127"/>
                        </a:rPr>
                        <a:t>세무조사 이후 신고소득률이 감소한 법인</a:t>
                      </a:r>
                    </a:p>
                  </a:txBody>
                  <a:tcPr marL="64770" marR="64770" marT="17907" marB="17907" anchor="ctr">
                    <a:lnL w="3556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222584206"/>
                  </a:ext>
                </a:extLst>
              </a:tr>
              <a:tr h="308764"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kern="0" spc="0" dirty="0">
                          <a:solidFill>
                            <a:srgbClr val="0C0C0C"/>
                          </a:solidFill>
                          <a:effectLst/>
                          <a:latin typeface="나눔스퀘어 ExtraBold" panose="020B0600000101010101" pitchFamily="50" charset="-127"/>
                          <a:ea typeface="나눔스퀘어 ExtraBold" panose="020B0600000101010101" pitchFamily="50" charset="-127"/>
                        </a:rPr>
                        <a:t>17</a:t>
                      </a:r>
                    </a:p>
                  </a:txBody>
                  <a:tcPr marT="41564" marB="41564" anchor="ctr">
                    <a:lnL w="3556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63500" indent="0" algn="just" fontAlgn="base" latinLnBrk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200" kern="0" spc="0" dirty="0">
                          <a:solidFill>
                            <a:srgbClr val="0C0C0C"/>
                          </a:solidFill>
                          <a:effectLst/>
                          <a:latin typeface="나눔스퀘어 ExtraBold" panose="020B0600000101010101" pitchFamily="50" charset="-127"/>
                          <a:ea typeface="나눔스퀘어 ExtraBold" panose="020B0600000101010101" pitchFamily="50" charset="-127"/>
                        </a:rPr>
                        <a:t>고액 수선비 계상 법인</a:t>
                      </a:r>
                    </a:p>
                  </a:txBody>
                  <a:tcPr marL="64770" marR="64770" marT="17907" marB="17907" anchor="ctr">
                    <a:lnL w="3556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647842899"/>
                  </a:ext>
                </a:extLst>
              </a:tr>
              <a:tr h="308764"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kern="0" spc="0" dirty="0">
                          <a:solidFill>
                            <a:srgbClr val="0C0C0C"/>
                          </a:solidFill>
                          <a:effectLst/>
                          <a:latin typeface="나눔스퀘어 ExtraBold" panose="020B0600000101010101" pitchFamily="50" charset="-127"/>
                          <a:ea typeface="나눔스퀘어 ExtraBold" panose="020B0600000101010101" pitchFamily="50" charset="-127"/>
                        </a:rPr>
                        <a:t>18</a:t>
                      </a:r>
                    </a:p>
                  </a:txBody>
                  <a:tcPr marT="41564" marB="41564" anchor="ctr">
                    <a:lnL w="3556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63500" indent="0" algn="just" fontAlgn="base" latinLnBrk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200" kern="0" spc="0" dirty="0">
                          <a:solidFill>
                            <a:srgbClr val="0C0C0C"/>
                          </a:solidFill>
                          <a:effectLst/>
                          <a:latin typeface="나눔스퀘어 ExtraBold" panose="020B0600000101010101" pitchFamily="50" charset="-127"/>
                          <a:ea typeface="나눔스퀘어 ExtraBold" panose="020B0600000101010101" pitchFamily="50" charset="-127"/>
                        </a:rPr>
                        <a:t>가지급금인정이자 계산시 당좌대출이자율을 적용한 법인</a:t>
                      </a:r>
                    </a:p>
                  </a:txBody>
                  <a:tcPr marL="64770" marR="64770" marT="17907" marB="17907" anchor="ctr">
                    <a:lnL w="3556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3204902126"/>
                  </a:ext>
                </a:extLst>
              </a:tr>
              <a:tr h="308764"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kern="0" spc="0" dirty="0">
                          <a:solidFill>
                            <a:srgbClr val="0C0C0C"/>
                          </a:solidFill>
                          <a:effectLst/>
                          <a:latin typeface="나눔스퀘어 ExtraBold" panose="020B0600000101010101" pitchFamily="50" charset="-127"/>
                          <a:ea typeface="나눔스퀘어 ExtraBold" panose="020B0600000101010101" pitchFamily="50" charset="-127"/>
                        </a:rPr>
                        <a:t>19</a:t>
                      </a:r>
                    </a:p>
                  </a:txBody>
                  <a:tcPr marT="41564" marB="41564" anchor="ctr">
                    <a:lnL w="3556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63500" indent="0" algn="just" fontAlgn="base" latinLnBrk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200" kern="0" spc="0" dirty="0">
                          <a:solidFill>
                            <a:srgbClr val="0C0C0C"/>
                          </a:solidFill>
                          <a:effectLst/>
                          <a:latin typeface="나눔스퀘어 ExtraBold" panose="020B0600000101010101" pitchFamily="50" charset="-127"/>
                          <a:ea typeface="나눔스퀘어 ExtraBold" panose="020B0600000101010101" pitchFamily="50" charset="-127"/>
                        </a:rPr>
                        <a:t>국내사업장이 있는 외국법인의 신고 시 유의사항</a:t>
                      </a:r>
                    </a:p>
                  </a:txBody>
                  <a:tcPr marL="64770" marR="64770" marT="17907" marB="17907" anchor="ctr">
                    <a:lnL w="3556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2110864787"/>
                  </a:ext>
                </a:extLst>
              </a:tr>
              <a:tr h="308764"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kern="0" spc="0" dirty="0">
                          <a:solidFill>
                            <a:srgbClr val="0C0C0C"/>
                          </a:solidFill>
                          <a:effectLst/>
                          <a:latin typeface="나눔스퀘어 ExtraBold" panose="020B0600000101010101" pitchFamily="50" charset="-127"/>
                          <a:ea typeface="나눔스퀘어 ExtraBold" panose="020B0600000101010101" pitchFamily="50" charset="-127"/>
                        </a:rPr>
                        <a:t>20</a:t>
                      </a:r>
                    </a:p>
                  </a:txBody>
                  <a:tcPr marT="41564" marB="41564" anchor="ctr">
                    <a:lnL w="3556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63500" indent="0" algn="just" fontAlgn="base" latinLnBrk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200" kern="0" spc="0" dirty="0">
                          <a:solidFill>
                            <a:srgbClr val="0C0C0C"/>
                          </a:solidFill>
                          <a:effectLst/>
                          <a:latin typeface="나눔스퀘어 ExtraBold" panose="020B0600000101010101" pitchFamily="50" charset="-127"/>
                          <a:ea typeface="나눔스퀘어 ExtraBold" panose="020B0600000101010101" pitchFamily="50" charset="-127"/>
                        </a:rPr>
                        <a:t>계열사 간 </a:t>
                      </a:r>
                      <a:r>
                        <a:rPr lang="ko-KR" altLang="en-US" sz="1200" kern="0" spc="0" dirty="0" err="1">
                          <a:solidFill>
                            <a:srgbClr val="0C0C0C"/>
                          </a:solidFill>
                          <a:effectLst/>
                          <a:latin typeface="나눔스퀘어 ExtraBold" panose="020B0600000101010101" pitchFamily="50" charset="-127"/>
                          <a:ea typeface="나눔스퀘어 ExtraBold" panose="020B0600000101010101" pitchFamily="50" charset="-127"/>
                        </a:rPr>
                        <a:t>용역거래를</a:t>
                      </a:r>
                      <a:r>
                        <a:rPr lang="ko-KR" altLang="en-US" sz="1200" kern="0" spc="0" dirty="0">
                          <a:solidFill>
                            <a:srgbClr val="0C0C0C"/>
                          </a:solidFill>
                          <a:effectLst/>
                          <a:latin typeface="나눔스퀘어 ExtraBold" panose="020B0600000101010101" pitchFamily="50" charset="-127"/>
                          <a:ea typeface="나눔스퀘어 ExtraBold" panose="020B0600000101010101" pitchFamily="50" charset="-127"/>
                        </a:rPr>
                        <a:t> 하는 법인</a:t>
                      </a:r>
                    </a:p>
                  </a:txBody>
                  <a:tcPr marL="64770" marR="64770" marT="17907" marB="17907" anchor="ctr">
                    <a:lnL w="3556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3297936854"/>
                  </a:ext>
                </a:extLst>
              </a:tr>
              <a:tr h="308764"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kern="0" spc="0" dirty="0">
                          <a:solidFill>
                            <a:srgbClr val="0C0C0C"/>
                          </a:solidFill>
                          <a:effectLst/>
                          <a:latin typeface="나눔스퀘어 ExtraBold" panose="020B0600000101010101" pitchFamily="50" charset="-127"/>
                          <a:ea typeface="나눔스퀘어 ExtraBold" panose="020B0600000101010101" pitchFamily="50" charset="-127"/>
                        </a:rPr>
                        <a:t>21</a:t>
                      </a:r>
                    </a:p>
                  </a:txBody>
                  <a:tcPr marT="41564" marB="41564" anchor="ctr">
                    <a:lnL w="3556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63500" indent="0" algn="just" fontAlgn="base" latinLnBrk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200" kern="0" spc="0" dirty="0">
                          <a:solidFill>
                            <a:srgbClr val="0C0C0C"/>
                          </a:solidFill>
                          <a:effectLst/>
                          <a:latin typeface="나눔스퀘어 ExtraBold" panose="020B0600000101010101" pitchFamily="50" charset="-127"/>
                          <a:ea typeface="나눔스퀘어 ExtraBold" panose="020B0600000101010101" pitchFamily="50" charset="-127"/>
                        </a:rPr>
                        <a:t>유동화전문회사 등 소득공제</a:t>
                      </a:r>
                    </a:p>
                  </a:txBody>
                  <a:tcPr marL="64770" marR="64770" marT="17907" marB="17907" anchor="ctr">
                    <a:lnL w="3556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669381258"/>
                  </a:ext>
                </a:extLst>
              </a:tr>
              <a:tr h="308764"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kern="0" spc="0" dirty="0">
                          <a:solidFill>
                            <a:srgbClr val="0C0C0C"/>
                          </a:solidFill>
                          <a:effectLst/>
                          <a:latin typeface="나눔스퀘어 ExtraBold" panose="020B0600000101010101" pitchFamily="50" charset="-127"/>
                          <a:ea typeface="나눔스퀘어 ExtraBold" panose="020B0600000101010101" pitchFamily="50" charset="-127"/>
                        </a:rPr>
                        <a:t>22</a:t>
                      </a:r>
                    </a:p>
                  </a:txBody>
                  <a:tcPr marT="41564" marB="41564" anchor="ctr">
                    <a:lnL w="3556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63500" indent="0" algn="just" fontAlgn="base" latinLnBrk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200" kern="0" spc="0" dirty="0">
                          <a:solidFill>
                            <a:srgbClr val="0C0C0C"/>
                          </a:solidFill>
                          <a:effectLst/>
                          <a:latin typeface="나눔스퀘어 ExtraBold" panose="020B0600000101010101" pitchFamily="50" charset="-127"/>
                          <a:ea typeface="나눔스퀘어 ExtraBold" panose="020B0600000101010101" pitchFamily="50" charset="-127"/>
                        </a:rPr>
                        <a:t>광고선전비를 계상한 법인</a:t>
                      </a:r>
                    </a:p>
                  </a:txBody>
                  <a:tcPr marL="64770" marR="64770" marT="17907" marB="17907" anchor="ctr">
                    <a:lnL w="3556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4024255520"/>
                  </a:ext>
                </a:extLst>
              </a:tr>
              <a:tr h="308764"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kern="0" spc="0" dirty="0">
                          <a:solidFill>
                            <a:srgbClr val="0C0C0C"/>
                          </a:solidFill>
                          <a:effectLst/>
                          <a:latin typeface="나눔스퀘어 ExtraBold" panose="020B0600000101010101" pitchFamily="50" charset="-127"/>
                          <a:ea typeface="나눔스퀘어 ExtraBold" panose="020B0600000101010101" pitchFamily="50" charset="-127"/>
                        </a:rPr>
                        <a:t>23</a:t>
                      </a:r>
                    </a:p>
                  </a:txBody>
                  <a:tcPr marT="41564" marB="41564" anchor="ctr">
                    <a:lnL w="3556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63500" indent="0" algn="just" fontAlgn="base" latinLnBrk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200" kern="0" spc="0" dirty="0">
                          <a:solidFill>
                            <a:srgbClr val="0C0C0C"/>
                          </a:solidFill>
                          <a:effectLst/>
                          <a:latin typeface="나눔스퀘어 ExtraBold" panose="020B0600000101010101" pitchFamily="50" charset="-127"/>
                          <a:ea typeface="나눔스퀘어 ExtraBold" panose="020B0600000101010101" pitchFamily="50" charset="-127"/>
                        </a:rPr>
                        <a:t>업무용승용차를 사업연도 중 </a:t>
                      </a:r>
                      <a:r>
                        <a:rPr lang="ko-KR" altLang="en-US" sz="1200" kern="0" spc="0" dirty="0" err="1">
                          <a:solidFill>
                            <a:srgbClr val="0C0C0C"/>
                          </a:solidFill>
                          <a:effectLst/>
                          <a:latin typeface="나눔스퀘어 ExtraBold" panose="020B0600000101010101" pitchFamily="50" charset="-127"/>
                          <a:ea typeface="나눔스퀘어 ExtraBold" panose="020B0600000101010101" pitchFamily="50" charset="-127"/>
                        </a:rPr>
                        <a:t>취득･처분한</a:t>
                      </a:r>
                      <a:r>
                        <a:rPr lang="ko-KR" altLang="en-US" sz="1200" kern="0" spc="0" dirty="0">
                          <a:solidFill>
                            <a:srgbClr val="0C0C0C"/>
                          </a:solidFill>
                          <a:effectLst/>
                          <a:latin typeface="나눔스퀘어 ExtraBold" panose="020B0600000101010101" pitchFamily="50" charset="-127"/>
                          <a:ea typeface="나눔스퀘어 ExtraBold" panose="020B0600000101010101" pitchFamily="50" charset="-127"/>
                        </a:rPr>
                        <a:t> 법인</a:t>
                      </a:r>
                    </a:p>
                  </a:txBody>
                  <a:tcPr marL="64770" marR="64770" marT="17907" marB="17907" anchor="ctr">
                    <a:lnL w="3556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3509698914"/>
                  </a:ext>
                </a:extLst>
              </a:tr>
              <a:tr h="308764"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kern="0" spc="0" dirty="0">
                          <a:solidFill>
                            <a:srgbClr val="0C0C0C"/>
                          </a:solidFill>
                          <a:effectLst/>
                          <a:latin typeface="나눔스퀘어 ExtraBold" panose="020B0600000101010101" pitchFamily="50" charset="-127"/>
                          <a:ea typeface="나눔스퀘어 ExtraBold" panose="020B0600000101010101" pitchFamily="50" charset="-127"/>
                        </a:rPr>
                        <a:t>24</a:t>
                      </a:r>
                    </a:p>
                  </a:txBody>
                  <a:tcPr marT="41564" marB="41564" anchor="ctr">
                    <a:lnL w="3556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63500" indent="0" algn="just" fontAlgn="base" latinLnBrk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200" kern="0" spc="0" dirty="0">
                          <a:solidFill>
                            <a:srgbClr val="0C0C0C"/>
                          </a:solidFill>
                          <a:effectLst/>
                          <a:latin typeface="나눔스퀘어 ExtraBold" panose="020B0600000101010101" pitchFamily="50" charset="-127"/>
                          <a:ea typeface="나눔스퀘어 ExtraBold" panose="020B0600000101010101" pitchFamily="50" charset="-127"/>
                        </a:rPr>
                        <a:t>건축물을 감가상각하는 법인</a:t>
                      </a:r>
                    </a:p>
                  </a:txBody>
                  <a:tcPr marL="64770" marR="64770" marT="17907" marB="17907" anchor="ctr">
                    <a:lnL w="3556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314969105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2433448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그림 8">
            <a:extLst>
              <a:ext uri="{FF2B5EF4-FFF2-40B4-BE49-F238E27FC236}">
                <a16:creationId xmlns:a16="http://schemas.microsoft.com/office/drawing/2014/main" xmlns="" id="{3B1A5D79-5902-41C8-BAED-76B0149ED52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848" b="16848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3" name="사각형: 둥근 모서리 12">
            <a:extLst>
              <a:ext uri="{FF2B5EF4-FFF2-40B4-BE49-F238E27FC236}">
                <a16:creationId xmlns:a16="http://schemas.microsoft.com/office/drawing/2014/main" xmlns="" id="{B0AAEF71-D79C-4536-A1D5-3BE6B62106F3}"/>
              </a:ext>
            </a:extLst>
          </p:cNvPr>
          <p:cNvSpPr/>
          <p:nvPr/>
        </p:nvSpPr>
        <p:spPr>
          <a:xfrm>
            <a:off x="195654" y="614106"/>
            <a:ext cx="11788030" cy="5796236"/>
          </a:xfrm>
          <a:prstGeom prst="roundRect">
            <a:avLst>
              <a:gd name="adj" fmla="val 3684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dirty="0">
                <a:solidFill>
                  <a:srgbClr val="0A1834"/>
                </a:solidFill>
              </a:rPr>
              <a:t>									</a:t>
            </a:r>
            <a:endParaRPr lang="ko-KR" altLang="en-US" dirty="0">
              <a:solidFill>
                <a:srgbClr val="0A1834"/>
              </a:solidFill>
            </a:endParaRPr>
          </a:p>
        </p:txBody>
      </p:sp>
      <p:pic>
        <p:nvPicPr>
          <p:cNvPr id="4" name="그림 3">
            <a:extLst>
              <a:ext uri="{FF2B5EF4-FFF2-40B4-BE49-F238E27FC236}">
                <a16:creationId xmlns:a16="http://schemas.microsoft.com/office/drawing/2014/main" xmlns="" id="{C9BCA64D-037A-49F7-A300-3CB2DC9B6C0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212245" y="0"/>
            <a:ext cx="1785671" cy="552517"/>
          </a:xfrm>
          <a:prstGeom prst="rect">
            <a:avLst/>
          </a:prstGeom>
        </p:spPr>
      </p:pic>
      <p:pic>
        <p:nvPicPr>
          <p:cNvPr id="14" name="그림 13">
            <a:extLst>
              <a:ext uri="{FF2B5EF4-FFF2-40B4-BE49-F238E27FC236}">
                <a16:creationId xmlns:a16="http://schemas.microsoft.com/office/drawing/2014/main" xmlns="" id="{0D9592AB-2BA6-4E77-9EDF-C43A691759C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07896" y="6459624"/>
            <a:ext cx="1525434" cy="355996"/>
          </a:xfrm>
          <a:prstGeom prst="rect">
            <a:avLst/>
          </a:prstGeom>
        </p:spPr>
      </p:pic>
      <p:sp>
        <p:nvSpPr>
          <p:cNvPr id="37" name="TextBox 36">
            <a:extLst>
              <a:ext uri="{FF2B5EF4-FFF2-40B4-BE49-F238E27FC236}">
                <a16:creationId xmlns:a16="http://schemas.microsoft.com/office/drawing/2014/main" xmlns="" id="{3A8C9166-5D9C-4CD9-9582-0B9841FC481C}"/>
              </a:ext>
            </a:extLst>
          </p:cNvPr>
          <p:cNvSpPr txBox="1"/>
          <p:nvPr/>
        </p:nvSpPr>
        <p:spPr>
          <a:xfrm>
            <a:off x="10879671" y="1407459"/>
            <a:ext cx="150582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1200" dirty="0">
                <a:solidFill>
                  <a:schemeClr val="bg1"/>
                </a:solidFill>
                <a:latin typeface="에스코어 드림 6 Bold" panose="020B0703030302020204" pitchFamily="34" charset="-127"/>
                <a:ea typeface="에스코어 드림 6 Bold" panose="020B0703030302020204" pitchFamily="34" charset="-127"/>
              </a:rPr>
              <a:t>세정지원 방안</a:t>
            </a:r>
            <a:endParaRPr lang="ko-KR" altLang="en-US" dirty="0">
              <a:solidFill>
                <a:schemeClr val="bg1"/>
              </a:solidFill>
              <a:latin typeface="에스코어 드림 6 Bold" panose="020B0703030302020204" pitchFamily="34" charset="-127"/>
              <a:ea typeface="에스코어 드림 6 Bold" panose="020B0703030302020204" pitchFamily="34" charset="-127"/>
            </a:endParaRPr>
          </a:p>
        </p:txBody>
      </p:sp>
      <p:grpSp>
        <p:nvGrpSpPr>
          <p:cNvPr id="79" name="그룹 78">
            <a:extLst>
              <a:ext uri="{FF2B5EF4-FFF2-40B4-BE49-F238E27FC236}">
                <a16:creationId xmlns:a16="http://schemas.microsoft.com/office/drawing/2014/main" xmlns="" id="{8B560BB1-20F8-417C-9F14-C6AB5BB7A3E9}"/>
              </a:ext>
            </a:extLst>
          </p:cNvPr>
          <p:cNvGrpSpPr/>
          <p:nvPr/>
        </p:nvGrpSpPr>
        <p:grpSpPr>
          <a:xfrm>
            <a:off x="2159252" y="812975"/>
            <a:ext cx="9862837" cy="812760"/>
            <a:chOff x="2159252" y="871698"/>
            <a:chExt cx="9862837" cy="812760"/>
          </a:xfrm>
        </p:grpSpPr>
        <p:grpSp>
          <p:nvGrpSpPr>
            <p:cNvPr id="80" name="그룹 79">
              <a:extLst>
                <a:ext uri="{FF2B5EF4-FFF2-40B4-BE49-F238E27FC236}">
                  <a16:creationId xmlns:a16="http://schemas.microsoft.com/office/drawing/2014/main" xmlns="" id="{F11AF6BA-C012-4C15-ADE7-319A35B9B795}"/>
                </a:ext>
              </a:extLst>
            </p:cNvPr>
            <p:cNvGrpSpPr/>
            <p:nvPr/>
          </p:nvGrpSpPr>
          <p:grpSpPr>
            <a:xfrm>
              <a:off x="2159252" y="871698"/>
              <a:ext cx="9826567" cy="795757"/>
              <a:chOff x="2159252" y="871698"/>
              <a:chExt cx="9826567" cy="795757"/>
            </a:xfrm>
          </p:grpSpPr>
          <p:grpSp>
            <p:nvGrpSpPr>
              <p:cNvPr id="82" name="Group 27">
                <a:extLst>
                  <a:ext uri="{FF2B5EF4-FFF2-40B4-BE49-F238E27FC236}">
                    <a16:creationId xmlns:a16="http://schemas.microsoft.com/office/drawing/2014/main" xmlns="" id="{6860AD1B-AFBB-454C-85E4-95DB6CE39FBE}"/>
                  </a:ext>
                </a:extLst>
              </p:cNvPr>
              <p:cNvGrpSpPr/>
              <p:nvPr/>
            </p:nvGrpSpPr>
            <p:grpSpPr>
              <a:xfrm>
                <a:off x="3910467" y="871698"/>
                <a:ext cx="8075352" cy="795757"/>
                <a:chOff x="4605654" y="1824853"/>
                <a:chExt cx="6566322" cy="811606"/>
              </a:xfrm>
            </p:grpSpPr>
            <p:sp>
              <p:nvSpPr>
                <p:cNvPr id="86" name="Rectangle 28">
                  <a:extLst>
                    <a:ext uri="{FF2B5EF4-FFF2-40B4-BE49-F238E27FC236}">
                      <a16:creationId xmlns:a16="http://schemas.microsoft.com/office/drawing/2014/main" xmlns="" id="{C14A02B2-ED7D-4653-976E-3D463CFE6ED3}"/>
                    </a:ext>
                  </a:extLst>
                </p:cNvPr>
                <p:cNvSpPr/>
                <p:nvPr/>
              </p:nvSpPr>
              <p:spPr>
                <a:xfrm>
                  <a:off x="4780729" y="2174794"/>
                  <a:ext cx="6391247" cy="461665"/>
                </a:xfrm>
                <a:prstGeom prst="rect">
                  <a:avLst/>
                </a:prstGeom>
                <a:solidFill>
                  <a:srgbClr val="0099CC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r>
                    <a:rPr lang="ko-KR" altLang="en-US" sz="2000" dirty="0">
                      <a:latin typeface="에스코어 드림 6 Bold" panose="020B0703030302020204" pitchFamily="34" charset="-127"/>
                      <a:ea typeface="에스코어 드림 6 Bold" panose="020B0703030302020204" pitchFamily="34" charset="-127"/>
                    </a:rPr>
                    <a:t>           취약분야</a:t>
                  </a:r>
                  <a:endParaRPr lang="en-US" sz="2000" dirty="0">
                    <a:latin typeface="에스코어 드림 6 Bold" panose="020B0703030302020204" pitchFamily="34" charset="-127"/>
                    <a:ea typeface="에스코어 드림 6 Bold" panose="020B0703030302020204" pitchFamily="34" charset="-127"/>
                  </a:endParaRPr>
                </a:p>
              </p:txBody>
            </p:sp>
            <p:sp>
              <p:nvSpPr>
                <p:cNvPr id="87" name="Parallelogram 31">
                  <a:extLst>
                    <a:ext uri="{FF2B5EF4-FFF2-40B4-BE49-F238E27FC236}">
                      <a16:creationId xmlns:a16="http://schemas.microsoft.com/office/drawing/2014/main" xmlns="" id="{83B26E31-76B3-40FC-9726-ED67ED594041}"/>
                    </a:ext>
                  </a:extLst>
                </p:cNvPr>
                <p:cNvSpPr/>
                <p:nvPr/>
              </p:nvSpPr>
              <p:spPr>
                <a:xfrm rot="5400000" flipH="1">
                  <a:off x="4636437" y="1996338"/>
                  <a:ext cx="777696" cy="489893"/>
                </a:xfrm>
                <a:prstGeom prst="parallelogram">
                  <a:avLst>
                    <a:gd name="adj" fmla="val 55606"/>
                  </a:avLst>
                </a:prstGeom>
                <a:solidFill>
                  <a:srgbClr val="00FFFF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8" name="Arrow: Pentagon 29">
                  <a:extLst>
                    <a:ext uri="{FF2B5EF4-FFF2-40B4-BE49-F238E27FC236}">
                      <a16:creationId xmlns:a16="http://schemas.microsoft.com/office/drawing/2014/main" xmlns="" id="{0F4D7DB0-C2FF-45CA-84D4-790B40D8175D}"/>
                    </a:ext>
                  </a:extLst>
                </p:cNvPr>
                <p:cNvSpPr/>
                <p:nvPr/>
              </p:nvSpPr>
              <p:spPr>
                <a:xfrm flipH="1">
                  <a:off x="4605654" y="1838843"/>
                  <a:ext cx="668642" cy="452912"/>
                </a:xfrm>
                <a:prstGeom prst="homePlate">
                  <a:avLst>
                    <a:gd name="adj" fmla="val 43906"/>
                  </a:avLst>
                </a:prstGeom>
                <a:solidFill>
                  <a:schemeClr val="accent4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89" name="TextBox 88">
                  <a:extLst>
                    <a:ext uri="{FF2B5EF4-FFF2-40B4-BE49-F238E27FC236}">
                      <a16:creationId xmlns:a16="http://schemas.microsoft.com/office/drawing/2014/main" xmlns="" id="{DC757DF6-89C8-471B-A4D9-8BC5E7B7A466}"/>
                    </a:ext>
                  </a:extLst>
                </p:cNvPr>
                <p:cNvSpPr txBox="1"/>
                <p:nvPr/>
              </p:nvSpPr>
              <p:spPr>
                <a:xfrm>
                  <a:off x="4758354" y="1824853"/>
                  <a:ext cx="489894" cy="47086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n-US" altLang="ko-KR" sz="2400" b="1" dirty="0">
                      <a:solidFill>
                        <a:schemeClr val="bg1"/>
                      </a:solidFill>
                      <a:latin typeface="맑은 고딕" panose="020B0503020000020004" pitchFamily="50" charset="-127"/>
                      <a:ea typeface="맑은 고딕" panose="020B0503020000020004" pitchFamily="50" charset="-127"/>
                      <a:cs typeface="Arial" pitchFamily="34" charset="0"/>
                    </a:rPr>
                    <a:t>Ⅰ</a:t>
                  </a:r>
                  <a:endParaRPr lang="ko-KR" altLang="en-US" sz="2400" b="1" dirty="0">
                    <a:solidFill>
                      <a:schemeClr val="bg1"/>
                    </a:solidFill>
                    <a:cs typeface="Arial" pitchFamily="34" charset="0"/>
                  </a:endParaRPr>
                </a:p>
              </p:txBody>
            </p:sp>
          </p:grpSp>
          <p:grpSp>
            <p:nvGrpSpPr>
              <p:cNvPr id="83" name="그룹 82">
                <a:extLst>
                  <a:ext uri="{FF2B5EF4-FFF2-40B4-BE49-F238E27FC236}">
                    <a16:creationId xmlns:a16="http://schemas.microsoft.com/office/drawing/2014/main" xmlns="" id="{3E33EC9A-3945-4B8A-BF12-D07B46AF2615}"/>
                  </a:ext>
                </a:extLst>
              </p:cNvPr>
              <p:cNvGrpSpPr/>
              <p:nvPr/>
            </p:nvGrpSpPr>
            <p:grpSpPr>
              <a:xfrm>
                <a:off x="2159252" y="885415"/>
                <a:ext cx="2571331" cy="444066"/>
                <a:chOff x="2159252" y="885415"/>
                <a:chExt cx="2571331" cy="444066"/>
              </a:xfrm>
            </p:grpSpPr>
            <p:sp>
              <p:nvSpPr>
                <p:cNvPr id="84" name="Arrow: Pentagon 29">
                  <a:extLst>
                    <a:ext uri="{FF2B5EF4-FFF2-40B4-BE49-F238E27FC236}">
                      <a16:creationId xmlns:a16="http://schemas.microsoft.com/office/drawing/2014/main" xmlns="" id="{FE6691BF-DB78-4786-958F-06BF48756ACB}"/>
                    </a:ext>
                  </a:extLst>
                </p:cNvPr>
                <p:cNvSpPr/>
                <p:nvPr/>
              </p:nvSpPr>
              <p:spPr>
                <a:xfrm flipH="1">
                  <a:off x="2159252" y="885415"/>
                  <a:ext cx="2571331" cy="444066"/>
                </a:xfrm>
                <a:prstGeom prst="homePlate">
                  <a:avLst>
                    <a:gd name="adj" fmla="val 43906"/>
                  </a:avLst>
                </a:prstGeom>
                <a:solidFill>
                  <a:srgbClr val="00CCFF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85" name="TextBox 84">
                  <a:extLst>
                    <a:ext uri="{FF2B5EF4-FFF2-40B4-BE49-F238E27FC236}">
                      <a16:creationId xmlns:a16="http://schemas.microsoft.com/office/drawing/2014/main" xmlns="" id="{B2F03029-1759-43EA-A6E0-767736B86758}"/>
                    </a:ext>
                  </a:extLst>
                </p:cNvPr>
                <p:cNvSpPr txBox="1"/>
                <p:nvPr/>
              </p:nvSpPr>
              <p:spPr>
                <a:xfrm>
                  <a:off x="2416029" y="922032"/>
                  <a:ext cx="2162291" cy="36933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n-US" altLang="ko-KR" b="1" dirty="0">
                      <a:solidFill>
                        <a:schemeClr val="bg1"/>
                      </a:solidFill>
                      <a:latin typeface="맑은 고딕" panose="020B0503020000020004" pitchFamily="50" charset="-127"/>
                      <a:ea typeface="맑은 고딕" panose="020B0503020000020004" pitchFamily="50" charset="-127"/>
                      <a:cs typeface="Arial" pitchFamily="34" charset="0"/>
                    </a:rPr>
                    <a:t>Ⅱ. </a:t>
                  </a:r>
                  <a:r>
                    <a:rPr lang="ko-KR" altLang="en-US" b="1" dirty="0" err="1">
                      <a:solidFill>
                        <a:schemeClr val="bg1"/>
                      </a:solidFill>
                      <a:latin typeface="맑은 고딕" panose="020B0503020000020004" pitchFamily="50" charset="-127"/>
                      <a:ea typeface="맑은 고딕" panose="020B0503020000020004" pitchFamily="50" charset="-127"/>
                      <a:cs typeface="Arial" pitchFamily="34" charset="0"/>
                    </a:rPr>
                    <a:t>신고도움서비스</a:t>
                  </a:r>
                  <a:endParaRPr lang="ko-KR" altLang="en-US" b="1" dirty="0">
                    <a:solidFill>
                      <a:schemeClr val="bg1"/>
                    </a:solidFill>
                    <a:cs typeface="Arial" pitchFamily="34" charset="0"/>
                  </a:endParaRPr>
                </a:p>
              </p:txBody>
            </p:sp>
          </p:grpSp>
        </p:grpSp>
        <p:sp>
          <p:nvSpPr>
            <p:cNvPr id="81" name="TextBox 80">
              <a:extLst>
                <a:ext uri="{FF2B5EF4-FFF2-40B4-BE49-F238E27FC236}">
                  <a16:creationId xmlns:a16="http://schemas.microsoft.com/office/drawing/2014/main" xmlns="" id="{EF84689C-CE95-4515-8C58-15A36E94960A}"/>
                </a:ext>
              </a:extLst>
            </p:cNvPr>
            <p:cNvSpPr txBox="1"/>
            <p:nvPr/>
          </p:nvSpPr>
          <p:spPr>
            <a:xfrm>
              <a:off x="10890740" y="1407459"/>
              <a:ext cx="1131349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ko-KR" altLang="en-US" sz="1200" dirty="0">
                  <a:solidFill>
                    <a:schemeClr val="bg1"/>
                  </a:solidFill>
                  <a:latin typeface="에스코어 드림 6 Bold" panose="020B0703030302020204" pitchFamily="34" charset="-127"/>
                  <a:ea typeface="에스코어 드림 6 Bold" panose="020B0703030302020204" pitchFamily="34" charset="-127"/>
                </a:rPr>
                <a:t>주요안내 항목</a:t>
              </a:r>
              <a:endParaRPr lang="ko-KR" altLang="en-US" dirty="0">
                <a:solidFill>
                  <a:schemeClr val="bg1"/>
                </a:solidFill>
                <a:latin typeface="에스코어 드림 6 Bold" panose="020B0703030302020204" pitchFamily="34" charset="-127"/>
                <a:ea typeface="에스코어 드림 6 Bold" panose="020B0703030302020204" pitchFamily="34" charset="-127"/>
              </a:endParaRPr>
            </a:p>
          </p:txBody>
        </p:sp>
      </p:grpSp>
      <p:graphicFrame>
        <p:nvGraphicFramePr>
          <p:cNvPr id="20" name="표 19">
            <a:extLst>
              <a:ext uri="{FF2B5EF4-FFF2-40B4-BE49-F238E27FC236}">
                <a16:creationId xmlns:a16="http://schemas.microsoft.com/office/drawing/2014/main" xmlns="" id="{799A290B-09FE-409E-ABE4-F4B8A77F804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03570520"/>
              </p:ext>
            </p:extLst>
          </p:nvPr>
        </p:nvGraphicFramePr>
        <p:xfrm>
          <a:off x="858974" y="1973730"/>
          <a:ext cx="5195688" cy="4031621"/>
        </p:xfrm>
        <a:graphic>
          <a:graphicData uri="http://schemas.openxmlformats.org/drawingml/2006/table">
            <a:tbl>
              <a:tblPr/>
              <a:tblGrid>
                <a:gridCol w="551688">
                  <a:extLst>
                    <a:ext uri="{9D8B030D-6E8A-4147-A177-3AD203B41FA5}">
                      <a16:colId xmlns:a16="http://schemas.microsoft.com/office/drawing/2014/main" xmlns="" val="668999967"/>
                    </a:ext>
                  </a:extLst>
                </a:gridCol>
                <a:gridCol w="4644000">
                  <a:extLst>
                    <a:ext uri="{9D8B030D-6E8A-4147-A177-3AD203B41FA5}">
                      <a16:colId xmlns:a16="http://schemas.microsoft.com/office/drawing/2014/main" xmlns="" val="4212258012"/>
                    </a:ext>
                  </a:extLst>
                </a:gridCol>
              </a:tblGrid>
              <a:tr h="326453"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300" b="1" kern="0" spc="0" dirty="0">
                          <a:solidFill>
                            <a:srgbClr val="0C0C0C"/>
                          </a:solidFill>
                          <a:effectLst/>
                          <a:latin typeface="나눔스퀘어 ExtraBold" panose="020B0600000101010101" pitchFamily="50" charset="-127"/>
                          <a:ea typeface="나눔스퀘어 ExtraBold" panose="020B0600000101010101" pitchFamily="50" charset="-127"/>
                        </a:rPr>
                        <a:t>순번</a:t>
                      </a:r>
                    </a:p>
                  </a:txBody>
                  <a:tcPr marT="41564" marB="41564" anchor="ctr">
                    <a:lnL w="3556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300" b="1" kern="0" spc="0" dirty="0">
                          <a:solidFill>
                            <a:schemeClr val="accent5">
                              <a:lumMod val="75000"/>
                            </a:schemeClr>
                          </a:solidFill>
                          <a:effectLst/>
                          <a:latin typeface="나눔스퀘어 ExtraBold" panose="020B0600000101010101" pitchFamily="50" charset="-127"/>
                          <a:ea typeface="나눔스퀘어 ExtraBold" panose="020B0600000101010101" pitchFamily="50" charset="-127"/>
                        </a:rPr>
                        <a:t>취약분야</a:t>
                      </a:r>
                      <a:r>
                        <a:rPr lang="ko-KR" altLang="en-US" sz="1300" b="1" kern="0" spc="0" dirty="0">
                          <a:solidFill>
                            <a:srgbClr val="0C0C0C"/>
                          </a:solidFill>
                          <a:effectLst/>
                          <a:latin typeface="나눔스퀘어 ExtraBold" panose="020B0600000101010101" pitchFamily="50" charset="-127"/>
                          <a:ea typeface="나눔스퀘어 ExtraBold" panose="020B0600000101010101" pitchFamily="50" charset="-127"/>
                        </a:rPr>
                        <a:t>항목</a:t>
                      </a:r>
                    </a:p>
                  </a:txBody>
                  <a:tcPr marT="41564" marB="41564" anchor="ctr">
                    <a:lnL w="3556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3714890899"/>
                  </a:ext>
                </a:extLst>
              </a:tr>
              <a:tr h="308764"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kern="0" spc="0" dirty="0">
                          <a:solidFill>
                            <a:srgbClr val="0C0C0C"/>
                          </a:solidFill>
                          <a:effectLst/>
                          <a:latin typeface="나눔스퀘어 ExtraBold" panose="020B0600000101010101" pitchFamily="50" charset="-127"/>
                          <a:ea typeface="나눔스퀘어 ExtraBold" panose="020B0600000101010101" pitchFamily="50" charset="-127"/>
                        </a:rPr>
                        <a:t>25</a:t>
                      </a:r>
                    </a:p>
                  </a:txBody>
                  <a:tcPr marT="41564" marB="41564" anchor="ctr">
                    <a:lnL w="3556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63500" indent="0" algn="just" fontAlgn="base" latinLnBrk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200" kern="0" spc="0" dirty="0">
                          <a:solidFill>
                            <a:srgbClr val="0C0C0C"/>
                          </a:solidFill>
                          <a:effectLst/>
                          <a:latin typeface="나눔스퀘어 ExtraBold" panose="020B0600000101010101" pitchFamily="50" charset="-127"/>
                          <a:ea typeface="나눔스퀘어 ExtraBold" panose="020B0600000101010101" pitchFamily="50" charset="-127"/>
                        </a:rPr>
                        <a:t>법인전환 후 신고소득률이 하락한 법인</a:t>
                      </a:r>
                    </a:p>
                  </a:txBody>
                  <a:tcPr marL="64770" marR="64770" marT="17907" marB="17907" anchor="ctr">
                    <a:lnL w="3556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178132970"/>
                  </a:ext>
                </a:extLst>
              </a:tr>
              <a:tr h="308764"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kern="0" spc="0" dirty="0">
                          <a:solidFill>
                            <a:srgbClr val="0C0C0C"/>
                          </a:solidFill>
                          <a:effectLst/>
                          <a:latin typeface="나눔스퀘어 ExtraBold" panose="020B0600000101010101" pitchFamily="50" charset="-127"/>
                          <a:ea typeface="나눔스퀘어 ExtraBold" panose="020B0600000101010101" pitchFamily="50" charset="-127"/>
                        </a:rPr>
                        <a:t>26</a:t>
                      </a:r>
                    </a:p>
                  </a:txBody>
                  <a:tcPr marT="41564" marB="41564" anchor="ctr">
                    <a:lnL w="3556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63500" indent="0" algn="just" fontAlgn="base" latinLnBrk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200" kern="0" spc="0" dirty="0">
                          <a:solidFill>
                            <a:srgbClr val="0C0C0C"/>
                          </a:solidFill>
                          <a:effectLst/>
                          <a:latin typeface="나눔스퀘어 ExtraBold" panose="020B0600000101010101" pitchFamily="50" charset="-127"/>
                          <a:ea typeface="나눔스퀘어 ExtraBold" panose="020B0600000101010101" pitchFamily="50" charset="-127"/>
                        </a:rPr>
                        <a:t>특허권 등을 취득</a:t>
                      </a:r>
                      <a:r>
                        <a:rPr lang="en-US" altLang="ko-KR" sz="1200" kern="0" spc="0" dirty="0">
                          <a:solidFill>
                            <a:srgbClr val="0C0C0C"/>
                          </a:solidFill>
                          <a:effectLst/>
                          <a:latin typeface="나눔스퀘어 ExtraBold" panose="020B0600000101010101" pitchFamily="50" charset="-127"/>
                          <a:ea typeface="나눔스퀘어 ExtraBold" panose="020B0600000101010101" pitchFamily="50" charset="-127"/>
                        </a:rPr>
                        <a:t>·</a:t>
                      </a:r>
                      <a:r>
                        <a:rPr lang="ko-KR" altLang="en-US" sz="1200" kern="0" spc="0" dirty="0">
                          <a:solidFill>
                            <a:srgbClr val="0C0C0C"/>
                          </a:solidFill>
                          <a:effectLst/>
                          <a:latin typeface="나눔스퀘어 ExtraBold" panose="020B0600000101010101" pitchFamily="50" charset="-127"/>
                          <a:ea typeface="나눔스퀘어 ExtraBold" panose="020B0600000101010101" pitchFamily="50" charset="-127"/>
                        </a:rPr>
                        <a:t>대여한 법인</a:t>
                      </a:r>
                    </a:p>
                  </a:txBody>
                  <a:tcPr marL="64770" marR="64770" marT="17907" marB="17907" anchor="ctr">
                    <a:lnL w="3556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3802645234"/>
                  </a:ext>
                </a:extLst>
              </a:tr>
              <a:tr h="308764"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kern="0" spc="0" dirty="0">
                          <a:solidFill>
                            <a:srgbClr val="0C0C0C"/>
                          </a:solidFill>
                          <a:effectLst/>
                          <a:latin typeface="나눔스퀘어 ExtraBold" panose="020B0600000101010101" pitchFamily="50" charset="-127"/>
                          <a:ea typeface="나눔스퀘어 ExtraBold" panose="020B0600000101010101" pitchFamily="50" charset="-127"/>
                        </a:rPr>
                        <a:t>27</a:t>
                      </a:r>
                    </a:p>
                  </a:txBody>
                  <a:tcPr marT="41564" marB="41564" anchor="ctr">
                    <a:lnL w="3556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63500" indent="0" algn="just" fontAlgn="base" latinLnBrk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200" kern="0" spc="0" dirty="0">
                          <a:solidFill>
                            <a:srgbClr val="0C0C0C"/>
                          </a:solidFill>
                          <a:effectLst/>
                          <a:latin typeface="나눔스퀘어 ExtraBold" panose="020B0600000101010101" pitchFamily="50" charset="-127"/>
                          <a:ea typeface="나눔스퀘어 ExtraBold" panose="020B0600000101010101" pitchFamily="50" charset="-127"/>
                        </a:rPr>
                        <a:t>임원퇴직금을 지급한 법인</a:t>
                      </a:r>
                    </a:p>
                  </a:txBody>
                  <a:tcPr marL="64770" marR="64770" marT="17907" marB="17907" anchor="ctr">
                    <a:lnL w="3556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2767972893"/>
                  </a:ext>
                </a:extLst>
              </a:tr>
              <a:tr h="308764"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kern="0" spc="0" dirty="0">
                          <a:solidFill>
                            <a:srgbClr val="0C0C0C"/>
                          </a:solidFill>
                          <a:effectLst/>
                          <a:latin typeface="나눔스퀘어 ExtraBold" panose="020B0600000101010101" pitchFamily="50" charset="-127"/>
                          <a:ea typeface="나눔스퀘어 ExtraBold" panose="020B0600000101010101" pitchFamily="50" charset="-127"/>
                        </a:rPr>
                        <a:t>28</a:t>
                      </a:r>
                    </a:p>
                  </a:txBody>
                  <a:tcPr marT="41564" marB="41564" anchor="ctr">
                    <a:lnL w="3556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63500" indent="0" algn="just" fontAlgn="base" latinLnBrk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200" kern="0" spc="0" dirty="0">
                          <a:solidFill>
                            <a:srgbClr val="0C0C0C"/>
                          </a:solidFill>
                          <a:effectLst/>
                          <a:latin typeface="나눔스퀘어 ExtraBold" panose="020B0600000101010101" pitchFamily="50" charset="-127"/>
                          <a:ea typeface="나눔스퀘어 ExtraBold" panose="020B0600000101010101" pitchFamily="50" charset="-127"/>
                        </a:rPr>
                        <a:t>해외시장개척비 등을 계상한 법인</a:t>
                      </a:r>
                    </a:p>
                  </a:txBody>
                  <a:tcPr marL="64770" marR="64770" marT="17907" marB="17907" anchor="ctr">
                    <a:lnL w="3556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222584206"/>
                  </a:ext>
                </a:extLst>
              </a:tr>
              <a:tr h="308764"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kern="0" spc="0" dirty="0">
                          <a:solidFill>
                            <a:srgbClr val="0C0C0C"/>
                          </a:solidFill>
                          <a:effectLst/>
                          <a:latin typeface="나눔스퀘어 ExtraBold" panose="020B0600000101010101" pitchFamily="50" charset="-127"/>
                          <a:ea typeface="나눔스퀘어 ExtraBold" panose="020B0600000101010101" pitchFamily="50" charset="-127"/>
                        </a:rPr>
                        <a:t>29</a:t>
                      </a:r>
                    </a:p>
                  </a:txBody>
                  <a:tcPr marT="41564" marB="41564" anchor="ctr">
                    <a:lnL w="3556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63500" indent="0" algn="just" fontAlgn="base" latinLnBrk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200" kern="0" spc="0" dirty="0">
                          <a:solidFill>
                            <a:srgbClr val="0C0C0C"/>
                          </a:solidFill>
                          <a:effectLst/>
                          <a:latin typeface="나눔스퀘어 ExtraBold" panose="020B0600000101010101" pitchFamily="50" charset="-127"/>
                          <a:ea typeface="나눔스퀘어 ExtraBold" panose="020B0600000101010101" pitchFamily="50" charset="-127"/>
                        </a:rPr>
                        <a:t>가지급금 </a:t>
                      </a:r>
                      <a:r>
                        <a:rPr lang="ko-KR" altLang="en-US" sz="1200" kern="0" spc="0" dirty="0" err="1">
                          <a:solidFill>
                            <a:srgbClr val="0C0C0C"/>
                          </a:solidFill>
                          <a:effectLst/>
                          <a:latin typeface="나눔스퀘어 ExtraBold" panose="020B0600000101010101" pitchFamily="50" charset="-127"/>
                          <a:ea typeface="나눔스퀘어 ExtraBold" panose="020B0600000101010101" pitchFamily="50" charset="-127"/>
                        </a:rPr>
                        <a:t>회수금액</a:t>
                      </a:r>
                      <a:r>
                        <a:rPr lang="ko-KR" altLang="en-US" sz="1200" kern="0" spc="0" dirty="0">
                          <a:solidFill>
                            <a:srgbClr val="0C0C0C"/>
                          </a:solidFill>
                          <a:effectLst/>
                          <a:latin typeface="나눔스퀘어 ExtraBold" panose="020B0600000101010101" pitchFamily="50" charset="-127"/>
                          <a:ea typeface="나눔스퀘어 ExtraBold" panose="020B0600000101010101" pitchFamily="50" charset="-127"/>
                        </a:rPr>
                        <a:t> 과다 계상한 법인</a:t>
                      </a:r>
                    </a:p>
                  </a:txBody>
                  <a:tcPr marL="64770" marR="64770" marT="17907" marB="17907" anchor="ctr">
                    <a:lnL w="3556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647842899"/>
                  </a:ext>
                </a:extLst>
              </a:tr>
              <a:tr h="308764"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kern="0" spc="0" dirty="0">
                          <a:solidFill>
                            <a:srgbClr val="0C0C0C"/>
                          </a:solidFill>
                          <a:effectLst/>
                          <a:latin typeface="나눔스퀘어 ExtraBold" panose="020B0600000101010101" pitchFamily="50" charset="-127"/>
                          <a:ea typeface="나눔스퀘어 ExtraBold" panose="020B0600000101010101" pitchFamily="50" charset="-127"/>
                        </a:rPr>
                        <a:t>30</a:t>
                      </a:r>
                    </a:p>
                  </a:txBody>
                  <a:tcPr marT="41564" marB="41564" anchor="ctr">
                    <a:lnL w="3556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63500" indent="0" algn="just" fontAlgn="base" latinLnBrk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200" kern="0" spc="0" dirty="0">
                          <a:solidFill>
                            <a:srgbClr val="0C0C0C"/>
                          </a:solidFill>
                          <a:effectLst/>
                          <a:latin typeface="나눔스퀘어 ExtraBold" panose="020B0600000101010101" pitchFamily="50" charset="-127"/>
                          <a:ea typeface="나눔스퀘어 ExtraBold" panose="020B0600000101010101" pitchFamily="50" charset="-127"/>
                        </a:rPr>
                        <a:t>부동산임대업 등을 주업으로 하는 </a:t>
                      </a:r>
                      <a:r>
                        <a:rPr lang="ko-KR" altLang="en-US" sz="1200" kern="0" spc="0" dirty="0" err="1">
                          <a:solidFill>
                            <a:srgbClr val="0C0C0C"/>
                          </a:solidFill>
                          <a:effectLst/>
                          <a:latin typeface="나눔스퀘어 ExtraBold" panose="020B0600000101010101" pitchFamily="50" charset="-127"/>
                          <a:ea typeface="나눔스퀘어 ExtraBold" panose="020B0600000101010101" pitchFamily="50" charset="-127"/>
                        </a:rPr>
                        <a:t>소규모법인</a:t>
                      </a:r>
                      <a:r>
                        <a:rPr lang="ko-KR" altLang="en-US" sz="1200" kern="0" spc="0" dirty="0">
                          <a:solidFill>
                            <a:srgbClr val="0C0C0C"/>
                          </a:solidFill>
                          <a:effectLst/>
                          <a:latin typeface="나눔스퀘어 ExtraBold" panose="020B0600000101010101" pitchFamily="50" charset="-127"/>
                          <a:ea typeface="나눔스퀘어 ExtraBold" panose="020B0600000101010101" pitchFamily="50" charset="-127"/>
                        </a:rPr>
                        <a:t> </a:t>
                      </a:r>
                    </a:p>
                  </a:txBody>
                  <a:tcPr marL="64770" marR="64770" marT="17907" marB="17907" anchor="ctr">
                    <a:lnL w="3556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3204902126"/>
                  </a:ext>
                </a:extLst>
              </a:tr>
              <a:tr h="308764"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kern="0" spc="0" dirty="0">
                          <a:solidFill>
                            <a:srgbClr val="0C0C0C"/>
                          </a:solidFill>
                          <a:effectLst/>
                          <a:latin typeface="나눔스퀘어 ExtraBold" panose="020B0600000101010101" pitchFamily="50" charset="-127"/>
                          <a:ea typeface="나눔스퀘어 ExtraBold" panose="020B0600000101010101" pitchFamily="50" charset="-127"/>
                        </a:rPr>
                        <a:t>31</a:t>
                      </a:r>
                    </a:p>
                  </a:txBody>
                  <a:tcPr marT="41564" marB="41564" anchor="ctr">
                    <a:lnL w="3556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63500" indent="0" algn="just" fontAlgn="base" latinLnBrk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200" kern="0" spc="0" dirty="0">
                          <a:solidFill>
                            <a:srgbClr val="0C0C0C"/>
                          </a:solidFill>
                          <a:effectLst/>
                          <a:latin typeface="나눔스퀘어 ExtraBold" panose="020B0600000101010101" pitchFamily="50" charset="-127"/>
                          <a:ea typeface="나눔스퀘어 ExtraBold" panose="020B0600000101010101" pitchFamily="50" charset="-127"/>
                        </a:rPr>
                        <a:t>법인 성실신고확인 대상 법인 </a:t>
                      </a:r>
                    </a:p>
                  </a:txBody>
                  <a:tcPr marL="64770" marR="64770" marT="17907" marB="17907" anchor="ctr">
                    <a:lnL w="3556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2110864787"/>
                  </a:ext>
                </a:extLst>
              </a:tr>
              <a:tr h="308764"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kern="0" spc="0" dirty="0">
                          <a:solidFill>
                            <a:srgbClr val="0C0C0C"/>
                          </a:solidFill>
                          <a:effectLst/>
                          <a:latin typeface="나눔스퀘어 ExtraBold" panose="020B0600000101010101" pitchFamily="50" charset="-127"/>
                          <a:ea typeface="나눔스퀘어 ExtraBold" panose="020B0600000101010101" pitchFamily="50" charset="-127"/>
                        </a:rPr>
                        <a:t>32</a:t>
                      </a:r>
                    </a:p>
                  </a:txBody>
                  <a:tcPr marT="41564" marB="41564" anchor="ctr">
                    <a:lnL w="3556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63500" indent="0" algn="just" fontAlgn="base" latinLnBrk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200" kern="0" spc="0" dirty="0">
                          <a:solidFill>
                            <a:srgbClr val="0C0C0C"/>
                          </a:solidFill>
                          <a:effectLst/>
                          <a:latin typeface="나눔스퀘어 ExtraBold" panose="020B0600000101010101" pitchFamily="50" charset="-127"/>
                          <a:ea typeface="나눔스퀘어 ExtraBold" panose="020B0600000101010101" pitchFamily="50" charset="-127"/>
                        </a:rPr>
                        <a:t>세액감면 </a:t>
                      </a:r>
                      <a:r>
                        <a:rPr lang="ko-KR" altLang="en-US" sz="1200" kern="0" spc="0" dirty="0" err="1">
                          <a:solidFill>
                            <a:srgbClr val="0C0C0C"/>
                          </a:solidFill>
                          <a:effectLst/>
                          <a:latin typeface="나눔스퀘어 ExtraBold" panose="020B0600000101010101" pitchFamily="50" charset="-127"/>
                          <a:ea typeface="나눔스퀘어 ExtraBold" panose="020B0600000101010101" pitchFamily="50" charset="-127"/>
                        </a:rPr>
                        <a:t>적용후</a:t>
                      </a:r>
                      <a:r>
                        <a:rPr lang="ko-KR" altLang="en-US" sz="1200" kern="0" spc="0" dirty="0">
                          <a:solidFill>
                            <a:srgbClr val="0C0C0C"/>
                          </a:solidFill>
                          <a:effectLst/>
                          <a:latin typeface="나눔스퀘어 ExtraBold" panose="020B0600000101010101" pitchFamily="50" charset="-127"/>
                          <a:ea typeface="나눔스퀘어 ExtraBold" panose="020B0600000101010101" pitchFamily="50" charset="-127"/>
                        </a:rPr>
                        <a:t> 감가상각비를 계상하지 않은 법인</a:t>
                      </a:r>
                    </a:p>
                  </a:txBody>
                  <a:tcPr marL="64770" marR="64770" marT="17907" marB="17907" anchor="ctr">
                    <a:lnL w="3556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3297936854"/>
                  </a:ext>
                </a:extLst>
              </a:tr>
              <a:tr h="308764"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kern="0" spc="0" dirty="0">
                          <a:solidFill>
                            <a:srgbClr val="0C0C0C"/>
                          </a:solidFill>
                          <a:effectLst/>
                          <a:latin typeface="나눔스퀘어 ExtraBold" panose="020B0600000101010101" pitchFamily="50" charset="-127"/>
                          <a:ea typeface="나눔스퀘어 ExtraBold" panose="020B0600000101010101" pitchFamily="50" charset="-127"/>
                        </a:rPr>
                        <a:t>33</a:t>
                      </a:r>
                    </a:p>
                  </a:txBody>
                  <a:tcPr marT="41564" marB="41564" anchor="ctr">
                    <a:lnL w="3556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63500" indent="0" algn="just" fontAlgn="base" latinLnBrk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200" kern="0" spc="0" dirty="0">
                          <a:solidFill>
                            <a:srgbClr val="0C0C0C"/>
                          </a:solidFill>
                          <a:effectLst/>
                          <a:latin typeface="나눔스퀘어 ExtraBold" panose="020B0600000101010101" pitchFamily="50" charset="-127"/>
                          <a:ea typeface="나눔스퀘어 ExtraBold" panose="020B0600000101010101" pitchFamily="50" charset="-127"/>
                        </a:rPr>
                        <a:t>고액의 가수금을 장기보유 또는 일시 변제한 법인</a:t>
                      </a:r>
                    </a:p>
                  </a:txBody>
                  <a:tcPr marL="64770" marR="64770" marT="17907" marB="17907" anchor="ctr">
                    <a:lnL w="3556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669381258"/>
                  </a:ext>
                </a:extLst>
              </a:tr>
              <a:tr h="308764"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kern="0" spc="0" dirty="0">
                          <a:solidFill>
                            <a:srgbClr val="0C0C0C"/>
                          </a:solidFill>
                          <a:effectLst/>
                          <a:latin typeface="나눔스퀘어 ExtraBold" panose="020B0600000101010101" pitchFamily="50" charset="-127"/>
                          <a:ea typeface="나눔스퀘어 ExtraBold" panose="020B0600000101010101" pitchFamily="50" charset="-127"/>
                        </a:rPr>
                        <a:t>34</a:t>
                      </a:r>
                    </a:p>
                  </a:txBody>
                  <a:tcPr marT="41564" marB="41564" anchor="ctr">
                    <a:lnL w="3556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63500" indent="0" algn="just" fontAlgn="base" latinLnBrk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200" kern="0" spc="0" dirty="0">
                          <a:solidFill>
                            <a:srgbClr val="0C0C0C"/>
                          </a:solidFill>
                          <a:effectLst/>
                          <a:latin typeface="나눔스퀘어 ExtraBold" panose="020B0600000101010101" pitchFamily="50" charset="-127"/>
                          <a:ea typeface="나눔스퀘어 ExtraBold" panose="020B0600000101010101" pitchFamily="50" charset="-127"/>
                        </a:rPr>
                        <a:t>동일 고용에 대해 공제 </a:t>
                      </a:r>
                      <a:r>
                        <a:rPr lang="ko-KR" altLang="en-US" sz="1200" kern="0" spc="0" dirty="0" err="1">
                          <a:solidFill>
                            <a:srgbClr val="0C0C0C"/>
                          </a:solidFill>
                          <a:effectLst/>
                          <a:latin typeface="나눔스퀘어 ExtraBold" panose="020B0600000101010101" pitchFamily="50" charset="-127"/>
                          <a:ea typeface="나눔스퀘어 ExtraBold" panose="020B0600000101010101" pitchFamily="50" charset="-127"/>
                        </a:rPr>
                        <a:t>신청시</a:t>
                      </a:r>
                      <a:r>
                        <a:rPr lang="ko-KR" altLang="en-US" sz="1200" kern="0" spc="0" dirty="0">
                          <a:solidFill>
                            <a:srgbClr val="0C0C0C"/>
                          </a:solidFill>
                          <a:effectLst/>
                          <a:latin typeface="나눔스퀘어 ExtraBold" panose="020B0600000101010101" pitchFamily="50" charset="-127"/>
                          <a:ea typeface="나눔스퀘어 ExtraBold" panose="020B0600000101010101" pitchFamily="50" charset="-127"/>
                        </a:rPr>
                        <a:t> 법인이 유의할 사항</a:t>
                      </a:r>
                    </a:p>
                  </a:txBody>
                  <a:tcPr marL="64770" marR="64770" marT="17907" marB="17907" anchor="ctr">
                    <a:lnL w="3556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4024255520"/>
                  </a:ext>
                </a:extLst>
              </a:tr>
              <a:tr h="308764"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kern="0" spc="0" dirty="0">
                          <a:solidFill>
                            <a:srgbClr val="0C0C0C"/>
                          </a:solidFill>
                          <a:effectLst/>
                          <a:latin typeface="나눔스퀘어 ExtraBold" panose="020B0600000101010101" pitchFamily="50" charset="-127"/>
                          <a:ea typeface="나눔스퀘어 ExtraBold" panose="020B0600000101010101" pitchFamily="50" charset="-127"/>
                        </a:rPr>
                        <a:t>35</a:t>
                      </a:r>
                    </a:p>
                  </a:txBody>
                  <a:tcPr marT="41564" marB="41564" anchor="ctr">
                    <a:lnL w="3556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63500" indent="0" algn="just" fontAlgn="base" latinLnBrk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200" kern="0" spc="0" dirty="0">
                          <a:solidFill>
                            <a:srgbClr val="0C0C0C"/>
                          </a:solidFill>
                          <a:effectLst/>
                          <a:latin typeface="나눔스퀘어 ExtraBold" panose="020B0600000101010101" pitchFamily="50" charset="-127"/>
                          <a:ea typeface="나눔스퀘어 ExtraBold" panose="020B0600000101010101" pitchFamily="50" charset="-127"/>
                        </a:rPr>
                        <a:t>고액의 </a:t>
                      </a:r>
                      <a:r>
                        <a:rPr lang="ko-KR" altLang="en-US" sz="1200" kern="0" spc="0" dirty="0" err="1">
                          <a:solidFill>
                            <a:srgbClr val="0C0C0C"/>
                          </a:solidFill>
                          <a:effectLst/>
                          <a:latin typeface="나눔스퀘어 ExtraBold" panose="020B0600000101010101" pitchFamily="50" charset="-127"/>
                          <a:ea typeface="나눔스퀘어 ExtraBold" panose="020B0600000101010101" pitchFamily="50" charset="-127"/>
                        </a:rPr>
                        <a:t>사회적기업</a:t>
                      </a:r>
                      <a:r>
                        <a:rPr lang="ko-KR" altLang="en-US" sz="1200" kern="0" spc="0" dirty="0">
                          <a:solidFill>
                            <a:srgbClr val="0C0C0C"/>
                          </a:solidFill>
                          <a:effectLst/>
                          <a:latin typeface="나눔스퀘어 ExtraBold" panose="020B0600000101010101" pitchFamily="50" charset="-127"/>
                          <a:ea typeface="나눔스퀘어 ExtraBold" panose="020B0600000101010101" pitchFamily="50" charset="-127"/>
                        </a:rPr>
                        <a:t> 등에 대한 감면을 받는 법인</a:t>
                      </a:r>
                    </a:p>
                  </a:txBody>
                  <a:tcPr marL="64770" marR="64770" marT="17907" marB="17907" anchor="ctr">
                    <a:lnL w="3556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3509698914"/>
                  </a:ext>
                </a:extLst>
              </a:tr>
              <a:tr h="308764"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kern="0" spc="0" dirty="0">
                          <a:solidFill>
                            <a:srgbClr val="0C0C0C"/>
                          </a:solidFill>
                          <a:effectLst/>
                          <a:latin typeface="나눔스퀘어 ExtraBold" panose="020B0600000101010101" pitchFamily="50" charset="-127"/>
                          <a:ea typeface="나눔스퀘어 ExtraBold" panose="020B0600000101010101" pitchFamily="50" charset="-127"/>
                        </a:rPr>
                        <a:t>36</a:t>
                      </a:r>
                    </a:p>
                  </a:txBody>
                  <a:tcPr marT="41564" marB="41564" anchor="ctr">
                    <a:lnL w="3556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just" fontAlgn="base" latinLnBrk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200" kern="0" spc="0" dirty="0">
                          <a:solidFill>
                            <a:srgbClr val="0C0C0C"/>
                          </a:solidFill>
                          <a:effectLst/>
                          <a:latin typeface="나눔스퀘어 ExtraBold" panose="020B0600000101010101" pitchFamily="50" charset="-127"/>
                          <a:ea typeface="나눔스퀘어 ExtraBold" panose="020B0600000101010101" pitchFamily="50" charset="-127"/>
                        </a:rPr>
                        <a:t>국외특수관계자에 대한 매출채권을 보유한 법인</a:t>
                      </a:r>
                    </a:p>
                  </a:txBody>
                  <a:tcPr marT="41564" marB="41564" anchor="ctr">
                    <a:lnL w="3556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3149691059"/>
                  </a:ext>
                </a:extLst>
              </a:tr>
            </a:tbl>
          </a:graphicData>
        </a:graphic>
      </p:graphicFrame>
      <p:graphicFrame>
        <p:nvGraphicFramePr>
          <p:cNvPr id="21" name="표 20">
            <a:extLst>
              <a:ext uri="{FF2B5EF4-FFF2-40B4-BE49-F238E27FC236}">
                <a16:creationId xmlns:a16="http://schemas.microsoft.com/office/drawing/2014/main" xmlns="" id="{746750A6-D81E-4CA2-9FA6-D31CA4C5EEC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15903003"/>
              </p:ext>
            </p:extLst>
          </p:nvPr>
        </p:nvGraphicFramePr>
        <p:xfrm>
          <a:off x="6109849" y="1969118"/>
          <a:ext cx="5195688" cy="4031621"/>
        </p:xfrm>
        <a:graphic>
          <a:graphicData uri="http://schemas.openxmlformats.org/drawingml/2006/table">
            <a:tbl>
              <a:tblPr/>
              <a:tblGrid>
                <a:gridCol w="551688">
                  <a:extLst>
                    <a:ext uri="{9D8B030D-6E8A-4147-A177-3AD203B41FA5}">
                      <a16:colId xmlns:a16="http://schemas.microsoft.com/office/drawing/2014/main" xmlns="" val="668999967"/>
                    </a:ext>
                  </a:extLst>
                </a:gridCol>
                <a:gridCol w="4644000">
                  <a:extLst>
                    <a:ext uri="{9D8B030D-6E8A-4147-A177-3AD203B41FA5}">
                      <a16:colId xmlns:a16="http://schemas.microsoft.com/office/drawing/2014/main" xmlns="" val="4212258012"/>
                    </a:ext>
                  </a:extLst>
                </a:gridCol>
              </a:tblGrid>
              <a:tr h="326453"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300" b="1" kern="0" spc="0" dirty="0">
                          <a:solidFill>
                            <a:srgbClr val="0C0C0C"/>
                          </a:solidFill>
                          <a:effectLst/>
                          <a:latin typeface="나눔스퀘어 ExtraBold" panose="020B0600000101010101" pitchFamily="50" charset="-127"/>
                          <a:ea typeface="나눔스퀘어 ExtraBold" panose="020B0600000101010101" pitchFamily="50" charset="-127"/>
                        </a:rPr>
                        <a:t>순번</a:t>
                      </a:r>
                    </a:p>
                  </a:txBody>
                  <a:tcPr marT="41564" marB="41564" anchor="ctr">
                    <a:lnL w="3556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300" b="1" kern="0" spc="0" dirty="0">
                          <a:solidFill>
                            <a:schemeClr val="accent5">
                              <a:lumMod val="75000"/>
                            </a:schemeClr>
                          </a:solidFill>
                          <a:effectLst/>
                          <a:latin typeface="나눔스퀘어 ExtraBold" panose="020B0600000101010101" pitchFamily="50" charset="-127"/>
                          <a:ea typeface="나눔스퀘어 ExtraBold" panose="020B0600000101010101" pitchFamily="50" charset="-127"/>
                        </a:rPr>
                        <a:t>취약분야</a:t>
                      </a:r>
                      <a:r>
                        <a:rPr lang="ko-KR" altLang="en-US" sz="1300" b="1" kern="0" spc="0" dirty="0">
                          <a:solidFill>
                            <a:srgbClr val="0C0C0C"/>
                          </a:solidFill>
                          <a:effectLst/>
                          <a:latin typeface="나눔스퀘어 ExtraBold" panose="020B0600000101010101" pitchFamily="50" charset="-127"/>
                          <a:ea typeface="나눔스퀘어 ExtraBold" panose="020B0600000101010101" pitchFamily="50" charset="-127"/>
                        </a:rPr>
                        <a:t>항목</a:t>
                      </a:r>
                    </a:p>
                  </a:txBody>
                  <a:tcPr marT="41564" marB="41564" anchor="ctr">
                    <a:lnL w="3556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3714890899"/>
                  </a:ext>
                </a:extLst>
              </a:tr>
              <a:tr h="308764"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kern="0" spc="0" dirty="0">
                          <a:solidFill>
                            <a:srgbClr val="0C0C0C"/>
                          </a:solidFill>
                          <a:effectLst/>
                          <a:latin typeface="나눔스퀘어 ExtraBold" panose="020B0600000101010101" pitchFamily="50" charset="-127"/>
                          <a:ea typeface="나눔스퀘어 ExtraBold" panose="020B0600000101010101" pitchFamily="50" charset="-127"/>
                        </a:rPr>
                        <a:t>37</a:t>
                      </a:r>
                    </a:p>
                  </a:txBody>
                  <a:tcPr marT="41564" marB="41564" anchor="ctr">
                    <a:lnL w="3556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63500" indent="0" algn="just" fontAlgn="base" latinLnBrk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1200" kern="0" spc="0" dirty="0">
                          <a:solidFill>
                            <a:srgbClr val="0C0C0C"/>
                          </a:solidFill>
                          <a:effectLst/>
                          <a:latin typeface="나눔스퀘어 ExtraBold" panose="020B0600000101010101" pitchFamily="50" charset="-127"/>
                          <a:ea typeface="나눔스퀘어 ExtraBold" panose="020B0600000101010101" pitchFamily="50" charset="-127"/>
                        </a:rPr>
                        <a:t>R&amp;D </a:t>
                      </a:r>
                      <a:r>
                        <a:rPr lang="ko-KR" altLang="en-US" sz="1200" kern="0" spc="0" dirty="0">
                          <a:solidFill>
                            <a:srgbClr val="0C0C0C"/>
                          </a:solidFill>
                          <a:effectLst/>
                          <a:latin typeface="나눔스퀘어 ExtraBold" panose="020B0600000101010101" pitchFamily="50" charset="-127"/>
                          <a:ea typeface="나눔스퀘어 ExtraBold" panose="020B0600000101010101" pitchFamily="50" charset="-127"/>
                        </a:rPr>
                        <a:t>세액공제를 받는 법인이 유의할 사항</a:t>
                      </a:r>
                    </a:p>
                  </a:txBody>
                  <a:tcPr marL="64770" marR="64770" marT="17907" marB="17907" anchor="ctr">
                    <a:lnL w="3556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178132970"/>
                  </a:ext>
                </a:extLst>
              </a:tr>
              <a:tr h="308764"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kern="0" spc="0" dirty="0">
                          <a:solidFill>
                            <a:srgbClr val="0C0C0C"/>
                          </a:solidFill>
                          <a:effectLst/>
                          <a:latin typeface="나눔스퀘어 ExtraBold" panose="020B0600000101010101" pitchFamily="50" charset="-127"/>
                          <a:ea typeface="나눔스퀘어 ExtraBold" panose="020B0600000101010101" pitchFamily="50" charset="-127"/>
                        </a:rPr>
                        <a:t>38</a:t>
                      </a:r>
                    </a:p>
                  </a:txBody>
                  <a:tcPr marT="41564" marB="41564" anchor="ctr">
                    <a:lnL w="3556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63500" indent="0" algn="just" fontAlgn="base" latinLnBrk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200" kern="0" spc="0" dirty="0">
                          <a:solidFill>
                            <a:srgbClr val="0C0C0C"/>
                          </a:solidFill>
                          <a:effectLst/>
                          <a:latin typeface="나눔스퀘어 ExtraBold" panose="020B0600000101010101" pitchFamily="50" charset="-127"/>
                          <a:ea typeface="나눔스퀘어 ExtraBold" panose="020B0600000101010101" pitchFamily="50" charset="-127"/>
                        </a:rPr>
                        <a:t>연구개발 활동 부인 유형</a:t>
                      </a:r>
                    </a:p>
                  </a:txBody>
                  <a:tcPr marL="64770" marR="64770" marT="17907" marB="17907" anchor="ctr">
                    <a:lnL w="3556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3802645234"/>
                  </a:ext>
                </a:extLst>
              </a:tr>
              <a:tr h="308764"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kern="0" spc="0" dirty="0">
                          <a:solidFill>
                            <a:srgbClr val="0C0C0C"/>
                          </a:solidFill>
                          <a:effectLst/>
                          <a:latin typeface="나눔스퀘어 ExtraBold" panose="020B0600000101010101" pitchFamily="50" charset="-127"/>
                          <a:ea typeface="나눔스퀘어 ExtraBold" panose="020B0600000101010101" pitchFamily="50" charset="-127"/>
                        </a:rPr>
                        <a:t>39</a:t>
                      </a:r>
                    </a:p>
                  </a:txBody>
                  <a:tcPr marT="41564" marB="41564" anchor="ctr">
                    <a:lnL w="3556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63500" indent="0" algn="just" fontAlgn="base" latinLnBrk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200" kern="0" spc="0" dirty="0">
                          <a:solidFill>
                            <a:srgbClr val="0C0C0C"/>
                          </a:solidFill>
                          <a:effectLst/>
                          <a:latin typeface="나눔스퀘어 ExtraBold" panose="020B0600000101010101" pitchFamily="50" charset="-127"/>
                          <a:ea typeface="나눔스퀘어 ExtraBold" panose="020B0600000101010101" pitchFamily="50" charset="-127"/>
                        </a:rPr>
                        <a:t>겸직 연구원의 </a:t>
                      </a:r>
                      <a:r>
                        <a:rPr lang="en-US" altLang="ko-KR" sz="1200" kern="0" spc="0" dirty="0">
                          <a:solidFill>
                            <a:srgbClr val="0C0C0C"/>
                          </a:solidFill>
                          <a:effectLst/>
                          <a:latin typeface="나눔스퀘어 ExtraBold" panose="020B0600000101010101" pitchFamily="50" charset="-127"/>
                          <a:ea typeface="나눔스퀘어 ExtraBold" panose="020B0600000101010101" pitchFamily="50" charset="-127"/>
                        </a:rPr>
                        <a:t>R&amp;D </a:t>
                      </a:r>
                      <a:r>
                        <a:rPr lang="ko-KR" altLang="en-US" sz="1200" kern="0" spc="0" dirty="0">
                          <a:solidFill>
                            <a:srgbClr val="0C0C0C"/>
                          </a:solidFill>
                          <a:effectLst/>
                          <a:latin typeface="나눔스퀘어 ExtraBold" panose="020B0600000101010101" pitchFamily="50" charset="-127"/>
                          <a:ea typeface="나눔스퀘어 ExtraBold" panose="020B0600000101010101" pitchFamily="50" charset="-127"/>
                        </a:rPr>
                        <a:t>세액공제 배제</a:t>
                      </a:r>
                    </a:p>
                  </a:txBody>
                  <a:tcPr marL="64770" marR="64770" marT="17907" marB="17907" anchor="ctr">
                    <a:lnL w="3556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2767972893"/>
                  </a:ext>
                </a:extLst>
              </a:tr>
              <a:tr h="308764"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kern="0" spc="0" dirty="0">
                          <a:solidFill>
                            <a:srgbClr val="0C0C0C"/>
                          </a:solidFill>
                          <a:effectLst/>
                          <a:latin typeface="나눔스퀘어 ExtraBold" panose="020B0600000101010101" pitchFamily="50" charset="-127"/>
                          <a:ea typeface="나눔스퀘어 ExtraBold" panose="020B0600000101010101" pitchFamily="50" charset="-127"/>
                        </a:rPr>
                        <a:t>40</a:t>
                      </a:r>
                    </a:p>
                  </a:txBody>
                  <a:tcPr marT="41564" marB="41564" anchor="ctr">
                    <a:lnL w="3556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63500" indent="0" algn="just" fontAlgn="base" latinLnBrk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200" kern="0" spc="0" dirty="0">
                          <a:solidFill>
                            <a:srgbClr val="0C0C0C"/>
                          </a:solidFill>
                          <a:effectLst/>
                          <a:latin typeface="나눔스퀘어 ExtraBold" panose="020B0600000101010101" pitchFamily="50" charset="-127"/>
                          <a:ea typeface="나눔스퀘어 ExtraBold" panose="020B0600000101010101" pitchFamily="50" charset="-127"/>
                        </a:rPr>
                        <a:t>재료비 등 부당 </a:t>
                      </a:r>
                      <a:r>
                        <a:rPr lang="en-US" altLang="ko-KR" sz="1200" kern="0" spc="0" dirty="0">
                          <a:solidFill>
                            <a:srgbClr val="0C0C0C"/>
                          </a:solidFill>
                          <a:effectLst/>
                          <a:latin typeface="나눔스퀘어 ExtraBold" panose="020B0600000101010101" pitchFamily="50" charset="-127"/>
                          <a:ea typeface="나눔스퀘어 ExtraBold" panose="020B0600000101010101" pitchFamily="50" charset="-127"/>
                        </a:rPr>
                        <a:t>R&amp;D </a:t>
                      </a:r>
                      <a:r>
                        <a:rPr lang="ko-KR" altLang="en-US" sz="1200" kern="0" spc="0" dirty="0">
                          <a:solidFill>
                            <a:srgbClr val="0C0C0C"/>
                          </a:solidFill>
                          <a:effectLst/>
                          <a:latin typeface="나눔스퀘어 ExtraBold" panose="020B0600000101010101" pitchFamily="50" charset="-127"/>
                          <a:ea typeface="나눔스퀘어 ExtraBold" panose="020B0600000101010101" pitchFamily="50" charset="-127"/>
                        </a:rPr>
                        <a:t>세액공제 배제</a:t>
                      </a:r>
                    </a:p>
                  </a:txBody>
                  <a:tcPr marL="64770" marR="64770" marT="17907" marB="17907" anchor="ctr">
                    <a:lnL w="3556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222584206"/>
                  </a:ext>
                </a:extLst>
              </a:tr>
              <a:tr h="308764"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kern="0" spc="0" dirty="0">
                          <a:solidFill>
                            <a:srgbClr val="0C0C0C"/>
                          </a:solidFill>
                          <a:effectLst/>
                          <a:latin typeface="나눔스퀘어 ExtraBold" panose="020B0600000101010101" pitchFamily="50" charset="-127"/>
                          <a:ea typeface="나눔스퀘어 ExtraBold" panose="020B0600000101010101" pitchFamily="50" charset="-127"/>
                        </a:rPr>
                        <a:t>41</a:t>
                      </a:r>
                    </a:p>
                  </a:txBody>
                  <a:tcPr marT="41564" marB="41564" anchor="ctr">
                    <a:lnL w="3556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63500" indent="0" algn="just" fontAlgn="base" latinLnBrk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200" kern="0" spc="0" dirty="0" err="1">
                          <a:solidFill>
                            <a:srgbClr val="0C0C0C"/>
                          </a:solidFill>
                          <a:effectLst/>
                          <a:latin typeface="나눔스퀘어 ExtraBold" panose="020B0600000101010101" pitchFamily="50" charset="-127"/>
                          <a:ea typeface="나눔스퀘어 ExtraBold" panose="020B0600000101010101" pitchFamily="50" charset="-127"/>
                        </a:rPr>
                        <a:t>인력개발비</a:t>
                      </a:r>
                      <a:r>
                        <a:rPr lang="ko-KR" altLang="en-US" sz="1200" kern="0" spc="0" dirty="0">
                          <a:solidFill>
                            <a:srgbClr val="0C0C0C"/>
                          </a:solidFill>
                          <a:effectLst/>
                          <a:latin typeface="나눔스퀘어 ExtraBold" panose="020B0600000101010101" pitchFamily="50" charset="-127"/>
                          <a:ea typeface="나눔스퀘어 ExtraBold" panose="020B0600000101010101" pitchFamily="50" charset="-127"/>
                        </a:rPr>
                        <a:t> </a:t>
                      </a:r>
                      <a:r>
                        <a:rPr lang="en-US" altLang="ko-KR" sz="1200" kern="0" spc="0" dirty="0">
                          <a:solidFill>
                            <a:srgbClr val="0C0C0C"/>
                          </a:solidFill>
                          <a:effectLst/>
                          <a:latin typeface="나눔스퀘어 ExtraBold" panose="020B0600000101010101" pitchFamily="50" charset="-127"/>
                          <a:ea typeface="나눔스퀘어 ExtraBold" panose="020B0600000101010101" pitchFamily="50" charset="-127"/>
                        </a:rPr>
                        <a:t>R&amp;D </a:t>
                      </a:r>
                      <a:r>
                        <a:rPr lang="ko-KR" altLang="en-US" sz="1200" kern="0" spc="0" dirty="0">
                          <a:solidFill>
                            <a:srgbClr val="0C0C0C"/>
                          </a:solidFill>
                          <a:effectLst/>
                          <a:latin typeface="나눔스퀘어 ExtraBold" panose="020B0600000101010101" pitchFamily="50" charset="-127"/>
                          <a:ea typeface="나눔스퀘어 ExtraBold" panose="020B0600000101010101" pitchFamily="50" charset="-127"/>
                        </a:rPr>
                        <a:t>세액공제 배제 안내</a:t>
                      </a:r>
                    </a:p>
                  </a:txBody>
                  <a:tcPr marL="64770" marR="64770" marT="17907" marB="17907" anchor="ctr">
                    <a:lnL w="3556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647842899"/>
                  </a:ext>
                </a:extLst>
              </a:tr>
              <a:tr h="308764"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kern="0" spc="0" dirty="0">
                          <a:solidFill>
                            <a:srgbClr val="0C0C0C"/>
                          </a:solidFill>
                          <a:effectLst/>
                          <a:latin typeface="나눔스퀘어 ExtraBold" panose="020B0600000101010101" pitchFamily="50" charset="-127"/>
                          <a:ea typeface="나눔스퀘어 ExtraBold" panose="020B0600000101010101" pitchFamily="50" charset="-127"/>
                        </a:rPr>
                        <a:t>42</a:t>
                      </a:r>
                    </a:p>
                  </a:txBody>
                  <a:tcPr marT="41564" marB="41564" anchor="ctr">
                    <a:lnL w="3556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63500" indent="0" algn="just" fontAlgn="base" latinLnBrk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200" kern="0" spc="0" dirty="0">
                          <a:solidFill>
                            <a:srgbClr val="0C0C0C"/>
                          </a:solidFill>
                          <a:effectLst/>
                          <a:latin typeface="나눔스퀘어 ExtraBold" panose="020B0600000101010101" pitchFamily="50" charset="-127"/>
                          <a:ea typeface="나눔스퀘어 ExtraBold" panose="020B0600000101010101" pitchFamily="50" charset="-127"/>
                        </a:rPr>
                        <a:t>디지털 플랫폼 분야 기업에 대한 성실신고 안내</a:t>
                      </a:r>
                      <a:r>
                        <a:rPr lang="en-US" altLang="ko-KR" sz="1200" kern="0" spc="0" dirty="0">
                          <a:solidFill>
                            <a:srgbClr val="C00000"/>
                          </a:solidFill>
                          <a:effectLst/>
                          <a:latin typeface="나눔스퀘어 ExtraBold" panose="020B0600000101010101" pitchFamily="50" charset="-127"/>
                          <a:ea typeface="나눔스퀘어 ExtraBold" panose="020B0600000101010101" pitchFamily="50" charset="-127"/>
                        </a:rPr>
                        <a:t>(23</a:t>
                      </a:r>
                      <a:r>
                        <a:rPr lang="ko-KR" altLang="en-US" sz="1200" kern="0" spc="0" dirty="0">
                          <a:solidFill>
                            <a:srgbClr val="C00000"/>
                          </a:solidFill>
                          <a:effectLst/>
                          <a:latin typeface="나눔스퀘어 ExtraBold" panose="020B0600000101010101" pitchFamily="50" charset="-127"/>
                          <a:ea typeface="나눔스퀘어 ExtraBold" panose="020B0600000101010101" pitchFamily="50" charset="-127"/>
                        </a:rPr>
                        <a:t>년 신설</a:t>
                      </a:r>
                      <a:r>
                        <a:rPr lang="en-US" altLang="ko-KR" sz="1200" kern="0" spc="0" dirty="0">
                          <a:solidFill>
                            <a:srgbClr val="C00000"/>
                          </a:solidFill>
                          <a:effectLst/>
                          <a:latin typeface="나눔스퀘어 ExtraBold" panose="020B0600000101010101" pitchFamily="50" charset="-127"/>
                          <a:ea typeface="나눔스퀘어 ExtraBold" panose="020B0600000101010101" pitchFamily="50" charset="-127"/>
                        </a:rPr>
                        <a:t>)</a:t>
                      </a:r>
                      <a:endParaRPr lang="ko-KR" altLang="en-US" sz="1200" kern="0" spc="0" dirty="0">
                        <a:solidFill>
                          <a:srgbClr val="0C0C0C"/>
                        </a:solidFill>
                        <a:effectLst/>
                        <a:latin typeface="나눔스퀘어 ExtraBold" panose="020B0600000101010101" pitchFamily="50" charset="-127"/>
                        <a:ea typeface="나눔스퀘어 ExtraBold" panose="020B0600000101010101" pitchFamily="50" charset="-127"/>
                      </a:endParaRPr>
                    </a:p>
                  </a:txBody>
                  <a:tcPr marL="64770" marR="64770" marT="17907" marB="17907" anchor="ctr">
                    <a:lnL w="3556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3204902126"/>
                  </a:ext>
                </a:extLst>
              </a:tr>
              <a:tr h="308764"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kern="0" spc="0" dirty="0">
                          <a:solidFill>
                            <a:srgbClr val="0C0C0C"/>
                          </a:solidFill>
                          <a:effectLst/>
                          <a:latin typeface="나눔스퀘어 ExtraBold" panose="020B0600000101010101" pitchFamily="50" charset="-127"/>
                          <a:ea typeface="나눔스퀘어 ExtraBold" panose="020B0600000101010101" pitchFamily="50" charset="-127"/>
                        </a:rPr>
                        <a:t>43</a:t>
                      </a:r>
                    </a:p>
                  </a:txBody>
                  <a:tcPr marT="41564" marB="41564" anchor="ctr">
                    <a:lnL w="3556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63500" lvl="0" indent="0" algn="just" defTabSz="914400" rtl="0" eaLnBrk="1" fontAlgn="base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1200" kern="0" spc="0" dirty="0">
                          <a:solidFill>
                            <a:srgbClr val="0C0C0C"/>
                          </a:solidFill>
                          <a:effectLst/>
                          <a:latin typeface="나눔스퀘어 ExtraBold" panose="020B0600000101010101" pitchFamily="50" charset="-127"/>
                          <a:ea typeface="나눔스퀘어 ExtraBold" panose="020B0600000101010101" pitchFamily="50" charset="-127"/>
                        </a:rPr>
                        <a:t>자기주식 보유 법인의 신고 시 유의사항</a:t>
                      </a:r>
                      <a:r>
                        <a:rPr lang="en-US" altLang="ko-KR" sz="1200" kern="0" spc="0" dirty="0">
                          <a:solidFill>
                            <a:srgbClr val="C00000"/>
                          </a:solidFill>
                          <a:effectLst/>
                          <a:latin typeface="나눔스퀘어 ExtraBold" panose="020B0600000101010101" pitchFamily="50" charset="-127"/>
                          <a:ea typeface="나눔스퀘어 ExtraBold" panose="020B0600000101010101" pitchFamily="50" charset="-127"/>
                        </a:rPr>
                        <a:t>(23</a:t>
                      </a:r>
                      <a:r>
                        <a:rPr lang="ko-KR" altLang="en-US" sz="1200" kern="0" spc="0" dirty="0">
                          <a:solidFill>
                            <a:srgbClr val="C00000"/>
                          </a:solidFill>
                          <a:effectLst/>
                          <a:latin typeface="나눔스퀘어 ExtraBold" panose="020B0600000101010101" pitchFamily="50" charset="-127"/>
                          <a:ea typeface="나눔스퀘어 ExtraBold" panose="020B0600000101010101" pitchFamily="50" charset="-127"/>
                        </a:rPr>
                        <a:t>년 신설</a:t>
                      </a:r>
                      <a:r>
                        <a:rPr lang="en-US" altLang="ko-KR" sz="1200" kern="0" spc="0" dirty="0">
                          <a:solidFill>
                            <a:srgbClr val="C00000"/>
                          </a:solidFill>
                          <a:effectLst/>
                          <a:latin typeface="나눔스퀘어 ExtraBold" panose="020B0600000101010101" pitchFamily="50" charset="-127"/>
                          <a:ea typeface="나눔스퀘어 ExtraBold" panose="020B0600000101010101" pitchFamily="50" charset="-127"/>
                        </a:rPr>
                        <a:t>)</a:t>
                      </a:r>
                      <a:endParaRPr lang="ko-KR" altLang="en-US" sz="1200" kern="0" spc="0" dirty="0">
                        <a:solidFill>
                          <a:srgbClr val="0C0C0C"/>
                        </a:solidFill>
                        <a:effectLst/>
                        <a:latin typeface="나눔스퀘어 ExtraBold" panose="020B0600000101010101" pitchFamily="50" charset="-127"/>
                        <a:ea typeface="나눔스퀘어 ExtraBold" panose="020B0600000101010101" pitchFamily="50" charset="-127"/>
                      </a:endParaRPr>
                    </a:p>
                  </a:txBody>
                  <a:tcPr marT="41564" marB="41564" anchor="ctr">
                    <a:lnL w="3556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2110864787"/>
                  </a:ext>
                </a:extLst>
              </a:tr>
              <a:tr h="308764"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kern="0" spc="0" dirty="0">
                          <a:solidFill>
                            <a:srgbClr val="0C0C0C"/>
                          </a:solidFill>
                          <a:effectLst/>
                          <a:latin typeface="나눔스퀘어 ExtraBold" panose="020B0600000101010101" pitchFamily="50" charset="-127"/>
                          <a:ea typeface="나눔스퀘어 ExtraBold" panose="020B0600000101010101" pitchFamily="50" charset="-127"/>
                        </a:rPr>
                        <a:t>44</a:t>
                      </a:r>
                    </a:p>
                  </a:txBody>
                  <a:tcPr marT="41564" marB="41564" anchor="ctr">
                    <a:lnL w="3556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63500" lvl="0" indent="0" algn="just" defTabSz="914400" rtl="0" eaLnBrk="1" fontAlgn="base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1200" kern="0" spc="0" dirty="0">
                          <a:solidFill>
                            <a:srgbClr val="0C0C0C"/>
                          </a:solidFill>
                          <a:effectLst/>
                          <a:latin typeface="나눔스퀘어 ExtraBold" panose="020B0600000101010101" pitchFamily="50" charset="-127"/>
                          <a:ea typeface="나눔스퀘어 ExtraBold" panose="020B0600000101010101" pitchFamily="50" charset="-127"/>
                        </a:rPr>
                        <a:t>주식변동상황명세서 작성 시 유의사항 안내</a:t>
                      </a:r>
                      <a:r>
                        <a:rPr lang="en-US" altLang="ko-KR" sz="1200" kern="0" spc="0" dirty="0">
                          <a:solidFill>
                            <a:srgbClr val="C00000"/>
                          </a:solidFill>
                          <a:effectLst/>
                          <a:latin typeface="나눔스퀘어 ExtraBold" panose="020B0600000101010101" pitchFamily="50" charset="-127"/>
                          <a:ea typeface="나눔스퀘어 ExtraBold" panose="020B0600000101010101" pitchFamily="50" charset="-127"/>
                        </a:rPr>
                        <a:t>(23</a:t>
                      </a:r>
                      <a:r>
                        <a:rPr lang="ko-KR" altLang="en-US" sz="1200" kern="0" spc="0" dirty="0">
                          <a:solidFill>
                            <a:srgbClr val="C00000"/>
                          </a:solidFill>
                          <a:effectLst/>
                          <a:latin typeface="나눔스퀘어 ExtraBold" panose="020B0600000101010101" pitchFamily="50" charset="-127"/>
                          <a:ea typeface="나눔스퀘어 ExtraBold" panose="020B0600000101010101" pitchFamily="50" charset="-127"/>
                        </a:rPr>
                        <a:t>년 신설</a:t>
                      </a:r>
                      <a:r>
                        <a:rPr lang="en-US" altLang="ko-KR" sz="1200" kern="0" spc="0" dirty="0">
                          <a:solidFill>
                            <a:srgbClr val="C00000"/>
                          </a:solidFill>
                          <a:effectLst/>
                          <a:latin typeface="나눔스퀘어 ExtraBold" panose="020B0600000101010101" pitchFamily="50" charset="-127"/>
                          <a:ea typeface="나눔스퀘어 ExtraBold" panose="020B0600000101010101" pitchFamily="50" charset="-127"/>
                        </a:rPr>
                        <a:t>)</a:t>
                      </a:r>
                      <a:endParaRPr lang="ko-KR" altLang="en-US" sz="1200" kern="0" spc="0" dirty="0">
                        <a:solidFill>
                          <a:srgbClr val="0C0C0C"/>
                        </a:solidFill>
                        <a:effectLst/>
                        <a:latin typeface="나눔스퀘어 ExtraBold" panose="020B0600000101010101" pitchFamily="50" charset="-127"/>
                        <a:ea typeface="나눔스퀘어 ExtraBold" panose="020B0600000101010101" pitchFamily="50" charset="-127"/>
                      </a:endParaRPr>
                    </a:p>
                  </a:txBody>
                  <a:tcPr marT="41564" marB="41564" anchor="ctr">
                    <a:lnL w="3556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3297936854"/>
                  </a:ext>
                </a:extLst>
              </a:tr>
              <a:tr h="308764"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kern="0" spc="0" dirty="0">
                          <a:solidFill>
                            <a:srgbClr val="0C0C0C"/>
                          </a:solidFill>
                          <a:effectLst/>
                          <a:latin typeface="나눔스퀘어 ExtraBold" panose="020B0600000101010101" pitchFamily="50" charset="-127"/>
                          <a:ea typeface="나눔스퀘어 ExtraBold" panose="020B0600000101010101" pitchFamily="50" charset="-127"/>
                        </a:rPr>
                        <a:t>45</a:t>
                      </a:r>
                    </a:p>
                  </a:txBody>
                  <a:tcPr marT="41564" marB="41564" anchor="ctr">
                    <a:lnL w="3556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63500" lvl="0" indent="0" algn="just" defTabSz="914400" rtl="0" eaLnBrk="1" fontAlgn="base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1200" kern="0" spc="0" dirty="0">
                          <a:solidFill>
                            <a:srgbClr val="0C0C0C"/>
                          </a:solidFill>
                          <a:effectLst/>
                          <a:latin typeface="나눔스퀘어 ExtraBold" panose="020B0600000101010101" pitchFamily="50" charset="-127"/>
                          <a:ea typeface="나눔스퀘어 ExtraBold" panose="020B0600000101010101" pitchFamily="50" charset="-127"/>
                        </a:rPr>
                        <a:t>지역특구에 대한 사후관리 규정 신설</a:t>
                      </a:r>
                      <a:r>
                        <a:rPr lang="en-US" altLang="ko-KR" sz="1200" kern="0" spc="0" dirty="0">
                          <a:solidFill>
                            <a:srgbClr val="C00000"/>
                          </a:solidFill>
                          <a:effectLst/>
                          <a:latin typeface="나눔스퀘어 ExtraBold" panose="020B0600000101010101" pitchFamily="50" charset="-127"/>
                          <a:ea typeface="나눔스퀘어 ExtraBold" panose="020B0600000101010101" pitchFamily="50" charset="-127"/>
                        </a:rPr>
                        <a:t>(23</a:t>
                      </a:r>
                      <a:r>
                        <a:rPr lang="ko-KR" altLang="en-US" sz="1200" kern="0" spc="0" dirty="0">
                          <a:solidFill>
                            <a:srgbClr val="C00000"/>
                          </a:solidFill>
                          <a:effectLst/>
                          <a:latin typeface="나눔스퀘어 ExtraBold" panose="020B0600000101010101" pitchFamily="50" charset="-127"/>
                          <a:ea typeface="나눔스퀘어 ExtraBold" panose="020B0600000101010101" pitchFamily="50" charset="-127"/>
                        </a:rPr>
                        <a:t>년 신설</a:t>
                      </a:r>
                      <a:r>
                        <a:rPr lang="en-US" altLang="ko-KR" sz="1200" kern="0" spc="0" dirty="0">
                          <a:solidFill>
                            <a:srgbClr val="C00000"/>
                          </a:solidFill>
                          <a:effectLst/>
                          <a:latin typeface="나눔스퀘어 ExtraBold" panose="020B0600000101010101" pitchFamily="50" charset="-127"/>
                          <a:ea typeface="나눔스퀘어 ExtraBold" panose="020B0600000101010101" pitchFamily="50" charset="-127"/>
                        </a:rPr>
                        <a:t>)</a:t>
                      </a:r>
                      <a:endParaRPr lang="ko-KR" altLang="en-US" sz="1200" kern="0" spc="0" dirty="0">
                        <a:solidFill>
                          <a:srgbClr val="0C0C0C"/>
                        </a:solidFill>
                        <a:effectLst/>
                        <a:latin typeface="나눔스퀘어 ExtraBold" panose="020B0600000101010101" pitchFamily="50" charset="-127"/>
                        <a:ea typeface="나눔스퀘어 ExtraBold" panose="020B0600000101010101" pitchFamily="50" charset="-127"/>
                      </a:endParaRPr>
                    </a:p>
                  </a:txBody>
                  <a:tcPr marT="41564" marB="41564" anchor="ctr">
                    <a:lnL w="3556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669381258"/>
                  </a:ext>
                </a:extLst>
              </a:tr>
              <a:tr h="308764"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kern="0" spc="0" dirty="0">
                          <a:solidFill>
                            <a:srgbClr val="0C0C0C"/>
                          </a:solidFill>
                          <a:effectLst/>
                          <a:latin typeface="나눔스퀘어 ExtraBold" panose="020B0600000101010101" pitchFamily="50" charset="-127"/>
                          <a:ea typeface="나눔스퀘어 ExtraBold" panose="020B0600000101010101" pitchFamily="50" charset="-127"/>
                        </a:rPr>
                        <a:t>46</a:t>
                      </a:r>
                    </a:p>
                  </a:txBody>
                  <a:tcPr marT="41564" marB="41564" anchor="ctr">
                    <a:lnL w="3556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63500" lvl="0" indent="0" algn="just" defTabSz="914400" rtl="0" eaLnBrk="1" fontAlgn="base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1200" kern="0" spc="0" dirty="0">
                          <a:solidFill>
                            <a:srgbClr val="0C0C0C"/>
                          </a:solidFill>
                          <a:effectLst/>
                          <a:latin typeface="나눔스퀘어 ExtraBold" panose="020B0600000101010101" pitchFamily="50" charset="-127"/>
                          <a:ea typeface="나눔스퀘어 ExtraBold" panose="020B0600000101010101" pitchFamily="50" charset="-127"/>
                        </a:rPr>
                        <a:t>중소기업특별세액감면 적용 시 유의사항</a:t>
                      </a:r>
                      <a:r>
                        <a:rPr lang="en-US" altLang="ko-KR" sz="1200" kern="0" spc="0" dirty="0">
                          <a:solidFill>
                            <a:srgbClr val="C00000"/>
                          </a:solidFill>
                          <a:effectLst/>
                          <a:latin typeface="나눔스퀘어 ExtraBold" panose="020B0600000101010101" pitchFamily="50" charset="-127"/>
                          <a:ea typeface="나눔스퀘어 ExtraBold" panose="020B0600000101010101" pitchFamily="50" charset="-127"/>
                        </a:rPr>
                        <a:t>(23</a:t>
                      </a:r>
                      <a:r>
                        <a:rPr lang="ko-KR" altLang="en-US" sz="1200" kern="0" spc="0" dirty="0">
                          <a:solidFill>
                            <a:srgbClr val="C00000"/>
                          </a:solidFill>
                          <a:effectLst/>
                          <a:latin typeface="나눔스퀘어 ExtraBold" panose="020B0600000101010101" pitchFamily="50" charset="-127"/>
                          <a:ea typeface="나눔스퀘어 ExtraBold" panose="020B0600000101010101" pitchFamily="50" charset="-127"/>
                        </a:rPr>
                        <a:t>년 신설</a:t>
                      </a:r>
                      <a:r>
                        <a:rPr lang="en-US" altLang="ko-KR" sz="1200" kern="0" spc="0" dirty="0">
                          <a:solidFill>
                            <a:srgbClr val="C00000"/>
                          </a:solidFill>
                          <a:effectLst/>
                          <a:latin typeface="나눔스퀘어 ExtraBold" panose="020B0600000101010101" pitchFamily="50" charset="-127"/>
                          <a:ea typeface="나눔스퀘어 ExtraBold" panose="020B0600000101010101" pitchFamily="50" charset="-127"/>
                        </a:rPr>
                        <a:t>)</a:t>
                      </a:r>
                      <a:endParaRPr lang="ko-KR" altLang="en-US" sz="1200" kern="0" spc="0" dirty="0">
                        <a:solidFill>
                          <a:srgbClr val="0C0C0C"/>
                        </a:solidFill>
                        <a:effectLst/>
                        <a:latin typeface="나눔스퀘어 ExtraBold" panose="020B0600000101010101" pitchFamily="50" charset="-127"/>
                        <a:ea typeface="나눔스퀘어 ExtraBold" panose="020B0600000101010101" pitchFamily="50" charset="-127"/>
                      </a:endParaRPr>
                    </a:p>
                  </a:txBody>
                  <a:tcPr marT="41564" marB="41564" anchor="ctr">
                    <a:lnL w="3556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4024255520"/>
                  </a:ext>
                </a:extLst>
              </a:tr>
              <a:tr h="308764"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200" kern="0" spc="0" dirty="0">
                        <a:solidFill>
                          <a:srgbClr val="0C0C0C"/>
                        </a:solidFill>
                        <a:effectLst/>
                        <a:latin typeface="나눔스퀘어 ExtraBold" panose="020B0600000101010101" pitchFamily="50" charset="-127"/>
                        <a:ea typeface="나눔스퀘어 ExtraBold" panose="020B0600000101010101" pitchFamily="50" charset="-127"/>
                      </a:endParaRPr>
                    </a:p>
                  </a:txBody>
                  <a:tcPr marT="41564" marB="41564" anchor="ctr">
                    <a:lnL w="3556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63500" lvl="0" indent="0" algn="just" defTabSz="914400" rtl="0" eaLnBrk="1" fontAlgn="base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ko-KR" altLang="en-US" sz="1200" kern="0" spc="0" dirty="0">
                        <a:solidFill>
                          <a:srgbClr val="0C0C0C"/>
                        </a:solidFill>
                        <a:effectLst/>
                        <a:latin typeface="나눔스퀘어 ExtraBold" panose="020B0600000101010101" pitchFamily="50" charset="-127"/>
                        <a:ea typeface="나눔스퀘어 ExtraBold" panose="020B0600000101010101" pitchFamily="50" charset="-127"/>
                      </a:endParaRPr>
                    </a:p>
                  </a:txBody>
                  <a:tcPr marT="41564" marB="41564" anchor="ctr">
                    <a:lnL w="3556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3509698914"/>
                  </a:ext>
                </a:extLst>
              </a:tr>
              <a:tr h="308764"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200" kern="0" spc="0" dirty="0">
                        <a:solidFill>
                          <a:srgbClr val="0C0C0C"/>
                        </a:solidFill>
                        <a:effectLst/>
                        <a:latin typeface="나눔스퀘어 ExtraBold" panose="020B0600000101010101" pitchFamily="50" charset="-127"/>
                        <a:ea typeface="나눔스퀘어 ExtraBold" panose="020B0600000101010101" pitchFamily="50" charset="-127"/>
                      </a:endParaRPr>
                    </a:p>
                  </a:txBody>
                  <a:tcPr marT="41564" marB="41564" anchor="ctr">
                    <a:lnL w="3556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just" fontAlgn="base" latinLnBrk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ko-KR" altLang="en-US" sz="1200" kern="0" spc="0" dirty="0">
                        <a:solidFill>
                          <a:srgbClr val="0C0C0C"/>
                        </a:solidFill>
                        <a:effectLst/>
                        <a:latin typeface="나눔스퀘어 ExtraBold" panose="020B0600000101010101" pitchFamily="50" charset="-127"/>
                        <a:ea typeface="나눔스퀘어 ExtraBold" panose="020B0600000101010101" pitchFamily="50" charset="-127"/>
                      </a:endParaRPr>
                    </a:p>
                  </a:txBody>
                  <a:tcPr marT="41564" marB="41564" anchor="ctr">
                    <a:lnL w="3556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314969105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9689159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그림 8">
            <a:extLst>
              <a:ext uri="{FF2B5EF4-FFF2-40B4-BE49-F238E27FC236}">
                <a16:creationId xmlns:a16="http://schemas.microsoft.com/office/drawing/2014/main" xmlns="" id="{3B1A5D79-5902-41C8-BAED-76B0149ED52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848" b="16848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3" name="사각형: 둥근 모서리 12">
            <a:extLst>
              <a:ext uri="{FF2B5EF4-FFF2-40B4-BE49-F238E27FC236}">
                <a16:creationId xmlns:a16="http://schemas.microsoft.com/office/drawing/2014/main" xmlns="" id="{B0AAEF71-D79C-4536-A1D5-3BE6B62106F3}"/>
              </a:ext>
            </a:extLst>
          </p:cNvPr>
          <p:cNvSpPr/>
          <p:nvPr/>
        </p:nvSpPr>
        <p:spPr>
          <a:xfrm>
            <a:off x="195654" y="614106"/>
            <a:ext cx="11788030" cy="5796236"/>
          </a:xfrm>
          <a:prstGeom prst="roundRect">
            <a:avLst>
              <a:gd name="adj" fmla="val 3684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dirty="0">
                <a:solidFill>
                  <a:srgbClr val="0A1834"/>
                </a:solidFill>
              </a:rPr>
              <a:t>									</a:t>
            </a:r>
            <a:endParaRPr lang="ko-KR" altLang="en-US" dirty="0">
              <a:solidFill>
                <a:srgbClr val="0A1834"/>
              </a:solidFill>
            </a:endParaRPr>
          </a:p>
        </p:txBody>
      </p:sp>
      <p:pic>
        <p:nvPicPr>
          <p:cNvPr id="4" name="그림 3">
            <a:extLst>
              <a:ext uri="{FF2B5EF4-FFF2-40B4-BE49-F238E27FC236}">
                <a16:creationId xmlns:a16="http://schemas.microsoft.com/office/drawing/2014/main" xmlns="" id="{C9BCA64D-037A-49F7-A300-3CB2DC9B6C0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212245" y="0"/>
            <a:ext cx="1785671" cy="552517"/>
          </a:xfrm>
          <a:prstGeom prst="rect">
            <a:avLst/>
          </a:prstGeom>
        </p:spPr>
      </p:pic>
      <p:pic>
        <p:nvPicPr>
          <p:cNvPr id="14" name="그림 13">
            <a:extLst>
              <a:ext uri="{FF2B5EF4-FFF2-40B4-BE49-F238E27FC236}">
                <a16:creationId xmlns:a16="http://schemas.microsoft.com/office/drawing/2014/main" xmlns="" id="{0D9592AB-2BA6-4E77-9EDF-C43A691759C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07896" y="6459624"/>
            <a:ext cx="1525434" cy="355996"/>
          </a:xfrm>
          <a:prstGeom prst="rect">
            <a:avLst/>
          </a:prstGeom>
        </p:spPr>
      </p:pic>
      <p:sp>
        <p:nvSpPr>
          <p:cNvPr id="37" name="TextBox 36">
            <a:extLst>
              <a:ext uri="{FF2B5EF4-FFF2-40B4-BE49-F238E27FC236}">
                <a16:creationId xmlns:a16="http://schemas.microsoft.com/office/drawing/2014/main" xmlns="" id="{3A8C9166-5D9C-4CD9-9582-0B9841FC481C}"/>
              </a:ext>
            </a:extLst>
          </p:cNvPr>
          <p:cNvSpPr txBox="1"/>
          <p:nvPr/>
        </p:nvSpPr>
        <p:spPr>
          <a:xfrm>
            <a:off x="10879671" y="1407459"/>
            <a:ext cx="150582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1200" dirty="0">
                <a:solidFill>
                  <a:schemeClr val="bg1"/>
                </a:solidFill>
                <a:latin typeface="에스코어 드림 6 Bold" panose="020B0703030302020204" pitchFamily="34" charset="-127"/>
                <a:ea typeface="에스코어 드림 6 Bold" panose="020B0703030302020204" pitchFamily="34" charset="-127"/>
              </a:rPr>
              <a:t>세정지원 방안</a:t>
            </a:r>
            <a:endParaRPr lang="ko-KR" altLang="en-US" dirty="0">
              <a:solidFill>
                <a:schemeClr val="bg1"/>
              </a:solidFill>
              <a:latin typeface="에스코어 드림 6 Bold" panose="020B0703030302020204" pitchFamily="34" charset="-127"/>
              <a:ea typeface="에스코어 드림 6 Bold" panose="020B0703030302020204" pitchFamily="34" charset="-127"/>
            </a:endParaRPr>
          </a:p>
        </p:txBody>
      </p:sp>
      <p:grpSp>
        <p:nvGrpSpPr>
          <p:cNvPr id="79" name="그룹 78">
            <a:extLst>
              <a:ext uri="{FF2B5EF4-FFF2-40B4-BE49-F238E27FC236}">
                <a16:creationId xmlns:a16="http://schemas.microsoft.com/office/drawing/2014/main" xmlns="" id="{8B560BB1-20F8-417C-9F14-C6AB5BB7A3E9}"/>
              </a:ext>
            </a:extLst>
          </p:cNvPr>
          <p:cNvGrpSpPr/>
          <p:nvPr/>
        </p:nvGrpSpPr>
        <p:grpSpPr>
          <a:xfrm>
            <a:off x="2159252" y="812975"/>
            <a:ext cx="9862837" cy="812760"/>
            <a:chOff x="2159252" y="871698"/>
            <a:chExt cx="9862837" cy="812760"/>
          </a:xfrm>
        </p:grpSpPr>
        <p:grpSp>
          <p:nvGrpSpPr>
            <p:cNvPr id="80" name="그룹 79">
              <a:extLst>
                <a:ext uri="{FF2B5EF4-FFF2-40B4-BE49-F238E27FC236}">
                  <a16:creationId xmlns:a16="http://schemas.microsoft.com/office/drawing/2014/main" xmlns="" id="{F11AF6BA-C012-4C15-ADE7-319A35B9B795}"/>
                </a:ext>
              </a:extLst>
            </p:cNvPr>
            <p:cNvGrpSpPr/>
            <p:nvPr/>
          </p:nvGrpSpPr>
          <p:grpSpPr>
            <a:xfrm>
              <a:off x="2159252" y="871698"/>
              <a:ext cx="9826567" cy="795757"/>
              <a:chOff x="2159252" y="871698"/>
              <a:chExt cx="9826567" cy="795757"/>
            </a:xfrm>
          </p:grpSpPr>
          <p:grpSp>
            <p:nvGrpSpPr>
              <p:cNvPr id="82" name="Group 27">
                <a:extLst>
                  <a:ext uri="{FF2B5EF4-FFF2-40B4-BE49-F238E27FC236}">
                    <a16:creationId xmlns:a16="http://schemas.microsoft.com/office/drawing/2014/main" xmlns="" id="{6860AD1B-AFBB-454C-85E4-95DB6CE39FBE}"/>
                  </a:ext>
                </a:extLst>
              </p:cNvPr>
              <p:cNvGrpSpPr/>
              <p:nvPr/>
            </p:nvGrpSpPr>
            <p:grpSpPr>
              <a:xfrm>
                <a:off x="3910467" y="871698"/>
                <a:ext cx="8075352" cy="795757"/>
                <a:chOff x="4605654" y="1824853"/>
                <a:chExt cx="6566322" cy="811606"/>
              </a:xfrm>
            </p:grpSpPr>
            <p:sp>
              <p:nvSpPr>
                <p:cNvPr id="86" name="Rectangle 28">
                  <a:extLst>
                    <a:ext uri="{FF2B5EF4-FFF2-40B4-BE49-F238E27FC236}">
                      <a16:creationId xmlns:a16="http://schemas.microsoft.com/office/drawing/2014/main" xmlns="" id="{C14A02B2-ED7D-4653-976E-3D463CFE6ED3}"/>
                    </a:ext>
                  </a:extLst>
                </p:cNvPr>
                <p:cNvSpPr/>
                <p:nvPr/>
              </p:nvSpPr>
              <p:spPr>
                <a:xfrm>
                  <a:off x="4780729" y="2174794"/>
                  <a:ext cx="6391247" cy="461665"/>
                </a:xfrm>
                <a:prstGeom prst="rect">
                  <a:avLst/>
                </a:prstGeom>
                <a:solidFill>
                  <a:srgbClr val="0099CC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r>
                    <a:rPr lang="ko-KR" altLang="en-US" sz="2000">
                      <a:latin typeface="에스코어 드림 6 Bold" panose="020B0703030302020204" pitchFamily="34" charset="-127"/>
                      <a:ea typeface="에스코어 드림 6 Bold" panose="020B0703030302020204" pitchFamily="34" charset="-127"/>
                    </a:rPr>
                    <a:t>           업종별</a:t>
                  </a:r>
                  <a:endParaRPr lang="en-US" sz="2000" dirty="0">
                    <a:latin typeface="에스코어 드림 6 Bold" panose="020B0703030302020204" pitchFamily="34" charset="-127"/>
                    <a:ea typeface="에스코어 드림 6 Bold" panose="020B0703030302020204" pitchFamily="34" charset="-127"/>
                  </a:endParaRPr>
                </a:p>
              </p:txBody>
            </p:sp>
            <p:sp>
              <p:nvSpPr>
                <p:cNvPr id="87" name="Parallelogram 31">
                  <a:extLst>
                    <a:ext uri="{FF2B5EF4-FFF2-40B4-BE49-F238E27FC236}">
                      <a16:creationId xmlns:a16="http://schemas.microsoft.com/office/drawing/2014/main" xmlns="" id="{83B26E31-76B3-40FC-9726-ED67ED594041}"/>
                    </a:ext>
                  </a:extLst>
                </p:cNvPr>
                <p:cNvSpPr/>
                <p:nvPr/>
              </p:nvSpPr>
              <p:spPr>
                <a:xfrm rot="5400000" flipH="1">
                  <a:off x="4636437" y="1996338"/>
                  <a:ext cx="777696" cy="489893"/>
                </a:xfrm>
                <a:prstGeom prst="parallelogram">
                  <a:avLst>
                    <a:gd name="adj" fmla="val 55606"/>
                  </a:avLst>
                </a:prstGeom>
                <a:solidFill>
                  <a:srgbClr val="00FFFF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8" name="Arrow: Pentagon 29">
                  <a:extLst>
                    <a:ext uri="{FF2B5EF4-FFF2-40B4-BE49-F238E27FC236}">
                      <a16:creationId xmlns:a16="http://schemas.microsoft.com/office/drawing/2014/main" xmlns="" id="{0F4D7DB0-C2FF-45CA-84D4-790B40D8175D}"/>
                    </a:ext>
                  </a:extLst>
                </p:cNvPr>
                <p:cNvSpPr/>
                <p:nvPr/>
              </p:nvSpPr>
              <p:spPr>
                <a:xfrm flipH="1">
                  <a:off x="4605654" y="1838843"/>
                  <a:ext cx="668642" cy="452912"/>
                </a:xfrm>
                <a:prstGeom prst="homePlate">
                  <a:avLst>
                    <a:gd name="adj" fmla="val 43906"/>
                  </a:avLst>
                </a:prstGeom>
                <a:solidFill>
                  <a:schemeClr val="accent4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89" name="TextBox 88">
                  <a:extLst>
                    <a:ext uri="{FF2B5EF4-FFF2-40B4-BE49-F238E27FC236}">
                      <a16:creationId xmlns:a16="http://schemas.microsoft.com/office/drawing/2014/main" xmlns="" id="{DC757DF6-89C8-471B-A4D9-8BC5E7B7A466}"/>
                    </a:ext>
                  </a:extLst>
                </p:cNvPr>
                <p:cNvSpPr txBox="1"/>
                <p:nvPr/>
              </p:nvSpPr>
              <p:spPr>
                <a:xfrm>
                  <a:off x="4758354" y="1824853"/>
                  <a:ext cx="489894" cy="47086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n-US" altLang="ko-KR" sz="2400" b="1" dirty="0">
                      <a:solidFill>
                        <a:schemeClr val="bg1"/>
                      </a:solidFill>
                      <a:latin typeface="맑은 고딕" panose="020B0503020000020004" pitchFamily="50" charset="-127"/>
                      <a:ea typeface="맑은 고딕" panose="020B0503020000020004" pitchFamily="50" charset="-127"/>
                      <a:cs typeface="Arial" pitchFamily="34" charset="0"/>
                    </a:rPr>
                    <a:t>Ⅰ</a:t>
                  </a:r>
                  <a:endParaRPr lang="ko-KR" altLang="en-US" sz="2400" b="1" dirty="0">
                    <a:solidFill>
                      <a:schemeClr val="bg1"/>
                    </a:solidFill>
                    <a:cs typeface="Arial" pitchFamily="34" charset="0"/>
                  </a:endParaRPr>
                </a:p>
              </p:txBody>
            </p:sp>
          </p:grpSp>
          <p:grpSp>
            <p:nvGrpSpPr>
              <p:cNvPr id="83" name="그룹 82">
                <a:extLst>
                  <a:ext uri="{FF2B5EF4-FFF2-40B4-BE49-F238E27FC236}">
                    <a16:creationId xmlns:a16="http://schemas.microsoft.com/office/drawing/2014/main" xmlns="" id="{3E33EC9A-3945-4B8A-BF12-D07B46AF2615}"/>
                  </a:ext>
                </a:extLst>
              </p:cNvPr>
              <p:cNvGrpSpPr/>
              <p:nvPr/>
            </p:nvGrpSpPr>
            <p:grpSpPr>
              <a:xfrm>
                <a:off x="2159252" y="885415"/>
                <a:ext cx="2571331" cy="444066"/>
                <a:chOff x="2159252" y="885415"/>
                <a:chExt cx="2571331" cy="444066"/>
              </a:xfrm>
            </p:grpSpPr>
            <p:sp>
              <p:nvSpPr>
                <p:cNvPr id="84" name="Arrow: Pentagon 29">
                  <a:extLst>
                    <a:ext uri="{FF2B5EF4-FFF2-40B4-BE49-F238E27FC236}">
                      <a16:creationId xmlns:a16="http://schemas.microsoft.com/office/drawing/2014/main" xmlns="" id="{FE6691BF-DB78-4786-958F-06BF48756ACB}"/>
                    </a:ext>
                  </a:extLst>
                </p:cNvPr>
                <p:cNvSpPr/>
                <p:nvPr/>
              </p:nvSpPr>
              <p:spPr>
                <a:xfrm flipH="1">
                  <a:off x="2159252" y="885415"/>
                  <a:ext cx="2571331" cy="444066"/>
                </a:xfrm>
                <a:prstGeom prst="homePlate">
                  <a:avLst>
                    <a:gd name="adj" fmla="val 43906"/>
                  </a:avLst>
                </a:prstGeom>
                <a:solidFill>
                  <a:srgbClr val="00CCFF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85" name="TextBox 84">
                  <a:extLst>
                    <a:ext uri="{FF2B5EF4-FFF2-40B4-BE49-F238E27FC236}">
                      <a16:creationId xmlns:a16="http://schemas.microsoft.com/office/drawing/2014/main" xmlns="" id="{B2F03029-1759-43EA-A6E0-767736B86758}"/>
                    </a:ext>
                  </a:extLst>
                </p:cNvPr>
                <p:cNvSpPr txBox="1"/>
                <p:nvPr/>
              </p:nvSpPr>
              <p:spPr>
                <a:xfrm>
                  <a:off x="2416029" y="922032"/>
                  <a:ext cx="2162291" cy="36933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n-US" altLang="ko-KR" b="1" dirty="0">
                      <a:solidFill>
                        <a:schemeClr val="bg1"/>
                      </a:solidFill>
                      <a:latin typeface="맑은 고딕" panose="020B0503020000020004" pitchFamily="50" charset="-127"/>
                      <a:ea typeface="맑은 고딕" panose="020B0503020000020004" pitchFamily="50" charset="-127"/>
                      <a:cs typeface="Arial" pitchFamily="34" charset="0"/>
                    </a:rPr>
                    <a:t>Ⅱ. </a:t>
                  </a:r>
                  <a:r>
                    <a:rPr lang="ko-KR" altLang="en-US" b="1" dirty="0" err="1">
                      <a:solidFill>
                        <a:schemeClr val="bg1"/>
                      </a:solidFill>
                      <a:latin typeface="맑은 고딕" panose="020B0503020000020004" pitchFamily="50" charset="-127"/>
                      <a:ea typeface="맑은 고딕" panose="020B0503020000020004" pitchFamily="50" charset="-127"/>
                      <a:cs typeface="Arial" pitchFamily="34" charset="0"/>
                    </a:rPr>
                    <a:t>신고도움서비스</a:t>
                  </a:r>
                  <a:endParaRPr lang="ko-KR" altLang="en-US" b="1" dirty="0">
                    <a:solidFill>
                      <a:schemeClr val="bg1"/>
                    </a:solidFill>
                    <a:cs typeface="Arial" pitchFamily="34" charset="0"/>
                  </a:endParaRPr>
                </a:p>
              </p:txBody>
            </p:sp>
          </p:grpSp>
        </p:grpSp>
        <p:sp>
          <p:nvSpPr>
            <p:cNvPr id="81" name="TextBox 80">
              <a:extLst>
                <a:ext uri="{FF2B5EF4-FFF2-40B4-BE49-F238E27FC236}">
                  <a16:creationId xmlns:a16="http://schemas.microsoft.com/office/drawing/2014/main" xmlns="" id="{EF84689C-CE95-4515-8C58-15A36E94960A}"/>
                </a:ext>
              </a:extLst>
            </p:cNvPr>
            <p:cNvSpPr txBox="1"/>
            <p:nvPr/>
          </p:nvSpPr>
          <p:spPr>
            <a:xfrm>
              <a:off x="10890740" y="1407459"/>
              <a:ext cx="1131349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ko-KR" altLang="en-US" sz="1200" dirty="0">
                  <a:solidFill>
                    <a:schemeClr val="bg1"/>
                  </a:solidFill>
                  <a:latin typeface="에스코어 드림 6 Bold" panose="020B0703030302020204" pitchFamily="34" charset="-127"/>
                  <a:ea typeface="에스코어 드림 6 Bold" panose="020B0703030302020204" pitchFamily="34" charset="-127"/>
                </a:rPr>
                <a:t>주요안내 항목</a:t>
              </a:r>
              <a:endParaRPr lang="ko-KR" altLang="en-US" dirty="0">
                <a:solidFill>
                  <a:schemeClr val="bg1"/>
                </a:solidFill>
                <a:latin typeface="에스코어 드림 6 Bold" panose="020B0703030302020204" pitchFamily="34" charset="-127"/>
                <a:ea typeface="에스코어 드림 6 Bold" panose="020B0703030302020204" pitchFamily="34" charset="-127"/>
              </a:endParaRPr>
            </a:p>
          </p:txBody>
        </p:sp>
      </p:grpSp>
      <p:graphicFrame>
        <p:nvGraphicFramePr>
          <p:cNvPr id="22" name="표 21">
            <a:extLst>
              <a:ext uri="{FF2B5EF4-FFF2-40B4-BE49-F238E27FC236}">
                <a16:creationId xmlns:a16="http://schemas.microsoft.com/office/drawing/2014/main" xmlns="" id="{4E5069BC-4F16-469B-B8F2-C3863AE790F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0408122"/>
              </p:ext>
            </p:extLst>
          </p:nvPr>
        </p:nvGraphicFramePr>
        <p:xfrm>
          <a:off x="646645" y="1993888"/>
          <a:ext cx="10854000" cy="402732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50800">
                  <a:extLst>
                    <a:ext uri="{9D8B030D-6E8A-4147-A177-3AD203B41FA5}">
                      <a16:colId xmlns:a16="http://schemas.microsoft.com/office/drawing/2014/main" xmlns="" val="183240403"/>
                    </a:ext>
                  </a:extLst>
                </a:gridCol>
                <a:gridCol w="1620000">
                  <a:extLst>
                    <a:ext uri="{9D8B030D-6E8A-4147-A177-3AD203B41FA5}">
                      <a16:colId xmlns:a16="http://schemas.microsoft.com/office/drawing/2014/main" xmlns="" val="577556328"/>
                    </a:ext>
                  </a:extLst>
                </a:gridCol>
                <a:gridCol w="550800">
                  <a:extLst>
                    <a:ext uri="{9D8B030D-6E8A-4147-A177-3AD203B41FA5}">
                      <a16:colId xmlns:a16="http://schemas.microsoft.com/office/drawing/2014/main" xmlns="" val="2055167468"/>
                    </a:ext>
                  </a:extLst>
                </a:gridCol>
                <a:gridCol w="1620000">
                  <a:extLst>
                    <a:ext uri="{9D8B030D-6E8A-4147-A177-3AD203B41FA5}">
                      <a16:colId xmlns:a16="http://schemas.microsoft.com/office/drawing/2014/main" xmlns="" val="211955460"/>
                    </a:ext>
                  </a:extLst>
                </a:gridCol>
                <a:gridCol w="550800">
                  <a:extLst>
                    <a:ext uri="{9D8B030D-6E8A-4147-A177-3AD203B41FA5}">
                      <a16:colId xmlns:a16="http://schemas.microsoft.com/office/drawing/2014/main" xmlns="" val="3176953015"/>
                    </a:ext>
                  </a:extLst>
                </a:gridCol>
                <a:gridCol w="1620000">
                  <a:extLst>
                    <a:ext uri="{9D8B030D-6E8A-4147-A177-3AD203B41FA5}">
                      <a16:colId xmlns:a16="http://schemas.microsoft.com/office/drawing/2014/main" xmlns="" val="2589815330"/>
                    </a:ext>
                  </a:extLst>
                </a:gridCol>
                <a:gridCol w="550800">
                  <a:extLst>
                    <a:ext uri="{9D8B030D-6E8A-4147-A177-3AD203B41FA5}">
                      <a16:colId xmlns:a16="http://schemas.microsoft.com/office/drawing/2014/main" xmlns="" val="718848124"/>
                    </a:ext>
                  </a:extLst>
                </a:gridCol>
                <a:gridCol w="1620000">
                  <a:extLst>
                    <a:ext uri="{9D8B030D-6E8A-4147-A177-3AD203B41FA5}">
                      <a16:colId xmlns:a16="http://schemas.microsoft.com/office/drawing/2014/main" xmlns="" val="502626202"/>
                    </a:ext>
                  </a:extLst>
                </a:gridCol>
                <a:gridCol w="550800">
                  <a:extLst>
                    <a:ext uri="{9D8B030D-6E8A-4147-A177-3AD203B41FA5}">
                      <a16:colId xmlns:a16="http://schemas.microsoft.com/office/drawing/2014/main" xmlns="" val="2376071141"/>
                    </a:ext>
                  </a:extLst>
                </a:gridCol>
                <a:gridCol w="1620000">
                  <a:extLst>
                    <a:ext uri="{9D8B030D-6E8A-4147-A177-3AD203B41FA5}">
                      <a16:colId xmlns:a16="http://schemas.microsoft.com/office/drawing/2014/main" xmlns="" val="2942218263"/>
                    </a:ext>
                  </a:extLst>
                </a:gridCol>
              </a:tblGrid>
              <a:tr h="294366">
                <a:tc>
                  <a:txBody>
                    <a:bodyPr/>
                    <a:lstStyle/>
                    <a:p>
                      <a:pPr algn="ctr" latinLnBrk="1">
                        <a:lnSpc>
                          <a:spcPct val="100000"/>
                        </a:lnSpc>
                      </a:pPr>
                      <a:r>
                        <a:rPr lang="ko-KR" altLang="en-US" sz="1200" dirty="0">
                          <a:solidFill>
                            <a:srgbClr val="334457"/>
                          </a:solidFill>
                          <a:latin typeface="나눔스퀘어 ExtraBold" panose="020B0600000101010101" pitchFamily="50" charset="-127"/>
                          <a:ea typeface="나눔스퀘어 ExtraBold" panose="020B0600000101010101" pitchFamily="50" charset="-127"/>
                        </a:rPr>
                        <a:t>순번</a:t>
                      </a:r>
                    </a:p>
                  </a:txBody>
                  <a:tcPr marT="31854" marB="31854" anchor="ctr"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>
                        <a:lnSpc>
                          <a:spcPct val="100000"/>
                        </a:lnSpc>
                      </a:pPr>
                      <a:r>
                        <a:rPr lang="ko-KR" altLang="en-US" sz="1200" dirty="0">
                          <a:solidFill>
                            <a:schemeClr val="accent5">
                              <a:lumMod val="75000"/>
                            </a:schemeClr>
                          </a:solidFill>
                          <a:latin typeface="나눔스퀘어 ExtraBold" panose="020B0600000101010101" pitchFamily="50" charset="-127"/>
                          <a:ea typeface="나눔스퀘어 ExtraBold" panose="020B0600000101010101" pitchFamily="50" charset="-127"/>
                        </a:rPr>
                        <a:t>업 종</a:t>
                      </a:r>
                    </a:p>
                  </a:txBody>
                  <a:tcPr marT="31854" marB="31854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>
                        <a:lnSpc>
                          <a:spcPct val="100000"/>
                        </a:lnSpc>
                      </a:pPr>
                      <a:r>
                        <a:rPr lang="ko-KR" altLang="en-US" sz="1200" dirty="0">
                          <a:solidFill>
                            <a:srgbClr val="334457"/>
                          </a:solidFill>
                          <a:latin typeface="나눔스퀘어 ExtraBold" panose="020B0600000101010101" pitchFamily="50" charset="-127"/>
                          <a:ea typeface="나눔스퀘어 ExtraBold" panose="020B0600000101010101" pitchFamily="50" charset="-127"/>
                        </a:rPr>
                        <a:t>순번</a:t>
                      </a:r>
                    </a:p>
                  </a:txBody>
                  <a:tcPr marT="31854" marB="31854" anchor="ctr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>
                        <a:lnSpc>
                          <a:spcPct val="100000"/>
                        </a:lnSpc>
                      </a:pPr>
                      <a:r>
                        <a:rPr lang="ko-KR" altLang="en-US" sz="1200" dirty="0">
                          <a:solidFill>
                            <a:schemeClr val="accent5">
                              <a:lumMod val="75000"/>
                            </a:schemeClr>
                          </a:solidFill>
                          <a:latin typeface="나눔스퀘어 ExtraBold" panose="020B0600000101010101" pitchFamily="50" charset="-127"/>
                          <a:ea typeface="나눔스퀘어 ExtraBold" panose="020B0600000101010101" pitchFamily="50" charset="-127"/>
                        </a:rPr>
                        <a:t>업 종 </a:t>
                      </a:r>
                    </a:p>
                  </a:txBody>
                  <a:tcPr marT="31854" marB="31854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1200" dirty="0">
                          <a:solidFill>
                            <a:srgbClr val="334457"/>
                          </a:solidFill>
                          <a:latin typeface="나눔스퀘어 ExtraBold" panose="020B0600000101010101" pitchFamily="50" charset="-127"/>
                          <a:ea typeface="나눔스퀘어 ExtraBold" panose="020B0600000101010101" pitchFamily="50" charset="-127"/>
                        </a:rPr>
                        <a:t>순번</a:t>
                      </a:r>
                    </a:p>
                  </a:txBody>
                  <a:tcPr marT="31854" marB="31854" anchor="ctr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>
                        <a:lnSpc>
                          <a:spcPct val="100000"/>
                        </a:lnSpc>
                      </a:pPr>
                      <a:r>
                        <a:rPr lang="ko-KR" altLang="en-US" sz="1200" dirty="0">
                          <a:solidFill>
                            <a:schemeClr val="accent5">
                              <a:lumMod val="75000"/>
                            </a:schemeClr>
                          </a:solidFill>
                          <a:latin typeface="나눔스퀘어 ExtraBold" panose="020B0600000101010101" pitchFamily="50" charset="-127"/>
                          <a:ea typeface="나눔스퀘어 ExtraBold" panose="020B0600000101010101" pitchFamily="50" charset="-127"/>
                        </a:rPr>
                        <a:t>업 종</a:t>
                      </a:r>
                    </a:p>
                  </a:txBody>
                  <a:tcPr marT="31854" marB="31854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1200" dirty="0">
                          <a:solidFill>
                            <a:srgbClr val="334457"/>
                          </a:solidFill>
                          <a:latin typeface="나눔스퀘어 ExtraBold" panose="020B0600000101010101" pitchFamily="50" charset="-127"/>
                          <a:ea typeface="나눔스퀘어 ExtraBold" panose="020B0600000101010101" pitchFamily="50" charset="-127"/>
                        </a:rPr>
                        <a:t>순번</a:t>
                      </a:r>
                    </a:p>
                  </a:txBody>
                  <a:tcPr marT="31854" marB="31854" anchor="ctr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>
                        <a:lnSpc>
                          <a:spcPct val="100000"/>
                        </a:lnSpc>
                      </a:pPr>
                      <a:r>
                        <a:rPr lang="ko-KR" altLang="en-US" sz="1200" dirty="0">
                          <a:solidFill>
                            <a:schemeClr val="accent5">
                              <a:lumMod val="75000"/>
                            </a:schemeClr>
                          </a:solidFill>
                          <a:latin typeface="나눔스퀘어 ExtraBold" panose="020B0600000101010101" pitchFamily="50" charset="-127"/>
                          <a:ea typeface="나눔스퀘어 ExtraBold" panose="020B0600000101010101" pitchFamily="50" charset="-127"/>
                        </a:rPr>
                        <a:t>업 종</a:t>
                      </a:r>
                    </a:p>
                  </a:txBody>
                  <a:tcPr marT="31854" marB="31854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1200" dirty="0">
                          <a:solidFill>
                            <a:srgbClr val="334457"/>
                          </a:solidFill>
                          <a:latin typeface="나눔스퀘어 ExtraBold" panose="020B0600000101010101" pitchFamily="50" charset="-127"/>
                          <a:ea typeface="나눔스퀘어 ExtraBold" panose="020B0600000101010101" pitchFamily="50" charset="-127"/>
                        </a:rPr>
                        <a:t>순번</a:t>
                      </a:r>
                    </a:p>
                  </a:txBody>
                  <a:tcPr marT="31854" marB="31854" anchor="ctr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>
                        <a:lnSpc>
                          <a:spcPct val="100000"/>
                        </a:lnSpc>
                      </a:pPr>
                      <a:r>
                        <a:rPr lang="ko-KR" altLang="en-US" sz="1200" dirty="0">
                          <a:solidFill>
                            <a:schemeClr val="accent5">
                              <a:lumMod val="75000"/>
                            </a:schemeClr>
                          </a:solidFill>
                          <a:latin typeface="나눔스퀘어 ExtraBold" panose="020B0600000101010101" pitchFamily="50" charset="-127"/>
                          <a:ea typeface="나눔스퀘어 ExtraBold" panose="020B0600000101010101" pitchFamily="50" charset="-127"/>
                        </a:rPr>
                        <a:t>업 종</a:t>
                      </a:r>
                    </a:p>
                  </a:txBody>
                  <a:tcPr marT="31854" marB="31854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541631826"/>
                  </a:ext>
                </a:extLst>
              </a:tr>
              <a:tr h="365580"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kern="0" spc="0" dirty="0">
                          <a:solidFill>
                            <a:srgbClr val="0C0C0C"/>
                          </a:solidFill>
                          <a:effectLst/>
                          <a:latin typeface="나눔스퀘어 ExtraBold" panose="020B0600000101010101" pitchFamily="50" charset="-127"/>
                          <a:ea typeface="나눔스퀘어 ExtraBold" panose="020B0600000101010101" pitchFamily="50" charset="-127"/>
                        </a:rPr>
                        <a:t>1</a:t>
                      </a:r>
                    </a:p>
                  </a:txBody>
                  <a:tcPr marT="31854" marB="31854" anchor="ctr"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200" kern="0" spc="0" dirty="0" err="1">
                          <a:solidFill>
                            <a:srgbClr val="0C0C0C"/>
                          </a:solidFill>
                          <a:effectLst/>
                          <a:latin typeface="나눔스퀘어 ExtraBold" panose="020B0600000101010101" pitchFamily="50" charset="-127"/>
                          <a:ea typeface="나눔스퀘어 ExtraBold" panose="020B0600000101010101" pitchFamily="50" charset="-127"/>
                        </a:rPr>
                        <a:t>발전업</a:t>
                      </a:r>
                      <a:endParaRPr lang="ko-KR" altLang="en-US" sz="1200" kern="0" spc="0" dirty="0">
                        <a:solidFill>
                          <a:srgbClr val="0C0C0C"/>
                        </a:solidFill>
                        <a:effectLst/>
                        <a:latin typeface="나눔스퀘어 ExtraBold" panose="020B0600000101010101" pitchFamily="50" charset="-127"/>
                        <a:ea typeface="나눔스퀘어 ExtraBold" panose="020B0600000101010101" pitchFamily="50" charset="-127"/>
                      </a:endParaRPr>
                    </a:p>
                  </a:txBody>
                  <a:tcPr marT="31854" marB="31854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kern="0" spc="0" dirty="0">
                          <a:solidFill>
                            <a:srgbClr val="0C0C0C"/>
                          </a:solidFill>
                          <a:effectLst/>
                          <a:latin typeface="나눔스퀘어 ExtraBold" panose="020B0600000101010101" pitchFamily="50" charset="-127"/>
                          <a:ea typeface="나눔스퀘어 ExtraBold" panose="020B0600000101010101" pitchFamily="50" charset="-127"/>
                        </a:rPr>
                        <a:t>14</a:t>
                      </a:r>
                    </a:p>
                  </a:txBody>
                  <a:tcPr marT="31854" marB="31854" anchor="ctr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200" kern="0" spc="-180" dirty="0">
                          <a:solidFill>
                            <a:srgbClr val="0C0C0C"/>
                          </a:solidFill>
                          <a:effectLst/>
                          <a:latin typeface="나눔스퀘어 ExtraBold" panose="020B0600000101010101" pitchFamily="50" charset="-127"/>
                          <a:ea typeface="나눔스퀘어 ExtraBold" panose="020B0600000101010101" pitchFamily="50" charset="-127"/>
                        </a:rPr>
                        <a:t>외국인전용 관광기념품</a:t>
                      </a:r>
                      <a:r>
                        <a:rPr lang="ko-KR" altLang="en-US" sz="1200" kern="0" spc="-180" baseline="0" dirty="0">
                          <a:solidFill>
                            <a:srgbClr val="0C0C0C"/>
                          </a:solidFill>
                          <a:effectLst/>
                          <a:latin typeface="나눔스퀘어 ExtraBold" panose="020B0600000101010101" pitchFamily="50" charset="-127"/>
                          <a:ea typeface="나눔스퀘어 ExtraBold" panose="020B0600000101010101" pitchFamily="50" charset="-127"/>
                        </a:rPr>
                        <a:t> </a:t>
                      </a:r>
                      <a:r>
                        <a:rPr lang="ko-KR" altLang="en-US" sz="1200" kern="0" spc="-180" dirty="0">
                          <a:solidFill>
                            <a:srgbClr val="0C0C0C"/>
                          </a:solidFill>
                          <a:effectLst/>
                          <a:latin typeface="나눔스퀘어 ExtraBold" panose="020B0600000101010101" pitchFamily="50" charset="-127"/>
                          <a:ea typeface="나눔스퀘어 ExtraBold" panose="020B0600000101010101" pitchFamily="50" charset="-127"/>
                        </a:rPr>
                        <a:t>판매</a:t>
                      </a:r>
                    </a:p>
                  </a:txBody>
                  <a:tcPr marT="31854" marB="31854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kern="0" spc="0" dirty="0">
                          <a:solidFill>
                            <a:srgbClr val="0C0C0C"/>
                          </a:solidFill>
                          <a:effectLst/>
                          <a:latin typeface="나눔스퀘어 ExtraBold" panose="020B0600000101010101" pitchFamily="50" charset="-127"/>
                          <a:ea typeface="나눔스퀘어 ExtraBold" panose="020B0600000101010101" pitchFamily="50" charset="-127"/>
                        </a:rPr>
                        <a:t>27</a:t>
                      </a:r>
                    </a:p>
                  </a:txBody>
                  <a:tcPr marT="31854" marB="31854" anchor="ctr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200" kern="0" spc="0" dirty="0">
                          <a:solidFill>
                            <a:srgbClr val="0C0C0C"/>
                          </a:solidFill>
                          <a:effectLst/>
                          <a:latin typeface="나눔스퀘어 ExtraBold" panose="020B0600000101010101" pitchFamily="50" charset="-127"/>
                          <a:ea typeface="나눔스퀘어 ExtraBold" panose="020B0600000101010101" pitchFamily="50" charset="-127"/>
                        </a:rPr>
                        <a:t>토목시설물 건설업</a:t>
                      </a:r>
                    </a:p>
                  </a:txBody>
                  <a:tcPr marT="31854" marB="31854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kern="0" spc="0" dirty="0">
                          <a:solidFill>
                            <a:srgbClr val="0C0C0C"/>
                          </a:solidFill>
                          <a:effectLst/>
                          <a:latin typeface="나눔스퀘어 ExtraBold" panose="020B0600000101010101" pitchFamily="50" charset="-127"/>
                          <a:ea typeface="나눔스퀘어 ExtraBold" panose="020B0600000101010101" pitchFamily="50" charset="-127"/>
                        </a:rPr>
                        <a:t>40</a:t>
                      </a:r>
                    </a:p>
                  </a:txBody>
                  <a:tcPr marT="31854" marB="31854" anchor="ctr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200" kern="0" spc="0" dirty="0" err="1">
                          <a:solidFill>
                            <a:srgbClr val="000000"/>
                          </a:solidFill>
                          <a:effectLst/>
                          <a:latin typeface="나눔스퀘어 ExtraBold" panose="020B0600000101010101" pitchFamily="50" charset="-127"/>
                          <a:ea typeface="나눔스퀘어 ExtraBold" panose="020B0600000101010101" pitchFamily="50" charset="-127"/>
                        </a:rPr>
                        <a:t>폐차장</a:t>
                      </a:r>
                      <a:endParaRPr lang="ko-KR" altLang="en-US" sz="1200" kern="0" spc="0" dirty="0">
                        <a:solidFill>
                          <a:srgbClr val="000000"/>
                        </a:solidFill>
                        <a:effectLst/>
                        <a:latin typeface="나눔스퀘어 ExtraBold" panose="020B0600000101010101" pitchFamily="50" charset="-127"/>
                        <a:ea typeface="나눔스퀘어 ExtraBold" panose="020B0600000101010101" pitchFamily="50" charset="-127"/>
                      </a:endParaRPr>
                    </a:p>
                  </a:txBody>
                  <a:tcPr marT="31854" marB="31854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kern="0" spc="0" dirty="0">
                          <a:solidFill>
                            <a:srgbClr val="0C0C0C"/>
                          </a:solidFill>
                          <a:effectLst/>
                          <a:latin typeface="나눔스퀘어 ExtraBold" panose="020B0600000101010101" pitchFamily="50" charset="-127"/>
                          <a:ea typeface="나눔스퀘어 ExtraBold" panose="020B0600000101010101" pitchFamily="50" charset="-127"/>
                        </a:rPr>
                        <a:t>53</a:t>
                      </a:r>
                    </a:p>
                  </a:txBody>
                  <a:tcPr marT="31854" marB="31854" anchor="ctr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200" kern="0" spc="0">
                          <a:solidFill>
                            <a:srgbClr val="0C0C0C"/>
                          </a:solidFill>
                          <a:effectLst/>
                          <a:latin typeface="나눔스퀘어 ExtraBold" panose="020B0600000101010101" pitchFamily="50" charset="-127"/>
                          <a:ea typeface="나눔스퀘어 ExtraBold" panose="020B0600000101010101" pitchFamily="50" charset="-127"/>
                        </a:rPr>
                        <a:t>철강업</a:t>
                      </a:r>
                    </a:p>
                  </a:txBody>
                  <a:tcPr marT="31854" marB="31854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T w="317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2044633578"/>
                  </a:ext>
                </a:extLst>
              </a:tr>
              <a:tr h="280615"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kern="0" spc="0">
                          <a:solidFill>
                            <a:srgbClr val="0C0C0C"/>
                          </a:solidFill>
                          <a:effectLst/>
                          <a:latin typeface="나눔스퀘어 ExtraBold" panose="020B0600000101010101" pitchFamily="50" charset="-127"/>
                          <a:ea typeface="나눔스퀘어 ExtraBold" panose="020B0600000101010101" pitchFamily="50" charset="-127"/>
                        </a:rPr>
                        <a:t>2</a:t>
                      </a:r>
                    </a:p>
                  </a:txBody>
                  <a:tcPr marT="31854" marB="31854" anchor="ctr"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200" kern="0" spc="0" dirty="0">
                          <a:solidFill>
                            <a:srgbClr val="0C0C0C"/>
                          </a:solidFill>
                          <a:effectLst/>
                          <a:latin typeface="나눔스퀘어 ExtraBold" panose="020B0600000101010101" pitchFamily="50" charset="-127"/>
                          <a:ea typeface="나눔스퀘어 ExtraBold" panose="020B0600000101010101" pitchFamily="50" charset="-127"/>
                        </a:rPr>
                        <a:t>연예인매니지먼트업</a:t>
                      </a:r>
                    </a:p>
                  </a:txBody>
                  <a:tcPr marT="31854" marB="31854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kern="0" spc="0" dirty="0">
                          <a:solidFill>
                            <a:srgbClr val="0C0C0C"/>
                          </a:solidFill>
                          <a:effectLst/>
                          <a:latin typeface="나눔스퀘어 ExtraBold" panose="020B0600000101010101" pitchFamily="50" charset="-127"/>
                          <a:ea typeface="나눔스퀘어 ExtraBold" panose="020B0600000101010101" pitchFamily="50" charset="-127"/>
                        </a:rPr>
                        <a:t>15</a:t>
                      </a:r>
                    </a:p>
                  </a:txBody>
                  <a:tcPr marT="31854" marB="31854" anchor="ctr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200" kern="0" spc="0" dirty="0">
                          <a:solidFill>
                            <a:srgbClr val="0C0C0C"/>
                          </a:solidFill>
                          <a:effectLst/>
                          <a:latin typeface="나눔스퀘어 ExtraBold" panose="020B0600000101010101" pitchFamily="50" charset="-127"/>
                          <a:ea typeface="나눔스퀘어 ExtraBold" panose="020B0600000101010101" pitchFamily="50" charset="-127"/>
                        </a:rPr>
                        <a:t>상품 종합 도매업</a:t>
                      </a:r>
                    </a:p>
                  </a:txBody>
                  <a:tcPr marT="31854" marB="31854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kern="0" spc="0">
                          <a:solidFill>
                            <a:srgbClr val="0C0C0C"/>
                          </a:solidFill>
                          <a:effectLst/>
                          <a:latin typeface="나눔스퀘어 ExtraBold" panose="020B0600000101010101" pitchFamily="50" charset="-127"/>
                          <a:ea typeface="나눔스퀘어 ExtraBold" panose="020B0600000101010101" pitchFamily="50" charset="-127"/>
                        </a:rPr>
                        <a:t>28</a:t>
                      </a:r>
                    </a:p>
                  </a:txBody>
                  <a:tcPr marT="31854" marB="31854" anchor="ctr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200" kern="0" spc="0">
                          <a:solidFill>
                            <a:srgbClr val="0C0C0C"/>
                          </a:solidFill>
                          <a:effectLst/>
                          <a:latin typeface="나눔스퀘어 ExtraBold" panose="020B0600000101010101" pitchFamily="50" charset="-127"/>
                          <a:ea typeface="나눔스퀘어 ExtraBold" panose="020B0600000101010101" pitchFamily="50" charset="-127"/>
                        </a:rPr>
                        <a:t>인력공급업</a:t>
                      </a:r>
                    </a:p>
                  </a:txBody>
                  <a:tcPr marT="31854" marB="31854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kern="0" spc="0">
                          <a:solidFill>
                            <a:srgbClr val="0C0C0C"/>
                          </a:solidFill>
                          <a:effectLst/>
                          <a:latin typeface="나눔스퀘어 ExtraBold" panose="020B0600000101010101" pitchFamily="50" charset="-127"/>
                          <a:ea typeface="나눔스퀘어 ExtraBold" panose="020B0600000101010101" pitchFamily="50" charset="-127"/>
                        </a:rPr>
                        <a:t>41</a:t>
                      </a:r>
                    </a:p>
                  </a:txBody>
                  <a:tcPr marT="31854" marB="31854" anchor="ctr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200" kern="0" spc="0" dirty="0">
                          <a:solidFill>
                            <a:srgbClr val="000000"/>
                          </a:solidFill>
                          <a:effectLst/>
                          <a:latin typeface="나눔스퀘어 ExtraBold" panose="020B0600000101010101" pitchFamily="50" charset="-127"/>
                          <a:ea typeface="나눔스퀘어 ExtraBold" panose="020B0600000101010101" pitchFamily="50" charset="-127"/>
                        </a:rPr>
                        <a:t>배합사료 제조 및 판매</a:t>
                      </a:r>
                    </a:p>
                  </a:txBody>
                  <a:tcPr marT="31854" marB="31854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kern="0" spc="0" dirty="0">
                          <a:solidFill>
                            <a:srgbClr val="0C0C0C"/>
                          </a:solidFill>
                          <a:effectLst/>
                          <a:latin typeface="나눔스퀘어 ExtraBold" panose="020B0600000101010101" pitchFamily="50" charset="-127"/>
                          <a:ea typeface="나눔스퀘어 ExtraBold" panose="020B0600000101010101" pitchFamily="50" charset="-127"/>
                        </a:rPr>
                        <a:t>54</a:t>
                      </a:r>
                    </a:p>
                  </a:txBody>
                  <a:tcPr marT="31854" marB="31854" anchor="ctr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200" kern="0" spc="0">
                          <a:solidFill>
                            <a:srgbClr val="0C0C0C"/>
                          </a:solidFill>
                          <a:effectLst/>
                          <a:latin typeface="나눔스퀘어 ExtraBold" panose="020B0600000101010101" pitchFamily="50" charset="-127"/>
                          <a:ea typeface="나눔스퀘어 ExtraBold" panose="020B0600000101010101" pitchFamily="50" charset="-127"/>
                        </a:rPr>
                        <a:t>골재 채취업</a:t>
                      </a:r>
                    </a:p>
                  </a:txBody>
                  <a:tcPr marT="31854" marB="31854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T w="317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2111582126"/>
                  </a:ext>
                </a:extLst>
              </a:tr>
              <a:tr h="280615"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kern="0" spc="0">
                          <a:solidFill>
                            <a:srgbClr val="0C0C0C"/>
                          </a:solidFill>
                          <a:effectLst/>
                          <a:latin typeface="나눔스퀘어 ExtraBold" panose="020B0600000101010101" pitchFamily="50" charset="-127"/>
                          <a:ea typeface="나눔스퀘어 ExtraBold" panose="020B0600000101010101" pitchFamily="50" charset="-127"/>
                        </a:rPr>
                        <a:t>3</a:t>
                      </a:r>
                    </a:p>
                  </a:txBody>
                  <a:tcPr marT="31854" marB="31854" anchor="ctr"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200" kern="0" spc="0" dirty="0">
                          <a:solidFill>
                            <a:srgbClr val="0C0C0C"/>
                          </a:solidFill>
                          <a:effectLst/>
                          <a:latin typeface="나눔스퀘어 ExtraBold" panose="020B0600000101010101" pitchFamily="50" charset="-127"/>
                          <a:ea typeface="나눔스퀘어 ExtraBold" panose="020B0600000101010101" pitchFamily="50" charset="-127"/>
                        </a:rPr>
                        <a:t>학습지 출판</a:t>
                      </a:r>
                      <a:r>
                        <a:rPr lang="en-US" altLang="ko-KR" sz="1200" kern="0" spc="0" dirty="0">
                          <a:solidFill>
                            <a:srgbClr val="0C0C0C"/>
                          </a:solidFill>
                          <a:effectLst/>
                          <a:latin typeface="나눔스퀘어 ExtraBold" panose="020B0600000101010101" pitchFamily="50" charset="-127"/>
                          <a:ea typeface="나눔스퀘어 ExtraBold" panose="020B0600000101010101" pitchFamily="50" charset="-127"/>
                        </a:rPr>
                        <a:t>·</a:t>
                      </a:r>
                      <a:r>
                        <a:rPr lang="ko-KR" altLang="en-US" sz="1200" kern="0" spc="0" dirty="0">
                          <a:solidFill>
                            <a:srgbClr val="0C0C0C"/>
                          </a:solidFill>
                          <a:effectLst/>
                          <a:latin typeface="나눔스퀘어 ExtraBold" panose="020B0600000101010101" pitchFamily="50" charset="-127"/>
                          <a:ea typeface="나눔스퀘어 ExtraBold" panose="020B0600000101010101" pitchFamily="50" charset="-127"/>
                        </a:rPr>
                        <a:t>도소매업</a:t>
                      </a:r>
                    </a:p>
                  </a:txBody>
                  <a:tcPr marT="31854" marB="31854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kern="0" spc="0">
                          <a:solidFill>
                            <a:srgbClr val="0C0C0C"/>
                          </a:solidFill>
                          <a:effectLst/>
                          <a:latin typeface="나눔스퀘어 ExtraBold" panose="020B0600000101010101" pitchFamily="50" charset="-127"/>
                          <a:ea typeface="나눔스퀘어 ExtraBold" panose="020B0600000101010101" pitchFamily="50" charset="-127"/>
                        </a:rPr>
                        <a:t>16</a:t>
                      </a:r>
                    </a:p>
                  </a:txBody>
                  <a:tcPr marT="31854" marB="31854" anchor="ctr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200" kern="0" spc="0" dirty="0">
                          <a:solidFill>
                            <a:srgbClr val="0C0C0C"/>
                          </a:solidFill>
                          <a:effectLst/>
                          <a:latin typeface="나눔스퀘어 ExtraBold" panose="020B0600000101010101" pitchFamily="50" charset="-127"/>
                          <a:ea typeface="나눔스퀘어 ExtraBold" panose="020B0600000101010101" pitchFamily="50" charset="-127"/>
                        </a:rPr>
                        <a:t>제화 제조업</a:t>
                      </a:r>
                    </a:p>
                  </a:txBody>
                  <a:tcPr marT="31854" marB="31854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kern="0" spc="0" dirty="0">
                          <a:solidFill>
                            <a:srgbClr val="0C0C0C"/>
                          </a:solidFill>
                          <a:effectLst/>
                          <a:latin typeface="나눔스퀘어 ExtraBold" panose="020B0600000101010101" pitchFamily="50" charset="-127"/>
                          <a:ea typeface="나눔스퀘어 ExtraBold" panose="020B0600000101010101" pitchFamily="50" charset="-127"/>
                        </a:rPr>
                        <a:t>29</a:t>
                      </a:r>
                    </a:p>
                  </a:txBody>
                  <a:tcPr marT="31854" marB="31854" anchor="ctr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200" kern="0" spc="0">
                          <a:solidFill>
                            <a:srgbClr val="0C0C0C"/>
                          </a:solidFill>
                          <a:effectLst/>
                          <a:latin typeface="나눔스퀘어 ExtraBold" panose="020B0600000101010101" pitchFamily="50" charset="-127"/>
                          <a:ea typeface="나눔스퀘어 ExtraBold" panose="020B0600000101010101" pitchFamily="50" charset="-127"/>
                        </a:rPr>
                        <a:t>플라스틱제품 제조업</a:t>
                      </a:r>
                    </a:p>
                  </a:txBody>
                  <a:tcPr marT="31854" marB="31854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kern="0" spc="0">
                          <a:solidFill>
                            <a:srgbClr val="0C0C0C"/>
                          </a:solidFill>
                          <a:effectLst/>
                          <a:latin typeface="나눔스퀘어 ExtraBold" panose="020B0600000101010101" pitchFamily="50" charset="-127"/>
                          <a:ea typeface="나눔스퀘어 ExtraBold" panose="020B0600000101010101" pitchFamily="50" charset="-127"/>
                        </a:rPr>
                        <a:t>42</a:t>
                      </a:r>
                    </a:p>
                  </a:txBody>
                  <a:tcPr marT="31854" marB="31854" anchor="ctr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200" kern="0" spc="0" dirty="0">
                          <a:solidFill>
                            <a:srgbClr val="000000"/>
                          </a:solidFill>
                          <a:effectLst/>
                          <a:latin typeface="나눔스퀘어 ExtraBold" panose="020B0600000101010101" pitchFamily="50" charset="-127"/>
                          <a:ea typeface="나눔스퀘어 ExtraBold" panose="020B0600000101010101" pitchFamily="50" charset="-127"/>
                        </a:rPr>
                        <a:t>차량용 연료 도소매</a:t>
                      </a:r>
                    </a:p>
                  </a:txBody>
                  <a:tcPr marT="31854" marB="31854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kern="0" spc="0" dirty="0">
                          <a:solidFill>
                            <a:srgbClr val="0C0C0C"/>
                          </a:solidFill>
                          <a:effectLst/>
                          <a:latin typeface="나눔스퀘어 ExtraBold" panose="020B0600000101010101" pitchFamily="50" charset="-127"/>
                          <a:ea typeface="나눔스퀘어 ExtraBold" panose="020B0600000101010101" pitchFamily="50" charset="-127"/>
                        </a:rPr>
                        <a:t>55</a:t>
                      </a:r>
                    </a:p>
                  </a:txBody>
                  <a:tcPr marT="31854" marB="31854" anchor="ctr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200" kern="0" spc="0">
                          <a:solidFill>
                            <a:srgbClr val="0C0C0C"/>
                          </a:solidFill>
                          <a:effectLst/>
                          <a:latin typeface="나눔스퀘어 ExtraBold" panose="020B0600000101010101" pitchFamily="50" charset="-127"/>
                          <a:ea typeface="나눔스퀘어 ExtraBold" panose="020B0600000101010101" pitchFamily="50" charset="-127"/>
                        </a:rPr>
                        <a:t>해면어업</a:t>
                      </a:r>
                    </a:p>
                  </a:txBody>
                  <a:tcPr marT="31854" marB="31854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T w="317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562310919"/>
                  </a:ext>
                </a:extLst>
              </a:tr>
              <a:tr h="280615"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kern="0" spc="0">
                          <a:solidFill>
                            <a:srgbClr val="0C0C0C"/>
                          </a:solidFill>
                          <a:effectLst/>
                          <a:latin typeface="나눔스퀘어 ExtraBold" panose="020B0600000101010101" pitchFamily="50" charset="-127"/>
                          <a:ea typeface="나눔스퀘어 ExtraBold" panose="020B0600000101010101" pitchFamily="50" charset="-127"/>
                        </a:rPr>
                        <a:t>4</a:t>
                      </a:r>
                    </a:p>
                  </a:txBody>
                  <a:tcPr marT="31854" marB="31854" anchor="ctr"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200" kern="0" spc="0" dirty="0">
                          <a:solidFill>
                            <a:srgbClr val="0C0C0C"/>
                          </a:solidFill>
                          <a:effectLst/>
                          <a:latin typeface="나눔스퀘어 ExtraBold" panose="020B0600000101010101" pitchFamily="50" charset="-127"/>
                          <a:ea typeface="나눔스퀘어 ExtraBold" panose="020B0600000101010101" pitchFamily="50" charset="-127"/>
                        </a:rPr>
                        <a:t>정기항공운송업</a:t>
                      </a:r>
                    </a:p>
                  </a:txBody>
                  <a:tcPr marT="31854" marB="31854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kern="0" spc="0">
                          <a:solidFill>
                            <a:srgbClr val="0C0C0C"/>
                          </a:solidFill>
                          <a:effectLst/>
                          <a:latin typeface="나눔스퀘어 ExtraBold" panose="020B0600000101010101" pitchFamily="50" charset="-127"/>
                          <a:ea typeface="나눔스퀘어 ExtraBold" panose="020B0600000101010101" pitchFamily="50" charset="-127"/>
                        </a:rPr>
                        <a:t>17</a:t>
                      </a:r>
                    </a:p>
                  </a:txBody>
                  <a:tcPr marT="31854" marB="31854" anchor="ctr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200" kern="0" spc="0">
                          <a:solidFill>
                            <a:srgbClr val="0C0C0C"/>
                          </a:solidFill>
                          <a:effectLst/>
                          <a:latin typeface="나눔스퀘어 ExtraBold" panose="020B0600000101010101" pitchFamily="50" charset="-127"/>
                          <a:ea typeface="나눔스퀘어 ExtraBold" panose="020B0600000101010101" pitchFamily="50" charset="-127"/>
                        </a:rPr>
                        <a:t>상품 종합 수출업</a:t>
                      </a:r>
                    </a:p>
                  </a:txBody>
                  <a:tcPr marT="31854" marB="31854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kern="0" spc="0">
                          <a:solidFill>
                            <a:srgbClr val="0C0C0C"/>
                          </a:solidFill>
                          <a:effectLst/>
                          <a:latin typeface="나눔스퀘어 ExtraBold" panose="020B0600000101010101" pitchFamily="50" charset="-127"/>
                          <a:ea typeface="나눔스퀘어 ExtraBold" panose="020B0600000101010101" pitchFamily="50" charset="-127"/>
                        </a:rPr>
                        <a:t>30</a:t>
                      </a:r>
                    </a:p>
                  </a:txBody>
                  <a:tcPr marT="31854" marB="31854" anchor="ctr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200" kern="0" spc="0" dirty="0">
                          <a:solidFill>
                            <a:srgbClr val="0C0C0C"/>
                          </a:solidFill>
                          <a:effectLst/>
                          <a:latin typeface="나눔스퀘어 ExtraBold" panose="020B0600000101010101" pitchFamily="50" charset="-127"/>
                          <a:ea typeface="나눔스퀘어 ExtraBold" panose="020B0600000101010101" pitchFamily="50" charset="-127"/>
                        </a:rPr>
                        <a:t>세탁업</a:t>
                      </a:r>
                    </a:p>
                  </a:txBody>
                  <a:tcPr marT="31854" marB="31854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kern="0" spc="0">
                          <a:solidFill>
                            <a:srgbClr val="0C0C0C"/>
                          </a:solidFill>
                          <a:effectLst/>
                          <a:latin typeface="나눔스퀘어 ExtraBold" panose="020B0600000101010101" pitchFamily="50" charset="-127"/>
                          <a:ea typeface="나눔스퀘어 ExtraBold" panose="020B0600000101010101" pitchFamily="50" charset="-127"/>
                        </a:rPr>
                        <a:t>43</a:t>
                      </a:r>
                    </a:p>
                  </a:txBody>
                  <a:tcPr marT="31854" marB="31854" anchor="ctr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200" kern="0" spc="0">
                          <a:solidFill>
                            <a:srgbClr val="000000"/>
                          </a:solidFill>
                          <a:effectLst/>
                          <a:latin typeface="나눔스퀘어 ExtraBold" panose="020B0600000101010101" pitchFamily="50" charset="-127"/>
                          <a:ea typeface="나눔스퀘어 ExtraBold" panose="020B0600000101010101" pitchFamily="50" charset="-127"/>
                        </a:rPr>
                        <a:t>주형및금형제조업 </a:t>
                      </a:r>
                    </a:p>
                  </a:txBody>
                  <a:tcPr marT="31854" marB="31854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kern="0" spc="0">
                          <a:solidFill>
                            <a:srgbClr val="0C0C0C"/>
                          </a:solidFill>
                          <a:effectLst/>
                          <a:latin typeface="나눔스퀘어 ExtraBold" panose="020B0600000101010101" pitchFamily="50" charset="-127"/>
                          <a:ea typeface="나눔스퀘어 ExtraBold" panose="020B0600000101010101" pitchFamily="50" charset="-127"/>
                        </a:rPr>
                        <a:t>56</a:t>
                      </a:r>
                    </a:p>
                  </a:txBody>
                  <a:tcPr marT="31854" marB="31854" anchor="ctr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200" kern="0" spc="0" dirty="0">
                          <a:solidFill>
                            <a:srgbClr val="0C0C0C"/>
                          </a:solidFill>
                          <a:effectLst/>
                          <a:latin typeface="나눔스퀘어 ExtraBold" panose="020B0600000101010101" pitchFamily="50" charset="-127"/>
                          <a:ea typeface="나눔스퀘어 ExtraBold" panose="020B0600000101010101" pitchFamily="50" charset="-127"/>
                        </a:rPr>
                        <a:t>수산물 유통업</a:t>
                      </a:r>
                    </a:p>
                  </a:txBody>
                  <a:tcPr marT="31854" marB="31854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T w="317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947205979"/>
                  </a:ext>
                </a:extLst>
              </a:tr>
              <a:tr h="280615"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kern="0" spc="0">
                          <a:solidFill>
                            <a:srgbClr val="0C0C0C"/>
                          </a:solidFill>
                          <a:effectLst/>
                          <a:latin typeface="나눔스퀘어 ExtraBold" panose="020B0600000101010101" pitchFamily="50" charset="-127"/>
                          <a:ea typeface="나눔스퀘어 ExtraBold" panose="020B0600000101010101" pitchFamily="50" charset="-127"/>
                        </a:rPr>
                        <a:t>5</a:t>
                      </a:r>
                    </a:p>
                  </a:txBody>
                  <a:tcPr marT="31854" marB="31854" anchor="ctr"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200" kern="0" spc="0">
                          <a:solidFill>
                            <a:srgbClr val="0C0C0C"/>
                          </a:solidFill>
                          <a:effectLst/>
                          <a:latin typeface="나눔스퀘어 ExtraBold" panose="020B0600000101010101" pitchFamily="50" charset="-127"/>
                          <a:ea typeface="나눔스퀘어 ExtraBold" panose="020B0600000101010101" pitchFamily="50" charset="-127"/>
                        </a:rPr>
                        <a:t>온라인정보 제공업</a:t>
                      </a:r>
                    </a:p>
                  </a:txBody>
                  <a:tcPr marT="31854" marB="31854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kern="0" spc="0">
                          <a:solidFill>
                            <a:srgbClr val="0C0C0C"/>
                          </a:solidFill>
                          <a:effectLst/>
                          <a:latin typeface="나눔스퀘어 ExtraBold" panose="020B0600000101010101" pitchFamily="50" charset="-127"/>
                          <a:ea typeface="나눔스퀘어 ExtraBold" panose="020B0600000101010101" pitchFamily="50" charset="-127"/>
                        </a:rPr>
                        <a:t>18</a:t>
                      </a:r>
                    </a:p>
                  </a:txBody>
                  <a:tcPr marT="31854" marB="31854" anchor="ctr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200" kern="0" spc="0" dirty="0">
                          <a:solidFill>
                            <a:srgbClr val="0C0C0C"/>
                          </a:solidFill>
                          <a:effectLst/>
                          <a:latin typeface="나눔스퀘어 ExtraBold" panose="020B0600000101010101" pitchFamily="50" charset="-127"/>
                          <a:ea typeface="나눔스퀘어 ExtraBold" panose="020B0600000101010101" pitchFamily="50" charset="-127"/>
                        </a:rPr>
                        <a:t>통신기기 소매업</a:t>
                      </a:r>
                    </a:p>
                  </a:txBody>
                  <a:tcPr marT="31854" marB="31854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kern="0" spc="0">
                          <a:solidFill>
                            <a:srgbClr val="0C0C0C"/>
                          </a:solidFill>
                          <a:effectLst/>
                          <a:latin typeface="나눔스퀘어 ExtraBold" panose="020B0600000101010101" pitchFamily="50" charset="-127"/>
                          <a:ea typeface="나눔스퀘어 ExtraBold" panose="020B0600000101010101" pitchFamily="50" charset="-127"/>
                        </a:rPr>
                        <a:t>31</a:t>
                      </a:r>
                    </a:p>
                  </a:txBody>
                  <a:tcPr marT="31854" marB="31854" anchor="ctr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200" kern="0" spc="-150" dirty="0">
                          <a:solidFill>
                            <a:srgbClr val="0C0C0C"/>
                          </a:solidFill>
                          <a:effectLst/>
                          <a:latin typeface="나눔스퀘어 ExtraBold" panose="020B0600000101010101" pitchFamily="50" charset="-127"/>
                          <a:ea typeface="나눔스퀘어 ExtraBold" panose="020B0600000101010101" pitchFamily="50" charset="-127"/>
                        </a:rPr>
                        <a:t>유무선 통신장비 제조업</a:t>
                      </a:r>
                    </a:p>
                  </a:txBody>
                  <a:tcPr marT="31854" marB="31854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kern="0" spc="0">
                          <a:solidFill>
                            <a:srgbClr val="0C0C0C"/>
                          </a:solidFill>
                          <a:effectLst/>
                          <a:latin typeface="나눔스퀘어 ExtraBold" panose="020B0600000101010101" pitchFamily="50" charset="-127"/>
                          <a:ea typeface="나눔스퀘어 ExtraBold" panose="020B0600000101010101" pitchFamily="50" charset="-127"/>
                        </a:rPr>
                        <a:t>44</a:t>
                      </a:r>
                    </a:p>
                  </a:txBody>
                  <a:tcPr marT="31854" marB="31854" anchor="ctr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200" kern="0" spc="0" dirty="0" err="1">
                          <a:solidFill>
                            <a:srgbClr val="000000"/>
                          </a:solidFill>
                          <a:effectLst/>
                          <a:latin typeface="나눔스퀘어 ExtraBold" panose="020B0600000101010101" pitchFamily="50" charset="-127"/>
                          <a:ea typeface="나눔스퀘어 ExtraBold" panose="020B0600000101010101" pitchFamily="50" charset="-127"/>
                        </a:rPr>
                        <a:t>전문직별</a:t>
                      </a:r>
                      <a:r>
                        <a:rPr lang="ko-KR" altLang="en-US" sz="1200" kern="0" spc="0" dirty="0">
                          <a:solidFill>
                            <a:srgbClr val="000000"/>
                          </a:solidFill>
                          <a:effectLst/>
                          <a:latin typeface="나눔스퀘어 ExtraBold" panose="020B0600000101010101" pitchFamily="50" charset="-127"/>
                          <a:ea typeface="나눔스퀘어 ExtraBold" panose="020B0600000101010101" pitchFamily="50" charset="-127"/>
                        </a:rPr>
                        <a:t> </a:t>
                      </a:r>
                      <a:r>
                        <a:rPr lang="ko-KR" altLang="en-US" sz="1200" kern="0" spc="0" dirty="0" err="1">
                          <a:solidFill>
                            <a:srgbClr val="000000"/>
                          </a:solidFill>
                          <a:effectLst/>
                          <a:latin typeface="나눔스퀘어 ExtraBold" panose="020B0600000101010101" pitchFamily="50" charset="-127"/>
                          <a:ea typeface="나눔스퀘어 ExtraBold" panose="020B0600000101010101" pitchFamily="50" charset="-127"/>
                        </a:rPr>
                        <a:t>공사업</a:t>
                      </a:r>
                      <a:endParaRPr lang="ko-KR" altLang="en-US" sz="1200" kern="0" spc="0" dirty="0">
                        <a:solidFill>
                          <a:srgbClr val="000000"/>
                        </a:solidFill>
                        <a:effectLst/>
                        <a:latin typeface="나눔스퀘어 ExtraBold" panose="020B0600000101010101" pitchFamily="50" charset="-127"/>
                        <a:ea typeface="나눔스퀘어 ExtraBold" panose="020B0600000101010101" pitchFamily="50" charset="-127"/>
                      </a:endParaRPr>
                    </a:p>
                  </a:txBody>
                  <a:tcPr marT="31854" marB="31854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kern="0" spc="0">
                          <a:solidFill>
                            <a:srgbClr val="0C0C0C"/>
                          </a:solidFill>
                          <a:effectLst/>
                          <a:latin typeface="나눔스퀘어 ExtraBold" panose="020B0600000101010101" pitchFamily="50" charset="-127"/>
                          <a:ea typeface="나눔스퀘어 ExtraBold" panose="020B0600000101010101" pitchFamily="50" charset="-127"/>
                        </a:rPr>
                        <a:t>57</a:t>
                      </a:r>
                    </a:p>
                  </a:txBody>
                  <a:tcPr marT="31854" marB="31854" anchor="ctr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200" kern="0" spc="0" dirty="0" err="1">
                          <a:solidFill>
                            <a:srgbClr val="0C0C0C"/>
                          </a:solidFill>
                          <a:effectLst/>
                          <a:latin typeface="나눔스퀘어 ExtraBold" panose="020B0600000101010101" pitchFamily="50" charset="-127"/>
                          <a:ea typeface="나눔스퀘어 ExtraBold" panose="020B0600000101010101" pitchFamily="50" charset="-127"/>
                        </a:rPr>
                        <a:t>보험대리</a:t>
                      </a:r>
                      <a:r>
                        <a:rPr lang="ko-KR" altLang="en-US" sz="1200" kern="0" spc="0" dirty="0">
                          <a:solidFill>
                            <a:srgbClr val="0C0C0C"/>
                          </a:solidFill>
                          <a:effectLst/>
                          <a:latin typeface="나눔스퀘어 ExtraBold" panose="020B0600000101010101" pitchFamily="50" charset="-127"/>
                          <a:ea typeface="나눔스퀘어 ExtraBold" panose="020B0600000101010101" pitchFamily="50" charset="-127"/>
                        </a:rPr>
                        <a:t> 및 중개업</a:t>
                      </a:r>
                    </a:p>
                  </a:txBody>
                  <a:tcPr marT="31854" marB="31854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T w="317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230733080"/>
                  </a:ext>
                </a:extLst>
              </a:tr>
              <a:tr h="280615"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kern="0" spc="0">
                          <a:solidFill>
                            <a:srgbClr val="0C0C0C"/>
                          </a:solidFill>
                          <a:effectLst/>
                          <a:latin typeface="나눔스퀘어 ExtraBold" panose="020B0600000101010101" pitchFamily="50" charset="-127"/>
                          <a:ea typeface="나눔스퀘어 ExtraBold" panose="020B0600000101010101" pitchFamily="50" charset="-127"/>
                        </a:rPr>
                        <a:t>6</a:t>
                      </a:r>
                    </a:p>
                  </a:txBody>
                  <a:tcPr marT="31854" marB="31854" anchor="ctr"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200" kern="0" spc="0" dirty="0" err="1">
                          <a:solidFill>
                            <a:srgbClr val="0C0C0C"/>
                          </a:solidFill>
                          <a:effectLst/>
                          <a:latin typeface="나눔스퀘어 ExtraBold" panose="020B0600000101010101" pitchFamily="50" charset="-127"/>
                          <a:ea typeface="나눔스퀘어 ExtraBold" panose="020B0600000101010101" pitchFamily="50" charset="-127"/>
                        </a:rPr>
                        <a:t>목욕업</a:t>
                      </a:r>
                      <a:endParaRPr lang="ko-KR" altLang="en-US" sz="1200" kern="0" spc="0" dirty="0">
                        <a:solidFill>
                          <a:srgbClr val="0C0C0C"/>
                        </a:solidFill>
                        <a:effectLst/>
                        <a:latin typeface="나눔스퀘어 ExtraBold" panose="020B0600000101010101" pitchFamily="50" charset="-127"/>
                        <a:ea typeface="나눔스퀘어 ExtraBold" panose="020B0600000101010101" pitchFamily="50" charset="-127"/>
                      </a:endParaRPr>
                    </a:p>
                  </a:txBody>
                  <a:tcPr marT="31854" marB="31854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kern="0" spc="0">
                          <a:solidFill>
                            <a:srgbClr val="0C0C0C"/>
                          </a:solidFill>
                          <a:effectLst/>
                          <a:latin typeface="나눔스퀘어 ExtraBold" panose="020B0600000101010101" pitchFamily="50" charset="-127"/>
                          <a:ea typeface="나눔스퀘어 ExtraBold" panose="020B0600000101010101" pitchFamily="50" charset="-127"/>
                        </a:rPr>
                        <a:t>19</a:t>
                      </a:r>
                    </a:p>
                  </a:txBody>
                  <a:tcPr marT="31854" marB="31854" anchor="ctr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200" kern="0" spc="0" dirty="0" err="1">
                          <a:solidFill>
                            <a:srgbClr val="0C0C0C"/>
                          </a:solidFill>
                          <a:effectLst/>
                          <a:latin typeface="나눔스퀘어 ExtraBold" panose="020B0600000101010101" pitchFamily="50" charset="-127"/>
                          <a:ea typeface="나눔스퀘어 ExtraBold" panose="020B0600000101010101" pitchFamily="50" charset="-127"/>
                        </a:rPr>
                        <a:t>대부업</a:t>
                      </a:r>
                      <a:endParaRPr lang="ko-KR" altLang="en-US" sz="1200" kern="0" spc="0" dirty="0">
                        <a:solidFill>
                          <a:srgbClr val="0C0C0C"/>
                        </a:solidFill>
                        <a:effectLst/>
                        <a:latin typeface="나눔스퀘어 ExtraBold" panose="020B0600000101010101" pitchFamily="50" charset="-127"/>
                        <a:ea typeface="나눔스퀘어 ExtraBold" panose="020B0600000101010101" pitchFamily="50" charset="-127"/>
                      </a:endParaRPr>
                    </a:p>
                  </a:txBody>
                  <a:tcPr marT="31854" marB="31854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kern="0" spc="0">
                          <a:solidFill>
                            <a:srgbClr val="0C0C0C"/>
                          </a:solidFill>
                          <a:effectLst/>
                          <a:latin typeface="나눔스퀘어 ExtraBold" panose="020B0600000101010101" pitchFamily="50" charset="-127"/>
                          <a:ea typeface="나눔스퀘어 ExtraBold" panose="020B0600000101010101" pitchFamily="50" charset="-127"/>
                        </a:rPr>
                        <a:t>32</a:t>
                      </a:r>
                    </a:p>
                  </a:txBody>
                  <a:tcPr marT="31854" marB="31854" anchor="ctr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200" kern="0" spc="0" dirty="0" err="1">
                          <a:solidFill>
                            <a:srgbClr val="0C0C0C"/>
                          </a:solidFill>
                          <a:effectLst/>
                          <a:latin typeface="나눔스퀘어 ExtraBold" panose="020B0600000101010101" pitchFamily="50" charset="-127"/>
                          <a:ea typeface="나눔스퀘어 ExtraBold" panose="020B0600000101010101" pitchFamily="50" charset="-127"/>
                        </a:rPr>
                        <a:t>섬유염색</a:t>
                      </a:r>
                      <a:r>
                        <a:rPr lang="ko-KR" altLang="en-US" sz="1200" kern="0" spc="0" dirty="0">
                          <a:solidFill>
                            <a:srgbClr val="0C0C0C"/>
                          </a:solidFill>
                          <a:effectLst/>
                          <a:latin typeface="나눔스퀘어 ExtraBold" panose="020B0600000101010101" pitchFamily="50" charset="-127"/>
                          <a:ea typeface="나눔스퀘어 ExtraBold" panose="020B0600000101010101" pitchFamily="50" charset="-127"/>
                        </a:rPr>
                        <a:t> 가공업</a:t>
                      </a:r>
                    </a:p>
                  </a:txBody>
                  <a:tcPr marT="31854" marB="31854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kern="0" spc="0" dirty="0">
                          <a:solidFill>
                            <a:srgbClr val="0C0C0C"/>
                          </a:solidFill>
                          <a:effectLst/>
                          <a:latin typeface="나눔스퀘어 ExtraBold" panose="020B0600000101010101" pitchFamily="50" charset="-127"/>
                          <a:ea typeface="나눔스퀘어 ExtraBold" panose="020B0600000101010101" pitchFamily="50" charset="-127"/>
                        </a:rPr>
                        <a:t>45</a:t>
                      </a:r>
                    </a:p>
                  </a:txBody>
                  <a:tcPr marT="31854" marB="31854" anchor="ctr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200" kern="0" spc="0" dirty="0">
                          <a:solidFill>
                            <a:srgbClr val="000000"/>
                          </a:solidFill>
                          <a:effectLst/>
                          <a:latin typeface="나눔스퀘어 ExtraBold" panose="020B0600000101010101" pitchFamily="50" charset="-127"/>
                          <a:ea typeface="나눔스퀘어 ExtraBold" panose="020B0600000101010101" pitchFamily="50" charset="-127"/>
                        </a:rPr>
                        <a:t>전자상거래업</a:t>
                      </a:r>
                    </a:p>
                  </a:txBody>
                  <a:tcPr marT="31854" marB="31854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kern="0" spc="0">
                          <a:solidFill>
                            <a:srgbClr val="0C0C0C"/>
                          </a:solidFill>
                          <a:effectLst/>
                          <a:latin typeface="나눔스퀘어 ExtraBold" panose="020B0600000101010101" pitchFamily="50" charset="-127"/>
                          <a:ea typeface="나눔스퀘어 ExtraBold" panose="020B0600000101010101" pitchFamily="50" charset="-127"/>
                        </a:rPr>
                        <a:t>58</a:t>
                      </a:r>
                    </a:p>
                  </a:txBody>
                  <a:tcPr marT="31854" marB="31854" anchor="ctr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200" kern="0" spc="-150" dirty="0">
                          <a:solidFill>
                            <a:srgbClr val="0C0C0C"/>
                          </a:solidFill>
                          <a:effectLst/>
                          <a:latin typeface="나눔스퀘어 ExtraBold" panose="020B0600000101010101" pitchFamily="50" charset="-127"/>
                          <a:ea typeface="나눔스퀘어 ExtraBold" panose="020B0600000101010101" pitchFamily="50" charset="-127"/>
                        </a:rPr>
                        <a:t>기반조성 관련 </a:t>
                      </a:r>
                      <a:r>
                        <a:rPr lang="ko-KR" altLang="en-US" sz="1200" kern="0" spc="-150" dirty="0" err="1">
                          <a:solidFill>
                            <a:srgbClr val="0C0C0C"/>
                          </a:solidFill>
                          <a:effectLst/>
                          <a:latin typeface="나눔스퀘어 ExtraBold" panose="020B0600000101010101" pitchFamily="50" charset="-127"/>
                          <a:ea typeface="나눔스퀘어 ExtraBold" panose="020B0600000101010101" pitchFamily="50" charset="-127"/>
                        </a:rPr>
                        <a:t>전문공사</a:t>
                      </a:r>
                      <a:endParaRPr lang="ko-KR" altLang="en-US" sz="1200" kern="0" spc="-150" dirty="0">
                        <a:solidFill>
                          <a:srgbClr val="0C0C0C"/>
                        </a:solidFill>
                        <a:effectLst/>
                        <a:latin typeface="나눔스퀘어 ExtraBold" panose="020B0600000101010101" pitchFamily="50" charset="-127"/>
                        <a:ea typeface="나눔스퀘어 ExtraBold" panose="020B0600000101010101" pitchFamily="50" charset="-127"/>
                      </a:endParaRPr>
                    </a:p>
                  </a:txBody>
                  <a:tcPr marT="31854" marB="31854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T w="317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529531809"/>
                  </a:ext>
                </a:extLst>
              </a:tr>
              <a:tr h="280615"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kern="0" spc="0">
                          <a:solidFill>
                            <a:srgbClr val="0C0C0C"/>
                          </a:solidFill>
                          <a:effectLst/>
                          <a:latin typeface="나눔스퀘어 ExtraBold" panose="020B0600000101010101" pitchFamily="50" charset="-127"/>
                          <a:ea typeface="나눔스퀘어 ExtraBold" panose="020B0600000101010101" pitchFamily="50" charset="-127"/>
                        </a:rPr>
                        <a:t>7</a:t>
                      </a:r>
                    </a:p>
                  </a:txBody>
                  <a:tcPr marT="31854" marB="31854" anchor="ctr"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200" kern="0" spc="0" dirty="0">
                          <a:solidFill>
                            <a:srgbClr val="0C0C0C"/>
                          </a:solidFill>
                          <a:effectLst/>
                          <a:latin typeface="나눔스퀘어 ExtraBold" panose="020B0600000101010101" pitchFamily="50" charset="-127"/>
                          <a:ea typeface="나눔스퀘어 ExtraBold" panose="020B0600000101010101" pitchFamily="50" charset="-127"/>
                        </a:rPr>
                        <a:t>스키리조트업</a:t>
                      </a:r>
                    </a:p>
                  </a:txBody>
                  <a:tcPr marT="31854" marB="31854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kern="0" spc="0">
                          <a:solidFill>
                            <a:srgbClr val="0C0C0C"/>
                          </a:solidFill>
                          <a:effectLst/>
                          <a:latin typeface="나눔스퀘어 ExtraBold" panose="020B0600000101010101" pitchFamily="50" charset="-127"/>
                          <a:ea typeface="나눔스퀘어 ExtraBold" panose="020B0600000101010101" pitchFamily="50" charset="-127"/>
                        </a:rPr>
                        <a:t>20</a:t>
                      </a:r>
                    </a:p>
                  </a:txBody>
                  <a:tcPr marT="31854" marB="31854" anchor="ctr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200" kern="0" spc="0" dirty="0" err="1">
                          <a:solidFill>
                            <a:srgbClr val="0C0C0C"/>
                          </a:solidFill>
                          <a:effectLst/>
                          <a:latin typeface="나눔스퀘어 ExtraBold" panose="020B0600000101010101" pitchFamily="50" charset="-127"/>
                          <a:ea typeface="나눔스퀘어 ExtraBold" panose="020B0600000101010101" pitchFamily="50" charset="-127"/>
                        </a:rPr>
                        <a:t>기타금융업</a:t>
                      </a:r>
                      <a:endParaRPr lang="ko-KR" altLang="en-US" sz="1200" kern="0" spc="0" dirty="0">
                        <a:solidFill>
                          <a:srgbClr val="0C0C0C"/>
                        </a:solidFill>
                        <a:effectLst/>
                        <a:latin typeface="나눔스퀘어 ExtraBold" panose="020B0600000101010101" pitchFamily="50" charset="-127"/>
                        <a:ea typeface="나눔스퀘어 ExtraBold" panose="020B0600000101010101" pitchFamily="50" charset="-127"/>
                      </a:endParaRPr>
                    </a:p>
                  </a:txBody>
                  <a:tcPr marT="31854" marB="31854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kern="0" spc="0">
                          <a:solidFill>
                            <a:srgbClr val="0C0C0C"/>
                          </a:solidFill>
                          <a:effectLst/>
                          <a:latin typeface="나눔스퀘어 ExtraBold" panose="020B0600000101010101" pitchFamily="50" charset="-127"/>
                          <a:ea typeface="나눔스퀘어 ExtraBold" panose="020B0600000101010101" pitchFamily="50" charset="-127"/>
                        </a:rPr>
                        <a:t>33</a:t>
                      </a:r>
                    </a:p>
                  </a:txBody>
                  <a:tcPr marT="31854" marB="31854" anchor="ctr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200" kern="0" spc="0" dirty="0">
                          <a:solidFill>
                            <a:srgbClr val="0C0C0C"/>
                          </a:solidFill>
                          <a:effectLst/>
                          <a:latin typeface="나눔스퀘어 ExtraBold" panose="020B0600000101010101" pitchFamily="50" charset="-127"/>
                          <a:ea typeface="나눔스퀘어 ExtraBold" panose="020B0600000101010101" pitchFamily="50" charset="-127"/>
                        </a:rPr>
                        <a:t>전문직별공사업</a:t>
                      </a:r>
                    </a:p>
                  </a:txBody>
                  <a:tcPr marT="31854" marB="31854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kern="0" spc="0" dirty="0">
                          <a:solidFill>
                            <a:srgbClr val="0C0C0C"/>
                          </a:solidFill>
                          <a:effectLst/>
                          <a:latin typeface="나눔스퀘어 ExtraBold" panose="020B0600000101010101" pitchFamily="50" charset="-127"/>
                          <a:ea typeface="나눔스퀘어 ExtraBold" panose="020B0600000101010101" pitchFamily="50" charset="-127"/>
                        </a:rPr>
                        <a:t>46</a:t>
                      </a:r>
                    </a:p>
                  </a:txBody>
                  <a:tcPr marT="31854" marB="31854" anchor="ctr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200" kern="0" spc="0" dirty="0">
                          <a:solidFill>
                            <a:srgbClr val="000000"/>
                          </a:solidFill>
                          <a:effectLst/>
                          <a:latin typeface="나눔스퀘어 ExtraBold" panose="020B0600000101010101" pitchFamily="50" charset="-127"/>
                          <a:ea typeface="나눔스퀘어 ExtraBold" panose="020B0600000101010101" pitchFamily="50" charset="-127"/>
                        </a:rPr>
                        <a:t>레미콘 제조업</a:t>
                      </a:r>
                    </a:p>
                  </a:txBody>
                  <a:tcPr marT="31854" marB="31854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kern="0" spc="0">
                          <a:solidFill>
                            <a:srgbClr val="0C0C0C"/>
                          </a:solidFill>
                          <a:effectLst/>
                          <a:latin typeface="나눔스퀘어 ExtraBold" panose="020B0600000101010101" pitchFamily="50" charset="-127"/>
                          <a:ea typeface="나눔스퀘어 ExtraBold" panose="020B0600000101010101" pitchFamily="50" charset="-127"/>
                        </a:rPr>
                        <a:t>59</a:t>
                      </a:r>
                    </a:p>
                  </a:txBody>
                  <a:tcPr marT="31854" marB="31854" anchor="ctr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200" kern="0" spc="0" dirty="0">
                          <a:solidFill>
                            <a:srgbClr val="0C0C0C"/>
                          </a:solidFill>
                          <a:effectLst/>
                          <a:latin typeface="나눔스퀘어 ExtraBold" panose="020B0600000101010101" pitchFamily="50" charset="-127"/>
                          <a:ea typeface="나눔스퀘어 ExtraBold" panose="020B0600000101010101" pitchFamily="50" charset="-127"/>
                        </a:rPr>
                        <a:t>건설업</a:t>
                      </a:r>
                    </a:p>
                  </a:txBody>
                  <a:tcPr marT="31854" marB="31854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T w="317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4281369012"/>
                  </a:ext>
                </a:extLst>
              </a:tr>
              <a:tr h="280615"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kern="0" spc="0">
                          <a:solidFill>
                            <a:srgbClr val="0C0C0C"/>
                          </a:solidFill>
                          <a:effectLst/>
                          <a:latin typeface="나눔스퀘어 ExtraBold" panose="020B0600000101010101" pitchFamily="50" charset="-127"/>
                          <a:ea typeface="나눔스퀘어 ExtraBold" panose="020B0600000101010101" pitchFamily="50" charset="-127"/>
                        </a:rPr>
                        <a:t>8</a:t>
                      </a:r>
                    </a:p>
                  </a:txBody>
                  <a:tcPr marT="31854" marB="31854" anchor="ctr"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200" kern="0" spc="0" dirty="0">
                          <a:solidFill>
                            <a:srgbClr val="0C0C0C"/>
                          </a:solidFill>
                          <a:effectLst/>
                          <a:latin typeface="나눔스퀘어 ExtraBold" panose="020B0600000101010101" pitchFamily="50" charset="-127"/>
                          <a:ea typeface="나눔스퀘어 ExtraBold" panose="020B0600000101010101" pitchFamily="50" charset="-127"/>
                        </a:rPr>
                        <a:t>보습학원</a:t>
                      </a:r>
                    </a:p>
                  </a:txBody>
                  <a:tcPr marT="31854" marB="31854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kern="0" spc="0">
                          <a:solidFill>
                            <a:srgbClr val="0C0C0C"/>
                          </a:solidFill>
                          <a:effectLst/>
                          <a:latin typeface="나눔스퀘어 ExtraBold" panose="020B0600000101010101" pitchFamily="50" charset="-127"/>
                          <a:ea typeface="나눔스퀘어 ExtraBold" panose="020B0600000101010101" pitchFamily="50" charset="-127"/>
                        </a:rPr>
                        <a:t>21</a:t>
                      </a:r>
                    </a:p>
                  </a:txBody>
                  <a:tcPr marT="31854" marB="31854" anchor="ctr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200" kern="0" spc="0" dirty="0" err="1">
                          <a:solidFill>
                            <a:srgbClr val="0C0C0C"/>
                          </a:solidFill>
                          <a:effectLst/>
                          <a:latin typeface="나눔스퀘어 ExtraBold" panose="020B0600000101010101" pitchFamily="50" charset="-127"/>
                          <a:ea typeface="나눔스퀘어 ExtraBold" panose="020B0600000101010101" pitchFamily="50" charset="-127"/>
                        </a:rPr>
                        <a:t>캠핑장</a:t>
                      </a:r>
                      <a:r>
                        <a:rPr lang="ko-KR" altLang="en-US" sz="1200" kern="0" spc="0" dirty="0">
                          <a:solidFill>
                            <a:srgbClr val="0C0C0C"/>
                          </a:solidFill>
                          <a:effectLst/>
                          <a:latin typeface="나눔스퀘어 ExtraBold" panose="020B0600000101010101" pitchFamily="50" charset="-127"/>
                          <a:ea typeface="나눔스퀘어 ExtraBold" panose="020B0600000101010101" pitchFamily="50" charset="-127"/>
                        </a:rPr>
                        <a:t> </a:t>
                      </a:r>
                      <a:r>
                        <a:rPr lang="ko-KR" altLang="en-US" sz="1200" kern="0" spc="0" dirty="0" err="1">
                          <a:solidFill>
                            <a:srgbClr val="0C0C0C"/>
                          </a:solidFill>
                          <a:effectLst/>
                          <a:latin typeface="나눔스퀘어 ExtraBold" panose="020B0600000101010101" pitchFamily="50" charset="-127"/>
                          <a:ea typeface="나눔스퀘어 ExtraBold" panose="020B0600000101010101" pitchFamily="50" charset="-127"/>
                        </a:rPr>
                        <a:t>운영업</a:t>
                      </a:r>
                      <a:endParaRPr lang="ko-KR" altLang="en-US" sz="1200" kern="0" spc="0" dirty="0">
                        <a:solidFill>
                          <a:srgbClr val="0C0C0C"/>
                        </a:solidFill>
                        <a:effectLst/>
                        <a:latin typeface="나눔스퀘어 ExtraBold" panose="020B0600000101010101" pitchFamily="50" charset="-127"/>
                        <a:ea typeface="나눔스퀘어 ExtraBold" panose="020B0600000101010101" pitchFamily="50" charset="-127"/>
                      </a:endParaRPr>
                    </a:p>
                  </a:txBody>
                  <a:tcPr marT="31854" marB="31854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kern="0" spc="0">
                          <a:solidFill>
                            <a:srgbClr val="0C0C0C"/>
                          </a:solidFill>
                          <a:effectLst/>
                          <a:latin typeface="나눔스퀘어 ExtraBold" panose="020B0600000101010101" pitchFamily="50" charset="-127"/>
                          <a:ea typeface="나눔스퀘어 ExtraBold" panose="020B0600000101010101" pitchFamily="50" charset="-127"/>
                        </a:rPr>
                        <a:t>34</a:t>
                      </a:r>
                    </a:p>
                  </a:txBody>
                  <a:tcPr marT="31854" marB="31854" anchor="ctr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200" kern="0" spc="0" dirty="0" err="1">
                          <a:solidFill>
                            <a:srgbClr val="0C0C0C"/>
                          </a:solidFill>
                          <a:effectLst/>
                          <a:latin typeface="나눔스퀘어 ExtraBold" panose="020B0600000101010101" pitchFamily="50" charset="-127"/>
                          <a:ea typeface="나눔스퀘어 ExtraBold" panose="020B0600000101010101" pitchFamily="50" charset="-127"/>
                        </a:rPr>
                        <a:t>택시운송업</a:t>
                      </a:r>
                      <a:endParaRPr lang="ko-KR" altLang="en-US" sz="1200" kern="0" spc="0" dirty="0">
                        <a:solidFill>
                          <a:srgbClr val="0C0C0C"/>
                        </a:solidFill>
                        <a:effectLst/>
                        <a:latin typeface="나눔스퀘어 ExtraBold" panose="020B0600000101010101" pitchFamily="50" charset="-127"/>
                        <a:ea typeface="나눔스퀘어 ExtraBold" panose="020B0600000101010101" pitchFamily="50" charset="-127"/>
                      </a:endParaRPr>
                    </a:p>
                  </a:txBody>
                  <a:tcPr marT="31854" marB="31854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kern="0" spc="0">
                          <a:solidFill>
                            <a:srgbClr val="0C0C0C"/>
                          </a:solidFill>
                          <a:effectLst/>
                          <a:latin typeface="나눔스퀘어 ExtraBold" panose="020B0600000101010101" pitchFamily="50" charset="-127"/>
                          <a:ea typeface="나눔스퀘어 ExtraBold" panose="020B0600000101010101" pitchFamily="50" charset="-127"/>
                        </a:rPr>
                        <a:t>47</a:t>
                      </a:r>
                    </a:p>
                  </a:txBody>
                  <a:tcPr marT="31854" marB="31854" anchor="ctr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200" kern="0" spc="0" dirty="0" err="1">
                          <a:solidFill>
                            <a:srgbClr val="000000"/>
                          </a:solidFill>
                          <a:effectLst/>
                          <a:latin typeface="나눔스퀘어 ExtraBold" panose="020B0600000101010101" pitchFamily="50" charset="-127"/>
                          <a:ea typeface="나눔스퀘어 ExtraBold" panose="020B0600000101010101" pitchFamily="50" charset="-127"/>
                        </a:rPr>
                        <a:t>버스운송업</a:t>
                      </a:r>
                      <a:endParaRPr lang="ko-KR" altLang="en-US" sz="1200" kern="0" spc="0" dirty="0">
                        <a:solidFill>
                          <a:srgbClr val="000000"/>
                        </a:solidFill>
                        <a:effectLst/>
                        <a:latin typeface="나눔스퀘어 ExtraBold" panose="020B0600000101010101" pitchFamily="50" charset="-127"/>
                        <a:ea typeface="나눔스퀘어 ExtraBold" panose="020B0600000101010101" pitchFamily="50" charset="-127"/>
                      </a:endParaRPr>
                    </a:p>
                  </a:txBody>
                  <a:tcPr marT="31854" marB="31854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kern="0" spc="0">
                          <a:solidFill>
                            <a:srgbClr val="0C0C0C"/>
                          </a:solidFill>
                          <a:effectLst/>
                          <a:latin typeface="나눔스퀘어 ExtraBold" panose="020B0600000101010101" pitchFamily="50" charset="-127"/>
                          <a:ea typeface="나눔스퀘어 ExtraBold" panose="020B0600000101010101" pitchFamily="50" charset="-127"/>
                        </a:rPr>
                        <a:t>60</a:t>
                      </a:r>
                    </a:p>
                  </a:txBody>
                  <a:tcPr marT="31854" marB="31854" anchor="ctr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200" kern="0" spc="0">
                          <a:solidFill>
                            <a:srgbClr val="0C0C0C"/>
                          </a:solidFill>
                          <a:effectLst/>
                          <a:latin typeface="나눔스퀘어 ExtraBold" panose="020B0600000101010101" pitchFamily="50" charset="-127"/>
                          <a:ea typeface="나눔스퀘어 ExtraBold" panose="020B0600000101010101" pitchFamily="50" charset="-127"/>
                        </a:rPr>
                        <a:t>변호사업</a:t>
                      </a:r>
                    </a:p>
                  </a:txBody>
                  <a:tcPr marT="31854" marB="31854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T w="317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3567083608"/>
                  </a:ext>
                </a:extLst>
              </a:tr>
              <a:tr h="280615"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kern="0" spc="0">
                          <a:solidFill>
                            <a:srgbClr val="0C0C0C"/>
                          </a:solidFill>
                          <a:effectLst/>
                          <a:latin typeface="나눔스퀘어 ExtraBold" panose="020B0600000101010101" pitchFamily="50" charset="-127"/>
                          <a:ea typeface="나눔스퀘어 ExtraBold" panose="020B0600000101010101" pitchFamily="50" charset="-127"/>
                        </a:rPr>
                        <a:t>9</a:t>
                      </a:r>
                    </a:p>
                  </a:txBody>
                  <a:tcPr marT="31854" marB="31854" anchor="ctr"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200" kern="0" spc="0" dirty="0">
                          <a:solidFill>
                            <a:srgbClr val="0C0C0C"/>
                          </a:solidFill>
                          <a:effectLst/>
                          <a:latin typeface="나눔스퀘어 ExtraBold" panose="020B0600000101010101" pitchFamily="50" charset="-127"/>
                          <a:ea typeface="나눔스퀘어 ExtraBold" panose="020B0600000101010101" pitchFamily="50" charset="-127"/>
                        </a:rPr>
                        <a:t>통신장비도매업</a:t>
                      </a:r>
                    </a:p>
                  </a:txBody>
                  <a:tcPr marT="31854" marB="31854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kern="0" spc="0">
                          <a:solidFill>
                            <a:srgbClr val="0C0C0C"/>
                          </a:solidFill>
                          <a:effectLst/>
                          <a:latin typeface="나눔스퀘어 ExtraBold" panose="020B0600000101010101" pitchFamily="50" charset="-127"/>
                          <a:ea typeface="나눔스퀘어 ExtraBold" panose="020B0600000101010101" pitchFamily="50" charset="-127"/>
                        </a:rPr>
                        <a:t>22</a:t>
                      </a:r>
                    </a:p>
                  </a:txBody>
                  <a:tcPr marT="31854" marB="31854" anchor="ctr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200" kern="0" spc="0" dirty="0">
                          <a:solidFill>
                            <a:srgbClr val="0C0C0C"/>
                          </a:solidFill>
                          <a:effectLst/>
                          <a:latin typeface="나눔스퀘어 ExtraBold" panose="020B0600000101010101" pitchFamily="50" charset="-127"/>
                          <a:ea typeface="나눔스퀘어 ExtraBold" panose="020B0600000101010101" pitchFamily="50" charset="-127"/>
                        </a:rPr>
                        <a:t>종합병원</a:t>
                      </a:r>
                    </a:p>
                  </a:txBody>
                  <a:tcPr marT="31854" marB="31854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kern="0" spc="0">
                          <a:solidFill>
                            <a:srgbClr val="0C0C0C"/>
                          </a:solidFill>
                          <a:effectLst/>
                          <a:latin typeface="나눔스퀘어 ExtraBold" panose="020B0600000101010101" pitchFamily="50" charset="-127"/>
                          <a:ea typeface="나눔스퀘어 ExtraBold" panose="020B0600000101010101" pitchFamily="50" charset="-127"/>
                        </a:rPr>
                        <a:t>35</a:t>
                      </a:r>
                    </a:p>
                  </a:txBody>
                  <a:tcPr marT="31854" marB="31854" anchor="ctr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200" kern="0" spc="0" dirty="0">
                          <a:solidFill>
                            <a:srgbClr val="0C0C0C"/>
                          </a:solidFill>
                          <a:effectLst/>
                          <a:latin typeface="나눔스퀘어 ExtraBold" panose="020B0600000101010101" pitchFamily="50" charset="-127"/>
                          <a:ea typeface="나눔스퀘어 ExtraBold" panose="020B0600000101010101" pitchFamily="50" charset="-127"/>
                        </a:rPr>
                        <a:t>납골당</a:t>
                      </a:r>
                    </a:p>
                  </a:txBody>
                  <a:tcPr marT="31854" marB="31854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kern="0" spc="0">
                          <a:solidFill>
                            <a:srgbClr val="0C0C0C"/>
                          </a:solidFill>
                          <a:effectLst/>
                          <a:latin typeface="나눔스퀘어 ExtraBold" panose="020B0600000101010101" pitchFamily="50" charset="-127"/>
                          <a:ea typeface="나눔스퀘어 ExtraBold" panose="020B0600000101010101" pitchFamily="50" charset="-127"/>
                        </a:rPr>
                        <a:t>48</a:t>
                      </a:r>
                    </a:p>
                  </a:txBody>
                  <a:tcPr marT="31854" marB="31854" anchor="ctr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200" kern="0" spc="0" dirty="0" err="1">
                          <a:solidFill>
                            <a:srgbClr val="000000"/>
                          </a:solidFill>
                          <a:effectLst/>
                          <a:latin typeface="나눔스퀘어 ExtraBold" panose="020B0600000101010101" pitchFamily="50" charset="-127"/>
                          <a:ea typeface="나눔스퀘어 ExtraBold" panose="020B0600000101010101" pitchFamily="50" charset="-127"/>
                        </a:rPr>
                        <a:t>소사장제</a:t>
                      </a:r>
                      <a:r>
                        <a:rPr lang="ko-KR" altLang="en-US" sz="1200" kern="0" spc="0" dirty="0">
                          <a:solidFill>
                            <a:srgbClr val="000000"/>
                          </a:solidFill>
                          <a:effectLst/>
                          <a:latin typeface="나눔스퀘어 ExtraBold" panose="020B0600000101010101" pitchFamily="50" charset="-127"/>
                          <a:ea typeface="나눔스퀘어 ExtraBold" panose="020B0600000101010101" pitchFamily="50" charset="-127"/>
                        </a:rPr>
                        <a:t> </a:t>
                      </a:r>
                    </a:p>
                  </a:txBody>
                  <a:tcPr marT="31854" marB="31854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kern="0" spc="0" dirty="0">
                          <a:solidFill>
                            <a:srgbClr val="0C0C0C"/>
                          </a:solidFill>
                          <a:effectLst/>
                          <a:latin typeface="나눔스퀘어 ExtraBold" panose="020B0600000101010101" pitchFamily="50" charset="-127"/>
                          <a:ea typeface="나눔스퀘어 ExtraBold" panose="020B0600000101010101" pitchFamily="50" charset="-127"/>
                        </a:rPr>
                        <a:t>61</a:t>
                      </a:r>
                    </a:p>
                  </a:txBody>
                  <a:tcPr marT="31854" marB="31854" anchor="ctr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200" kern="0" spc="0" dirty="0">
                          <a:solidFill>
                            <a:srgbClr val="0C0C0C"/>
                          </a:solidFill>
                          <a:effectLst/>
                          <a:latin typeface="나눔스퀘어 ExtraBold" panose="020B0600000101010101" pitchFamily="50" charset="-127"/>
                          <a:ea typeface="나눔스퀘어 ExtraBold" panose="020B0600000101010101" pitchFamily="50" charset="-127"/>
                        </a:rPr>
                        <a:t>의류 소매업</a:t>
                      </a:r>
                    </a:p>
                  </a:txBody>
                  <a:tcPr marT="31854" marB="31854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T w="317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2781580736"/>
                  </a:ext>
                </a:extLst>
              </a:tr>
              <a:tr h="280615"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kern="0" spc="0">
                          <a:solidFill>
                            <a:srgbClr val="0C0C0C"/>
                          </a:solidFill>
                          <a:effectLst/>
                          <a:latin typeface="나눔스퀘어 ExtraBold" panose="020B0600000101010101" pitchFamily="50" charset="-127"/>
                          <a:ea typeface="나눔스퀘어 ExtraBold" panose="020B0600000101010101" pitchFamily="50" charset="-127"/>
                        </a:rPr>
                        <a:t>10</a:t>
                      </a:r>
                    </a:p>
                  </a:txBody>
                  <a:tcPr marT="31854" marB="31854" anchor="ctr"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200" kern="0" spc="0" dirty="0" err="1">
                          <a:solidFill>
                            <a:srgbClr val="0C0C0C"/>
                          </a:solidFill>
                          <a:effectLst/>
                          <a:latin typeface="나눔스퀘어 ExtraBold" panose="020B0600000101010101" pitchFamily="50" charset="-127"/>
                          <a:ea typeface="나눔스퀘어 ExtraBold" panose="020B0600000101010101" pitchFamily="50" charset="-127"/>
                        </a:rPr>
                        <a:t>직물도매업</a:t>
                      </a:r>
                      <a:endParaRPr lang="ko-KR" altLang="en-US" sz="1200" kern="0" spc="0" dirty="0">
                        <a:solidFill>
                          <a:srgbClr val="0C0C0C"/>
                        </a:solidFill>
                        <a:effectLst/>
                        <a:latin typeface="나눔스퀘어 ExtraBold" panose="020B0600000101010101" pitchFamily="50" charset="-127"/>
                        <a:ea typeface="나눔스퀘어 ExtraBold" panose="020B0600000101010101" pitchFamily="50" charset="-127"/>
                      </a:endParaRPr>
                    </a:p>
                  </a:txBody>
                  <a:tcPr marT="31854" marB="31854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kern="0" spc="0">
                          <a:solidFill>
                            <a:srgbClr val="0C0C0C"/>
                          </a:solidFill>
                          <a:effectLst/>
                          <a:latin typeface="나눔스퀘어 ExtraBold" panose="020B0600000101010101" pitchFamily="50" charset="-127"/>
                          <a:ea typeface="나눔스퀘어 ExtraBold" panose="020B0600000101010101" pitchFamily="50" charset="-127"/>
                        </a:rPr>
                        <a:t>23</a:t>
                      </a:r>
                    </a:p>
                  </a:txBody>
                  <a:tcPr marT="31854" marB="31854" anchor="ctr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200" kern="0" spc="0" dirty="0">
                          <a:solidFill>
                            <a:srgbClr val="0C0C0C"/>
                          </a:solidFill>
                          <a:effectLst/>
                          <a:latin typeface="나눔스퀘어 ExtraBold" panose="020B0600000101010101" pitchFamily="50" charset="-127"/>
                          <a:ea typeface="나눔스퀘어 ExtraBold" panose="020B0600000101010101" pitchFamily="50" charset="-127"/>
                        </a:rPr>
                        <a:t>지류 도매업</a:t>
                      </a:r>
                    </a:p>
                  </a:txBody>
                  <a:tcPr marT="31854" marB="31854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kern="0" spc="0">
                          <a:solidFill>
                            <a:srgbClr val="0C0C0C"/>
                          </a:solidFill>
                          <a:effectLst/>
                          <a:latin typeface="나눔스퀘어 ExtraBold" panose="020B0600000101010101" pitchFamily="50" charset="-127"/>
                          <a:ea typeface="나눔스퀘어 ExtraBold" panose="020B0600000101010101" pitchFamily="50" charset="-127"/>
                        </a:rPr>
                        <a:t>36</a:t>
                      </a:r>
                    </a:p>
                  </a:txBody>
                  <a:tcPr marT="31854" marB="31854" anchor="ctr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200" kern="0" spc="-150" dirty="0" err="1">
                          <a:solidFill>
                            <a:srgbClr val="0C0C0C"/>
                          </a:solidFill>
                          <a:effectLst/>
                          <a:latin typeface="나눔스퀘어 ExtraBold" panose="020B0600000101010101" pitchFamily="50" charset="-127"/>
                          <a:ea typeface="나눔스퀘어 ExtraBold" panose="020B0600000101010101" pitchFamily="50" charset="-127"/>
                        </a:rPr>
                        <a:t>인삼식품</a:t>
                      </a:r>
                      <a:r>
                        <a:rPr lang="en-US" altLang="ko-KR" sz="1200" kern="0" spc="-150" dirty="0">
                          <a:solidFill>
                            <a:srgbClr val="0C0C0C"/>
                          </a:solidFill>
                          <a:effectLst/>
                          <a:latin typeface="나눔스퀘어 ExtraBold" panose="020B0600000101010101" pitchFamily="50" charset="-127"/>
                          <a:ea typeface="나눔스퀘어 ExtraBold" panose="020B0600000101010101" pitchFamily="50" charset="-127"/>
                        </a:rPr>
                        <a:t>, </a:t>
                      </a:r>
                      <a:r>
                        <a:rPr lang="ko-KR" altLang="en-US" sz="1200" kern="0" spc="-150" dirty="0" err="1">
                          <a:solidFill>
                            <a:srgbClr val="0C0C0C"/>
                          </a:solidFill>
                          <a:effectLst/>
                          <a:latin typeface="나눔스퀘어 ExtraBold" panose="020B0600000101010101" pitchFamily="50" charset="-127"/>
                          <a:ea typeface="나눔스퀘어 ExtraBold" panose="020B0600000101010101" pitchFamily="50" charset="-127"/>
                        </a:rPr>
                        <a:t>차류</a:t>
                      </a:r>
                      <a:r>
                        <a:rPr lang="ko-KR" altLang="en-US" sz="1200" kern="0" spc="-150" dirty="0">
                          <a:solidFill>
                            <a:srgbClr val="0C0C0C"/>
                          </a:solidFill>
                          <a:effectLst/>
                          <a:latin typeface="나눔스퀘어 ExtraBold" panose="020B0600000101010101" pitchFamily="50" charset="-127"/>
                          <a:ea typeface="나눔스퀘어 ExtraBold" panose="020B0600000101010101" pitchFamily="50" charset="-127"/>
                        </a:rPr>
                        <a:t> 등 가공업</a:t>
                      </a:r>
                    </a:p>
                  </a:txBody>
                  <a:tcPr marT="31854" marB="31854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kern="0" spc="0" dirty="0">
                          <a:solidFill>
                            <a:srgbClr val="0C0C0C"/>
                          </a:solidFill>
                          <a:effectLst/>
                          <a:latin typeface="나눔스퀘어 ExtraBold" panose="020B0600000101010101" pitchFamily="50" charset="-127"/>
                          <a:ea typeface="나눔스퀘어 ExtraBold" panose="020B0600000101010101" pitchFamily="50" charset="-127"/>
                        </a:rPr>
                        <a:t>49</a:t>
                      </a:r>
                    </a:p>
                  </a:txBody>
                  <a:tcPr marT="31854" marB="31854" anchor="ctr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200" kern="0" spc="0" dirty="0">
                          <a:solidFill>
                            <a:srgbClr val="000000"/>
                          </a:solidFill>
                          <a:effectLst/>
                          <a:latin typeface="나눔스퀘어 ExtraBold" panose="020B0600000101010101" pitchFamily="50" charset="-127"/>
                          <a:ea typeface="나눔스퀘어 ExtraBold" panose="020B0600000101010101" pitchFamily="50" charset="-127"/>
                        </a:rPr>
                        <a:t>부동산 개발 및 </a:t>
                      </a:r>
                      <a:r>
                        <a:rPr lang="ko-KR" altLang="en-US" sz="1200" kern="0" spc="0" dirty="0" err="1">
                          <a:solidFill>
                            <a:srgbClr val="000000"/>
                          </a:solidFill>
                          <a:effectLst/>
                          <a:latin typeface="나눔스퀘어 ExtraBold" panose="020B0600000101010101" pitchFamily="50" charset="-127"/>
                          <a:ea typeface="나눔스퀘어 ExtraBold" panose="020B0600000101010101" pitchFamily="50" charset="-127"/>
                        </a:rPr>
                        <a:t>공급업</a:t>
                      </a:r>
                      <a:endParaRPr lang="ko-KR" altLang="en-US" sz="1200" kern="0" spc="0" dirty="0">
                        <a:solidFill>
                          <a:srgbClr val="000000"/>
                        </a:solidFill>
                        <a:effectLst/>
                        <a:latin typeface="나눔스퀘어 ExtraBold" panose="020B0600000101010101" pitchFamily="50" charset="-127"/>
                        <a:ea typeface="나눔스퀘어 ExtraBold" panose="020B0600000101010101" pitchFamily="50" charset="-127"/>
                      </a:endParaRPr>
                    </a:p>
                  </a:txBody>
                  <a:tcPr marT="31854" marB="31854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kern="0" spc="0">
                          <a:solidFill>
                            <a:srgbClr val="0C0C0C"/>
                          </a:solidFill>
                          <a:effectLst/>
                          <a:latin typeface="나눔스퀘어 ExtraBold" panose="020B0600000101010101" pitchFamily="50" charset="-127"/>
                          <a:ea typeface="나눔스퀘어 ExtraBold" panose="020B0600000101010101" pitchFamily="50" charset="-127"/>
                        </a:rPr>
                        <a:t>62</a:t>
                      </a:r>
                    </a:p>
                  </a:txBody>
                  <a:tcPr marT="31854" marB="31854" anchor="ctr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200" kern="0" spc="0" dirty="0">
                          <a:solidFill>
                            <a:srgbClr val="0C0C0C"/>
                          </a:solidFill>
                          <a:effectLst/>
                          <a:latin typeface="나눔스퀘어 ExtraBold" panose="020B0600000101010101" pitchFamily="50" charset="-127"/>
                          <a:ea typeface="나눔스퀘어 ExtraBold" panose="020B0600000101010101" pitchFamily="50" charset="-127"/>
                        </a:rPr>
                        <a:t>자동차부품 제조업</a:t>
                      </a:r>
                    </a:p>
                  </a:txBody>
                  <a:tcPr marT="31854" marB="31854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T w="317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3561920741"/>
                  </a:ext>
                </a:extLst>
              </a:tr>
              <a:tr h="280615">
                <a:tc>
                  <a:txBody>
                    <a:bodyPr/>
                    <a:lstStyle/>
                    <a:p>
                      <a:pPr algn="ctr" latinLnBrk="1">
                        <a:lnSpc>
                          <a:spcPct val="100000"/>
                        </a:lnSpc>
                      </a:pPr>
                      <a:r>
                        <a:rPr lang="en-US" altLang="ko-KR" sz="1200" dirty="0">
                          <a:solidFill>
                            <a:srgbClr val="334457"/>
                          </a:solidFill>
                          <a:latin typeface="나눔스퀘어 ExtraBold" panose="020B0600000101010101" pitchFamily="50" charset="-127"/>
                          <a:ea typeface="나눔스퀘어 ExtraBold" panose="020B0600000101010101" pitchFamily="50" charset="-127"/>
                        </a:rPr>
                        <a:t>11</a:t>
                      </a:r>
                      <a:endParaRPr lang="ko-KR" altLang="en-US" sz="1200" dirty="0">
                        <a:solidFill>
                          <a:srgbClr val="334457"/>
                        </a:solidFill>
                        <a:latin typeface="나눔스퀘어 ExtraBold" panose="020B0600000101010101" pitchFamily="50" charset="-127"/>
                        <a:ea typeface="나눔스퀘어 ExtraBold" panose="020B0600000101010101" pitchFamily="50" charset="-127"/>
                      </a:endParaRPr>
                    </a:p>
                  </a:txBody>
                  <a:tcPr marT="31854" marB="31854" anchor="ctr"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200" kern="0" spc="0" dirty="0">
                          <a:solidFill>
                            <a:srgbClr val="0C0C0C"/>
                          </a:solidFill>
                          <a:effectLst/>
                          <a:latin typeface="나눔스퀘어 ExtraBold" panose="020B0600000101010101" pitchFamily="50" charset="-127"/>
                          <a:ea typeface="나눔스퀘어 ExtraBold" panose="020B0600000101010101" pitchFamily="50" charset="-127"/>
                        </a:rPr>
                        <a:t>소프트웨어 개발</a:t>
                      </a:r>
                      <a:r>
                        <a:rPr lang="en-US" altLang="ko-KR" sz="1200" kern="0" spc="0" dirty="0">
                          <a:solidFill>
                            <a:srgbClr val="0C0C0C"/>
                          </a:solidFill>
                          <a:effectLst/>
                          <a:latin typeface="나눔스퀘어 ExtraBold" panose="020B0600000101010101" pitchFamily="50" charset="-127"/>
                          <a:ea typeface="나눔스퀘어 ExtraBold" panose="020B0600000101010101" pitchFamily="50" charset="-127"/>
                        </a:rPr>
                        <a:t>·</a:t>
                      </a:r>
                      <a:r>
                        <a:rPr lang="ko-KR" altLang="en-US" sz="1200" kern="0" spc="0" dirty="0">
                          <a:solidFill>
                            <a:srgbClr val="0C0C0C"/>
                          </a:solidFill>
                          <a:effectLst/>
                          <a:latin typeface="나눔스퀘어 ExtraBold" panose="020B0600000101010101" pitchFamily="50" charset="-127"/>
                          <a:ea typeface="나눔스퀘어 ExtraBold" panose="020B0600000101010101" pitchFamily="50" charset="-127"/>
                        </a:rPr>
                        <a:t>공급</a:t>
                      </a:r>
                    </a:p>
                  </a:txBody>
                  <a:tcPr marT="31854" marB="31854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kern="0" spc="0">
                          <a:solidFill>
                            <a:srgbClr val="0C0C0C"/>
                          </a:solidFill>
                          <a:effectLst/>
                          <a:latin typeface="나눔스퀘어 ExtraBold" panose="020B0600000101010101" pitchFamily="50" charset="-127"/>
                          <a:ea typeface="나눔스퀘어 ExtraBold" panose="020B0600000101010101" pitchFamily="50" charset="-127"/>
                        </a:rPr>
                        <a:t>24</a:t>
                      </a:r>
                    </a:p>
                  </a:txBody>
                  <a:tcPr marT="31854" marB="31854" anchor="ctr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200" kern="0" spc="0" dirty="0">
                          <a:solidFill>
                            <a:srgbClr val="0C0C0C"/>
                          </a:solidFill>
                          <a:effectLst/>
                          <a:latin typeface="나눔스퀘어 ExtraBold" panose="020B0600000101010101" pitchFamily="50" charset="-127"/>
                          <a:ea typeface="나눔스퀘어 ExtraBold" panose="020B0600000101010101" pitchFamily="50" charset="-127"/>
                        </a:rPr>
                        <a:t>운송관련 서비스업</a:t>
                      </a:r>
                    </a:p>
                  </a:txBody>
                  <a:tcPr marT="31854" marB="31854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kern="0" spc="0">
                          <a:solidFill>
                            <a:srgbClr val="0C0C0C"/>
                          </a:solidFill>
                          <a:effectLst/>
                          <a:latin typeface="나눔스퀘어 ExtraBold" panose="020B0600000101010101" pitchFamily="50" charset="-127"/>
                          <a:ea typeface="나눔스퀘어 ExtraBold" panose="020B0600000101010101" pitchFamily="50" charset="-127"/>
                        </a:rPr>
                        <a:t>37</a:t>
                      </a:r>
                    </a:p>
                  </a:txBody>
                  <a:tcPr marT="31854" marB="31854" anchor="ctr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200" kern="0" spc="0" dirty="0">
                          <a:solidFill>
                            <a:srgbClr val="000000"/>
                          </a:solidFill>
                          <a:effectLst/>
                          <a:latin typeface="나눔스퀘어 ExtraBold" panose="020B0600000101010101" pitchFamily="50" charset="-127"/>
                          <a:ea typeface="나눔스퀘어 ExtraBold" panose="020B0600000101010101" pitchFamily="50" charset="-127"/>
                        </a:rPr>
                        <a:t>가금류가공업</a:t>
                      </a:r>
                    </a:p>
                  </a:txBody>
                  <a:tcPr marT="31854" marB="31854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kern="0" spc="0">
                          <a:solidFill>
                            <a:srgbClr val="0C0C0C"/>
                          </a:solidFill>
                          <a:effectLst/>
                          <a:latin typeface="나눔스퀘어 ExtraBold" panose="020B0600000101010101" pitchFamily="50" charset="-127"/>
                          <a:ea typeface="나눔스퀘어 ExtraBold" panose="020B0600000101010101" pitchFamily="50" charset="-127"/>
                        </a:rPr>
                        <a:t>50</a:t>
                      </a:r>
                    </a:p>
                  </a:txBody>
                  <a:tcPr marT="31854" marB="31854" anchor="ctr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200" kern="0" spc="0" dirty="0" err="1">
                          <a:solidFill>
                            <a:srgbClr val="000000"/>
                          </a:solidFill>
                          <a:effectLst/>
                          <a:latin typeface="나눔스퀘어 ExtraBold" panose="020B0600000101010101" pitchFamily="50" charset="-127"/>
                          <a:ea typeface="나눔스퀘어 ExtraBold" panose="020B0600000101010101" pitchFamily="50" charset="-127"/>
                        </a:rPr>
                        <a:t>침구류</a:t>
                      </a:r>
                      <a:r>
                        <a:rPr lang="ko-KR" altLang="en-US" sz="1200" kern="0" spc="0" dirty="0">
                          <a:solidFill>
                            <a:srgbClr val="000000"/>
                          </a:solidFill>
                          <a:effectLst/>
                          <a:latin typeface="나눔스퀘어 ExtraBold" panose="020B0600000101010101" pitchFamily="50" charset="-127"/>
                          <a:ea typeface="나눔스퀘어 ExtraBold" panose="020B0600000101010101" pitchFamily="50" charset="-127"/>
                        </a:rPr>
                        <a:t> 등 제조업</a:t>
                      </a:r>
                    </a:p>
                  </a:txBody>
                  <a:tcPr marT="31854" marB="31854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kern="0" spc="0" dirty="0">
                          <a:solidFill>
                            <a:srgbClr val="0C0C0C"/>
                          </a:solidFill>
                          <a:effectLst/>
                          <a:latin typeface="나눔스퀘어 ExtraBold" panose="020B0600000101010101" pitchFamily="50" charset="-127"/>
                          <a:ea typeface="나눔스퀘어 ExtraBold" panose="020B0600000101010101" pitchFamily="50" charset="-127"/>
                        </a:rPr>
                        <a:t>63</a:t>
                      </a:r>
                    </a:p>
                  </a:txBody>
                  <a:tcPr marT="31854" marB="31854" anchor="ctr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200" kern="0" spc="0" dirty="0" err="1">
                          <a:solidFill>
                            <a:srgbClr val="0C0C0C"/>
                          </a:solidFill>
                          <a:effectLst/>
                          <a:latin typeface="나눔스퀘어 ExtraBold" panose="020B0600000101010101" pitchFamily="50" charset="-127"/>
                          <a:ea typeface="나눔스퀘어 ExtraBold" panose="020B0600000101010101" pitchFamily="50" charset="-127"/>
                        </a:rPr>
                        <a:t>수산양식업</a:t>
                      </a:r>
                      <a:endParaRPr lang="ko-KR" altLang="en-US" sz="1200" kern="0" spc="0" dirty="0">
                        <a:solidFill>
                          <a:srgbClr val="0C0C0C"/>
                        </a:solidFill>
                        <a:effectLst/>
                        <a:latin typeface="나눔스퀘어 ExtraBold" panose="020B0600000101010101" pitchFamily="50" charset="-127"/>
                        <a:ea typeface="나눔스퀘어 ExtraBold" panose="020B0600000101010101" pitchFamily="50" charset="-127"/>
                      </a:endParaRPr>
                    </a:p>
                  </a:txBody>
                  <a:tcPr marT="31854" marB="31854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T w="317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596215482"/>
                  </a:ext>
                </a:extLst>
              </a:tr>
              <a:tr h="280615">
                <a:tc>
                  <a:txBody>
                    <a:bodyPr/>
                    <a:lstStyle/>
                    <a:p>
                      <a:pPr algn="ctr" latinLnBrk="1">
                        <a:lnSpc>
                          <a:spcPct val="100000"/>
                        </a:lnSpc>
                      </a:pPr>
                      <a:r>
                        <a:rPr lang="en-US" altLang="ko-KR" sz="1200" dirty="0">
                          <a:solidFill>
                            <a:srgbClr val="334457"/>
                          </a:solidFill>
                          <a:latin typeface="나눔스퀘어 ExtraBold" panose="020B0600000101010101" pitchFamily="50" charset="-127"/>
                          <a:ea typeface="나눔스퀘어 ExtraBold" panose="020B0600000101010101" pitchFamily="50" charset="-127"/>
                        </a:rPr>
                        <a:t>12</a:t>
                      </a:r>
                      <a:endParaRPr lang="ko-KR" altLang="en-US" sz="1200" dirty="0">
                        <a:solidFill>
                          <a:srgbClr val="334457"/>
                        </a:solidFill>
                        <a:latin typeface="나눔스퀘어 ExtraBold" panose="020B0600000101010101" pitchFamily="50" charset="-127"/>
                        <a:ea typeface="나눔스퀘어 ExtraBold" panose="020B0600000101010101" pitchFamily="50" charset="-127"/>
                      </a:endParaRPr>
                    </a:p>
                  </a:txBody>
                  <a:tcPr marT="31854" marB="31854" anchor="ctr"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200" kern="0" spc="0" dirty="0">
                          <a:solidFill>
                            <a:srgbClr val="0C0C0C"/>
                          </a:solidFill>
                          <a:effectLst/>
                          <a:latin typeface="나눔스퀘어 ExtraBold" panose="020B0600000101010101" pitchFamily="50" charset="-127"/>
                          <a:ea typeface="나눔스퀘어 ExtraBold" panose="020B0600000101010101" pitchFamily="50" charset="-127"/>
                        </a:rPr>
                        <a:t>건축 및 조경 설계 </a:t>
                      </a:r>
                    </a:p>
                  </a:txBody>
                  <a:tcPr marT="31854" marB="31854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kern="0" spc="0">
                          <a:solidFill>
                            <a:srgbClr val="0C0C0C"/>
                          </a:solidFill>
                          <a:effectLst/>
                          <a:latin typeface="나눔스퀘어 ExtraBold" panose="020B0600000101010101" pitchFamily="50" charset="-127"/>
                          <a:ea typeface="나눔스퀘어 ExtraBold" panose="020B0600000101010101" pitchFamily="50" charset="-127"/>
                        </a:rPr>
                        <a:t>25</a:t>
                      </a:r>
                    </a:p>
                  </a:txBody>
                  <a:tcPr marT="31854" marB="31854" anchor="ctr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1200" kern="0" spc="0" dirty="0">
                          <a:solidFill>
                            <a:srgbClr val="0C0C0C"/>
                          </a:solidFill>
                          <a:effectLst/>
                          <a:latin typeface="나눔스퀘어 ExtraBold" panose="020B0600000101010101" pitchFamily="50" charset="-127"/>
                          <a:ea typeface="나눔스퀘어 ExtraBold" panose="020B0600000101010101" pitchFamily="50" charset="-127"/>
                        </a:rPr>
                        <a:t>1</a:t>
                      </a:r>
                      <a:r>
                        <a:rPr lang="ko-KR" altLang="en-US" sz="1200" kern="0" spc="0" dirty="0">
                          <a:solidFill>
                            <a:srgbClr val="0C0C0C"/>
                          </a:solidFill>
                          <a:effectLst/>
                          <a:latin typeface="나눔스퀘어 ExtraBold" panose="020B0600000101010101" pitchFamily="50" charset="-127"/>
                          <a:ea typeface="나눔스퀘어 ExtraBold" panose="020B0600000101010101" pitchFamily="50" charset="-127"/>
                        </a:rPr>
                        <a:t>차 금속제품 도매업</a:t>
                      </a:r>
                    </a:p>
                  </a:txBody>
                  <a:tcPr marT="31854" marB="31854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kern="0" spc="0">
                          <a:solidFill>
                            <a:srgbClr val="0C0C0C"/>
                          </a:solidFill>
                          <a:effectLst/>
                          <a:latin typeface="나눔스퀘어 ExtraBold" panose="020B0600000101010101" pitchFamily="50" charset="-127"/>
                          <a:ea typeface="나눔스퀘어 ExtraBold" panose="020B0600000101010101" pitchFamily="50" charset="-127"/>
                        </a:rPr>
                        <a:t>38</a:t>
                      </a:r>
                    </a:p>
                  </a:txBody>
                  <a:tcPr marT="31854" marB="31854" anchor="ctr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200" kern="0" spc="0" dirty="0">
                          <a:solidFill>
                            <a:srgbClr val="000000"/>
                          </a:solidFill>
                          <a:effectLst/>
                          <a:latin typeface="나눔스퀘어 ExtraBold" panose="020B0600000101010101" pitchFamily="50" charset="-127"/>
                          <a:ea typeface="나눔스퀘어 ExtraBold" panose="020B0600000101010101" pitchFamily="50" charset="-127"/>
                        </a:rPr>
                        <a:t>액체연료도매업</a:t>
                      </a:r>
                    </a:p>
                  </a:txBody>
                  <a:tcPr marT="31854" marB="31854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kern="0" spc="0" dirty="0">
                          <a:solidFill>
                            <a:srgbClr val="0C0C0C"/>
                          </a:solidFill>
                          <a:effectLst/>
                          <a:latin typeface="나눔스퀘어 ExtraBold" panose="020B0600000101010101" pitchFamily="50" charset="-127"/>
                          <a:ea typeface="나눔스퀘어 ExtraBold" panose="020B0600000101010101" pitchFamily="50" charset="-127"/>
                        </a:rPr>
                        <a:t>51</a:t>
                      </a:r>
                    </a:p>
                  </a:txBody>
                  <a:tcPr marT="31854" marB="31854" anchor="ctr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200" kern="0" spc="0" dirty="0">
                          <a:solidFill>
                            <a:srgbClr val="0C0C0C"/>
                          </a:solidFill>
                          <a:effectLst/>
                          <a:latin typeface="나눔스퀘어 ExtraBold" panose="020B0600000101010101" pitchFamily="50" charset="-127"/>
                          <a:ea typeface="나눔스퀘어 ExtraBold" panose="020B0600000101010101" pitchFamily="50" charset="-127"/>
                        </a:rPr>
                        <a:t>의료</a:t>
                      </a:r>
                      <a:r>
                        <a:rPr lang="en-US" altLang="ko-KR" sz="1200" kern="0" spc="0" dirty="0">
                          <a:solidFill>
                            <a:srgbClr val="0C0C0C"/>
                          </a:solidFill>
                          <a:effectLst/>
                          <a:latin typeface="나눔스퀘어 ExtraBold" panose="020B0600000101010101" pitchFamily="50" charset="-127"/>
                          <a:ea typeface="나눔스퀘어 ExtraBold" panose="020B0600000101010101" pitchFamily="50" charset="-127"/>
                        </a:rPr>
                        <a:t>, </a:t>
                      </a:r>
                      <a:r>
                        <a:rPr lang="ko-KR" altLang="en-US" sz="1200" kern="0" spc="0" dirty="0">
                          <a:solidFill>
                            <a:srgbClr val="0C0C0C"/>
                          </a:solidFill>
                          <a:effectLst/>
                          <a:latin typeface="나눔스퀘어 ExtraBold" panose="020B0600000101010101" pitchFamily="50" charset="-127"/>
                          <a:ea typeface="나눔스퀘어 ExtraBold" panose="020B0600000101010101" pitchFamily="50" charset="-127"/>
                        </a:rPr>
                        <a:t>정밀 및 과학기기 </a:t>
                      </a:r>
                    </a:p>
                  </a:txBody>
                  <a:tcPr marT="31854" marB="31854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kern="0" spc="0">
                          <a:solidFill>
                            <a:srgbClr val="0C0C0C"/>
                          </a:solidFill>
                          <a:effectLst/>
                          <a:latin typeface="나눔스퀘어 ExtraBold" panose="020B0600000101010101" pitchFamily="50" charset="-127"/>
                          <a:ea typeface="나눔스퀘어 ExtraBold" panose="020B0600000101010101" pitchFamily="50" charset="-127"/>
                        </a:rPr>
                        <a:t>64</a:t>
                      </a:r>
                    </a:p>
                  </a:txBody>
                  <a:tcPr marT="31854" marB="31854" anchor="ctr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200" kern="0" spc="0" dirty="0">
                          <a:solidFill>
                            <a:srgbClr val="0C0C0C"/>
                          </a:solidFill>
                          <a:effectLst/>
                          <a:latin typeface="나눔스퀘어 ExtraBold" panose="020B0600000101010101" pitchFamily="50" charset="-127"/>
                          <a:ea typeface="나눔스퀘어 ExtraBold" panose="020B0600000101010101" pitchFamily="50" charset="-127"/>
                        </a:rPr>
                        <a:t>수산물 가공업</a:t>
                      </a:r>
                    </a:p>
                  </a:txBody>
                  <a:tcPr marT="31854" marB="31854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T w="317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668811828"/>
                  </a:ext>
                </a:extLst>
              </a:tr>
              <a:tr h="280615">
                <a:tc>
                  <a:txBody>
                    <a:bodyPr/>
                    <a:lstStyle/>
                    <a:p>
                      <a:pPr algn="ctr" latinLnBrk="1">
                        <a:lnSpc>
                          <a:spcPct val="100000"/>
                        </a:lnSpc>
                      </a:pPr>
                      <a:r>
                        <a:rPr lang="en-US" altLang="ko-KR" sz="1200" dirty="0">
                          <a:solidFill>
                            <a:srgbClr val="334457"/>
                          </a:solidFill>
                          <a:latin typeface="나눔스퀘어 ExtraBold" panose="020B0600000101010101" pitchFamily="50" charset="-127"/>
                          <a:ea typeface="나눔스퀘어 ExtraBold" panose="020B0600000101010101" pitchFamily="50" charset="-127"/>
                        </a:rPr>
                        <a:t>13</a:t>
                      </a:r>
                      <a:endParaRPr lang="ko-KR" altLang="en-US" sz="1200" dirty="0">
                        <a:solidFill>
                          <a:srgbClr val="334457"/>
                        </a:solidFill>
                        <a:latin typeface="나눔스퀘어 ExtraBold" panose="020B0600000101010101" pitchFamily="50" charset="-127"/>
                        <a:ea typeface="나눔스퀘어 ExtraBold" panose="020B0600000101010101" pitchFamily="50" charset="-127"/>
                      </a:endParaRPr>
                    </a:p>
                  </a:txBody>
                  <a:tcPr marT="31854" marB="31854" anchor="ctr"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200" kern="0" spc="0" dirty="0">
                          <a:solidFill>
                            <a:srgbClr val="0C0C0C"/>
                          </a:solidFill>
                          <a:effectLst/>
                          <a:latin typeface="나눔스퀘어 ExtraBold" panose="020B0600000101010101" pitchFamily="50" charset="-127"/>
                          <a:ea typeface="나눔스퀘어 ExtraBold" panose="020B0600000101010101" pitchFamily="50" charset="-127"/>
                        </a:rPr>
                        <a:t>수입자동차 판매업</a:t>
                      </a:r>
                    </a:p>
                  </a:txBody>
                  <a:tcPr marT="31854" marB="31854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kern="0" spc="0">
                          <a:solidFill>
                            <a:srgbClr val="0C0C0C"/>
                          </a:solidFill>
                          <a:effectLst/>
                          <a:latin typeface="나눔스퀘어 ExtraBold" panose="020B0600000101010101" pitchFamily="50" charset="-127"/>
                          <a:ea typeface="나눔스퀘어 ExtraBold" panose="020B0600000101010101" pitchFamily="50" charset="-127"/>
                        </a:rPr>
                        <a:t>26</a:t>
                      </a:r>
                    </a:p>
                  </a:txBody>
                  <a:tcPr marT="31854" marB="31854" anchor="ctr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200" kern="0" spc="0" dirty="0">
                          <a:solidFill>
                            <a:srgbClr val="0C0C0C"/>
                          </a:solidFill>
                          <a:effectLst/>
                          <a:latin typeface="나눔스퀘어 ExtraBold" panose="020B0600000101010101" pitchFamily="50" charset="-127"/>
                          <a:ea typeface="나눔스퀘어 ExtraBold" panose="020B0600000101010101" pitchFamily="50" charset="-127"/>
                        </a:rPr>
                        <a:t>조명기구 제조업</a:t>
                      </a:r>
                    </a:p>
                  </a:txBody>
                  <a:tcPr marT="31854" marB="31854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kern="0" spc="0">
                          <a:solidFill>
                            <a:srgbClr val="0C0C0C"/>
                          </a:solidFill>
                          <a:effectLst/>
                          <a:latin typeface="나눔스퀘어 ExtraBold" panose="020B0600000101010101" pitchFamily="50" charset="-127"/>
                          <a:ea typeface="나눔스퀘어 ExtraBold" panose="020B0600000101010101" pitchFamily="50" charset="-127"/>
                        </a:rPr>
                        <a:t>39</a:t>
                      </a:r>
                    </a:p>
                  </a:txBody>
                  <a:tcPr marT="31854" marB="31854" anchor="ctr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200" kern="0" spc="0" dirty="0">
                          <a:solidFill>
                            <a:srgbClr val="000000"/>
                          </a:solidFill>
                          <a:effectLst/>
                          <a:latin typeface="나눔스퀘어 ExtraBold" panose="020B0600000101010101" pitchFamily="50" charset="-127"/>
                          <a:ea typeface="나눔스퀘어 ExtraBold" panose="020B0600000101010101" pitchFamily="50" charset="-127"/>
                        </a:rPr>
                        <a:t>스포츠용품 소매업</a:t>
                      </a:r>
                    </a:p>
                  </a:txBody>
                  <a:tcPr marT="31854" marB="31854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kern="0" spc="0">
                          <a:solidFill>
                            <a:srgbClr val="0C0C0C"/>
                          </a:solidFill>
                          <a:effectLst/>
                          <a:latin typeface="나눔스퀘어 ExtraBold" panose="020B0600000101010101" pitchFamily="50" charset="-127"/>
                          <a:ea typeface="나눔스퀘어 ExtraBold" panose="020B0600000101010101" pitchFamily="50" charset="-127"/>
                        </a:rPr>
                        <a:t>52</a:t>
                      </a:r>
                    </a:p>
                  </a:txBody>
                  <a:tcPr marT="31854" marB="31854" anchor="ctr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200" kern="0" spc="0" dirty="0">
                          <a:solidFill>
                            <a:srgbClr val="0C0C0C"/>
                          </a:solidFill>
                          <a:effectLst/>
                          <a:latin typeface="나눔스퀘어 ExtraBold" panose="020B0600000101010101" pitchFamily="50" charset="-127"/>
                          <a:ea typeface="나눔스퀘어 ExtraBold" panose="020B0600000101010101" pitchFamily="50" charset="-127"/>
                        </a:rPr>
                        <a:t>주거용 건물 건설업</a:t>
                      </a:r>
                    </a:p>
                  </a:txBody>
                  <a:tcPr marT="31854" marB="31854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kern="0" spc="0">
                          <a:solidFill>
                            <a:srgbClr val="0C0C0C"/>
                          </a:solidFill>
                          <a:effectLst/>
                          <a:latin typeface="나눔스퀘어 ExtraBold" panose="020B0600000101010101" pitchFamily="50" charset="-127"/>
                          <a:ea typeface="나눔스퀘어 ExtraBold" panose="020B0600000101010101" pitchFamily="50" charset="-127"/>
                        </a:rPr>
                        <a:t>65</a:t>
                      </a:r>
                    </a:p>
                  </a:txBody>
                  <a:tcPr marT="31854" marB="31854" anchor="ctr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200" kern="0" spc="0" dirty="0">
                          <a:solidFill>
                            <a:srgbClr val="0C0C0C"/>
                          </a:solidFill>
                          <a:effectLst/>
                          <a:latin typeface="나눔스퀘어 ExtraBold" panose="020B0600000101010101" pitchFamily="50" charset="-127"/>
                          <a:ea typeface="나눔스퀘어 ExtraBold" panose="020B0600000101010101" pitchFamily="50" charset="-127"/>
                        </a:rPr>
                        <a:t>농업</a:t>
                      </a:r>
                    </a:p>
                  </a:txBody>
                  <a:tcPr marT="31854" marB="31854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T w="317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287076051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6135490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그림 8">
            <a:extLst>
              <a:ext uri="{FF2B5EF4-FFF2-40B4-BE49-F238E27FC236}">
                <a16:creationId xmlns:a16="http://schemas.microsoft.com/office/drawing/2014/main" xmlns="" id="{3B1A5D79-5902-41C8-BAED-76B0149ED52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848" b="16848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3" name="사각형: 둥근 모서리 12">
            <a:extLst>
              <a:ext uri="{FF2B5EF4-FFF2-40B4-BE49-F238E27FC236}">
                <a16:creationId xmlns:a16="http://schemas.microsoft.com/office/drawing/2014/main" xmlns="" id="{B0AAEF71-D79C-4536-A1D5-3BE6B62106F3}"/>
              </a:ext>
            </a:extLst>
          </p:cNvPr>
          <p:cNvSpPr/>
          <p:nvPr/>
        </p:nvSpPr>
        <p:spPr>
          <a:xfrm>
            <a:off x="195654" y="614106"/>
            <a:ext cx="11788030" cy="5796236"/>
          </a:xfrm>
          <a:prstGeom prst="roundRect">
            <a:avLst>
              <a:gd name="adj" fmla="val 3684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dirty="0">
                <a:solidFill>
                  <a:srgbClr val="0A1834"/>
                </a:solidFill>
              </a:rPr>
              <a:t>									</a:t>
            </a:r>
            <a:endParaRPr lang="ko-KR" altLang="en-US" dirty="0">
              <a:solidFill>
                <a:srgbClr val="0A1834"/>
              </a:solidFill>
            </a:endParaRPr>
          </a:p>
        </p:txBody>
      </p:sp>
      <p:pic>
        <p:nvPicPr>
          <p:cNvPr id="4" name="그림 3">
            <a:extLst>
              <a:ext uri="{FF2B5EF4-FFF2-40B4-BE49-F238E27FC236}">
                <a16:creationId xmlns:a16="http://schemas.microsoft.com/office/drawing/2014/main" xmlns="" id="{C9BCA64D-037A-49F7-A300-3CB2DC9B6C0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212245" y="0"/>
            <a:ext cx="1785671" cy="552517"/>
          </a:xfrm>
          <a:prstGeom prst="rect">
            <a:avLst/>
          </a:prstGeom>
        </p:spPr>
      </p:pic>
      <p:pic>
        <p:nvPicPr>
          <p:cNvPr id="14" name="그림 13">
            <a:extLst>
              <a:ext uri="{FF2B5EF4-FFF2-40B4-BE49-F238E27FC236}">
                <a16:creationId xmlns:a16="http://schemas.microsoft.com/office/drawing/2014/main" xmlns="" id="{0D9592AB-2BA6-4E77-9EDF-C43A691759C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07896" y="6459624"/>
            <a:ext cx="1525434" cy="355996"/>
          </a:xfrm>
          <a:prstGeom prst="rect">
            <a:avLst/>
          </a:prstGeom>
        </p:spPr>
      </p:pic>
      <p:sp>
        <p:nvSpPr>
          <p:cNvPr id="37" name="TextBox 36">
            <a:extLst>
              <a:ext uri="{FF2B5EF4-FFF2-40B4-BE49-F238E27FC236}">
                <a16:creationId xmlns:a16="http://schemas.microsoft.com/office/drawing/2014/main" xmlns="" id="{3A8C9166-5D9C-4CD9-9582-0B9841FC481C}"/>
              </a:ext>
            </a:extLst>
          </p:cNvPr>
          <p:cNvSpPr txBox="1"/>
          <p:nvPr/>
        </p:nvSpPr>
        <p:spPr>
          <a:xfrm>
            <a:off x="10879671" y="1407459"/>
            <a:ext cx="150582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1200" dirty="0">
                <a:solidFill>
                  <a:schemeClr val="bg1"/>
                </a:solidFill>
                <a:latin typeface="에스코어 드림 6 Bold" panose="020B0703030302020204" pitchFamily="34" charset="-127"/>
                <a:ea typeface="에스코어 드림 6 Bold" panose="020B0703030302020204" pitchFamily="34" charset="-127"/>
              </a:rPr>
              <a:t>세정지원 방안</a:t>
            </a:r>
            <a:endParaRPr lang="ko-KR" altLang="en-US" dirty="0">
              <a:solidFill>
                <a:schemeClr val="bg1"/>
              </a:solidFill>
              <a:latin typeface="에스코어 드림 6 Bold" panose="020B0703030302020204" pitchFamily="34" charset="-127"/>
              <a:ea typeface="에스코어 드림 6 Bold" panose="020B0703030302020204" pitchFamily="34" charset="-127"/>
            </a:endParaRPr>
          </a:p>
        </p:txBody>
      </p:sp>
      <p:grpSp>
        <p:nvGrpSpPr>
          <p:cNvPr id="79" name="그룹 78">
            <a:extLst>
              <a:ext uri="{FF2B5EF4-FFF2-40B4-BE49-F238E27FC236}">
                <a16:creationId xmlns:a16="http://schemas.microsoft.com/office/drawing/2014/main" xmlns="" id="{8B560BB1-20F8-417C-9F14-C6AB5BB7A3E9}"/>
              </a:ext>
            </a:extLst>
          </p:cNvPr>
          <p:cNvGrpSpPr/>
          <p:nvPr/>
        </p:nvGrpSpPr>
        <p:grpSpPr>
          <a:xfrm>
            <a:off x="2159252" y="812975"/>
            <a:ext cx="9862837" cy="812760"/>
            <a:chOff x="2159252" y="871698"/>
            <a:chExt cx="9862837" cy="812760"/>
          </a:xfrm>
        </p:grpSpPr>
        <p:grpSp>
          <p:nvGrpSpPr>
            <p:cNvPr id="80" name="그룹 79">
              <a:extLst>
                <a:ext uri="{FF2B5EF4-FFF2-40B4-BE49-F238E27FC236}">
                  <a16:creationId xmlns:a16="http://schemas.microsoft.com/office/drawing/2014/main" xmlns="" id="{F11AF6BA-C012-4C15-ADE7-319A35B9B795}"/>
                </a:ext>
              </a:extLst>
            </p:cNvPr>
            <p:cNvGrpSpPr/>
            <p:nvPr/>
          </p:nvGrpSpPr>
          <p:grpSpPr>
            <a:xfrm>
              <a:off x="2159252" y="871698"/>
              <a:ext cx="9826567" cy="795757"/>
              <a:chOff x="2159252" y="871698"/>
              <a:chExt cx="9826567" cy="795757"/>
            </a:xfrm>
          </p:grpSpPr>
          <p:grpSp>
            <p:nvGrpSpPr>
              <p:cNvPr id="82" name="Group 27">
                <a:extLst>
                  <a:ext uri="{FF2B5EF4-FFF2-40B4-BE49-F238E27FC236}">
                    <a16:creationId xmlns:a16="http://schemas.microsoft.com/office/drawing/2014/main" xmlns="" id="{6860AD1B-AFBB-454C-85E4-95DB6CE39FBE}"/>
                  </a:ext>
                </a:extLst>
              </p:cNvPr>
              <p:cNvGrpSpPr/>
              <p:nvPr/>
            </p:nvGrpSpPr>
            <p:grpSpPr>
              <a:xfrm>
                <a:off x="3910467" y="871698"/>
                <a:ext cx="8075352" cy="795757"/>
                <a:chOff x="4605654" y="1824853"/>
                <a:chExt cx="6566322" cy="811606"/>
              </a:xfrm>
            </p:grpSpPr>
            <p:sp>
              <p:nvSpPr>
                <p:cNvPr id="86" name="Rectangle 28">
                  <a:extLst>
                    <a:ext uri="{FF2B5EF4-FFF2-40B4-BE49-F238E27FC236}">
                      <a16:creationId xmlns:a16="http://schemas.microsoft.com/office/drawing/2014/main" xmlns="" id="{C14A02B2-ED7D-4653-976E-3D463CFE6ED3}"/>
                    </a:ext>
                  </a:extLst>
                </p:cNvPr>
                <p:cNvSpPr/>
                <p:nvPr/>
              </p:nvSpPr>
              <p:spPr>
                <a:xfrm>
                  <a:off x="4780729" y="2174794"/>
                  <a:ext cx="6391247" cy="461665"/>
                </a:xfrm>
                <a:prstGeom prst="rect">
                  <a:avLst/>
                </a:prstGeom>
                <a:solidFill>
                  <a:srgbClr val="0099CC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r>
                    <a:rPr lang="ko-KR" altLang="en-US" sz="2000">
                      <a:latin typeface="에스코어 드림 6 Bold" panose="020B0703030302020204" pitchFamily="34" charset="-127"/>
                      <a:ea typeface="에스코어 드림 6 Bold" panose="020B0703030302020204" pitchFamily="34" charset="-127"/>
                    </a:rPr>
                    <a:t>           업종별</a:t>
                  </a:r>
                  <a:endParaRPr lang="en-US" sz="2000" dirty="0">
                    <a:latin typeface="에스코어 드림 6 Bold" panose="020B0703030302020204" pitchFamily="34" charset="-127"/>
                    <a:ea typeface="에스코어 드림 6 Bold" panose="020B0703030302020204" pitchFamily="34" charset="-127"/>
                  </a:endParaRPr>
                </a:p>
              </p:txBody>
            </p:sp>
            <p:sp>
              <p:nvSpPr>
                <p:cNvPr id="87" name="Parallelogram 31">
                  <a:extLst>
                    <a:ext uri="{FF2B5EF4-FFF2-40B4-BE49-F238E27FC236}">
                      <a16:creationId xmlns:a16="http://schemas.microsoft.com/office/drawing/2014/main" xmlns="" id="{83B26E31-76B3-40FC-9726-ED67ED594041}"/>
                    </a:ext>
                  </a:extLst>
                </p:cNvPr>
                <p:cNvSpPr/>
                <p:nvPr/>
              </p:nvSpPr>
              <p:spPr>
                <a:xfrm rot="5400000" flipH="1">
                  <a:off x="4636437" y="1996338"/>
                  <a:ext cx="777696" cy="489893"/>
                </a:xfrm>
                <a:prstGeom prst="parallelogram">
                  <a:avLst>
                    <a:gd name="adj" fmla="val 55606"/>
                  </a:avLst>
                </a:prstGeom>
                <a:solidFill>
                  <a:srgbClr val="00FFFF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8" name="Arrow: Pentagon 29">
                  <a:extLst>
                    <a:ext uri="{FF2B5EF4-FFF2-40B4-BE49-F238E27FC236}">
                      <a16:creationId xmlns:a16="http://schemas.microsoft.com/office/drawing/2014/main" xmlns="" id="{0F4D7DB0-C2FF-45CA-84D4-790B40D8175D}"/>
                    </a:ext>
                  </a:extLst>
                </p:cNvPr>
                <p:cNvSpPr/>
                <p:nvPr/>
              </p:nvSpPr>
              <p:spPr>
                <a:xfrm flipH="1">
                  <a:off x="4605654" y="1838843"/>
                  <a:ext cx="668642" cy="452912"/>
                </a:xfrm>
                <a:prstGeom prst="homePlate">
                  <a:avLst>
                    <a:gd name="adj" fmla="val 43906"/>
                  </a:avLst>
                </a:prstGeom>
                <a:solidFill>
                  <a:schemeClr val="accent4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89" name="TextBox 88">
                  <a:extLst>
                    <a:ext uri="{FF2B5EF4-FFF2-40B4-BE49-F238E27FC236}">
                      <a16:creationId xmlns:a16="http://schemas.microsoft.com/office/drawing/2014/main" xmlns="" id="{DC757DF6-89C8-471B-A4D9-8BC5E7B7A466}"/>
                    </a:ext>
                  </a:extLst>
                </p:cNvPr>
                <p:cNvSpPr txBox="1"/>
                <p:nvPr/>
              </p:nvSpPr>
              <p:spPr>
                <a:xfrm>
                  <a:off x="4758354" y="1824853"/>
                  <a:ext cx="489894" cy="47086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n-US" altLang="ko-KR" sz="2400" b="1" dirty="0">
                      <a:solidFill>
                        <a:schemeClr val="bg1"/>
                      </a:solidFill>
                      <a:latin typeface="맑은 고딕" panose="020B0503020000020004" pitchFamily="50" charset="-127"/>
                      <a:ea typeface="맑은 고딕" panose="020B0503020000020004" pitchFamily="50" charset="-127"/>
                      <a:cs typeface="Arial" pitchFamily="34" charset="0"/>
                    </a:rPr>
                    <a:t>Ⅰ</a:t>
                  </a:r>
                  <a:endParaRPr lang="ko-KR" altLang="en-US" sz="2400" b="1" dirty="0">
                    <a:solidFill>
                      <a:schemeClr val="bg1"/>
                    </a:solidFill>
                    <a:cs typeface="Arial" pitchFamily="34" charset="0"/>
                  </a:endParaRPr>
                </a:p>
              </p:txBody>
            </p:sp>
          </p:grpSp>
          <p:grpSp>
            <p:nvGrpSpPr>
              <p:cNvPr id="83" name="그룹 82">
                <a:extLst>
                  <a:ext uri="{FF2B5EF4-FFF2-40B4-BE49-F238E27FC236}">
                    <a16:creationId xmlns:a16="http://schemas.microsoft.com/office/drawing/2014/main" xmlns="" id="{3E33EC9A-3945-4B8A-BF12-D07B46AF2615}"/>
                  </a:ext>
                </a:extLst>
              </p:cNvPr>
              <p:cNvGrpSpPr/>
              <p:nvPr/>
            </p:nvGrpSpPr>
            <p:grpSpPr>
              <a:xfrm>
                <a:off x="2159252" y="885415"/>
                <a:ext cx="2571331" cy="444066"/>
                <a:chOff x="2159252" y="885415"/>
                <a:chExt cx="2571331" cy="444066"/>
              </a:xfrm>
            </p:grpSpPr>
            <p:sp>
              <p:nvSpPr>
                <p:cNvPr id="84" name="Arrow: Pentagon 29">
                  <a:extLst>
                    <a:ext uri="{FF2B5EF4-FFF2-40B4-BE49-F238E27FC236}">
                      <a16:creationId xmlns:a16="http://schemas.microsoft.com/office/drawing/2014/main" xmlns="" id="{FE6691BF-DB78-4786-958F-06BF48756ACB}"/>
                    </a:ext>
                  </a:extLst>
                </p:cNvPr>
                <p:cNvSpPr/>
                <p:nvPr/>
              </p:nvSpPr>
              <p:spPr>
                <a:xfrm flipH="1">
                  <a:off x="2159252" y="885415"/>
                  <a:ext cx="2571331" cy="444066"/>
                </a:xfrm>
                <a:prstGeom prst="homePlate">
                  <a:avLst>
                    <a:gd name="adj" fmla="val 43906"/>
                  </a:avLst>
                </a:prstGeom>
                <a:solidFill>
                  <a:srgbClr val="00CCFF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85" name="TextBox 84">
                  <a:extLst>
                    <a:ext uri="{FF2B5EF4-FFF2-40B4-BE49-F238E27FC236}">
                      <a16:creationId xmlns:a16="http://schemas.microsoft.com/office/drawing/2014/main" xmlns="" id="{B2F03029-1759-43EA-A6E0-767736B86758}"/>
                    </a:ext>
                  </a:extLst>
                </p:cNvPr>
                <p:cNvSpPr txBox="1"/>
                <p:nvPr/>
              </p:nvSpPr>
              <p:spPr>
                <a:xfrm>
                  <a:off x="2416029" y="922032"/>
                  <a:ext cx="2162291" cy="36933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n-US" altLang="ko-KR" b="1" dirty="0">
                      <a:solidFill>
                        <a:schemeClr val="bg1"/>
                      </a:solidFill>
                      <a:latin typeface="맑은 고딕" panose="020B0503020000020004" pitchFamily="50" charset="-127"/>
                      <a:ea typeface="맑은 고딕" panose="020B0503020000020004" pitchFamily="50" charset="-127"/>
                      <a:cs typeface="Arial" pitchFamily="34" charset="0"/>
                    </a:rPr>
                    <a:t>Ⅱ. </a:t>
                  </a:r>
                  <a:r>
                    <a:rPr lang="ko-KR" altLang="en-US" b="1" dirty="0" err="1">
                      <a:solidFill>
                        <a:schemeClr val="bg1"/>
                      </a:solidFill>
                      <a:latin typeface="맑은 고딕" panose="020B0503020000020004" pitchFamily="50" charset="-127"/>
                      <a:ea typeface="맑은 고딕" panose="020B0503020000020004" pitchFamily="50" charset="-127"/>
                      <a:cs typeface="Arial" pitchFamily="34" charset="0"/>
                    </a:rPr>
                    <a:t>신고도움서비스</a:t>
                  </a:r>
                  <a:endParaRPr lang="ko-KR" altLang="en-US" b="1" dirty="0">
                    <a:solidFill>
                      <a:schemeClr val="bg1"/>
                    </a:solidFill>
                    <a:cs typeface="Arial" pitchFamily="34" charset="0"/>
                  </a:endParaRPr>
                </a:p>
              </p:txBody>
            </p:sp>
          </p:grpSp>
        </p:grpSp>
        <p:sp>
          <p:nvSpPr>
            <p:cNvPr id="81" name="TextBox 80">
              <a:extLst>
                <a:ext uri="{FF2B5EF4-FFF2-40B4-BE49-F238E27FC236}">
                  <a16:creationId xmlns:a16="http://schemas.microsoft.com/office/drawing/2014/main" xmlns="" id="{EF84689C-CE95-4515-8C58-15A36E94960A}"/>
                </a:ext>
              </a:extLst>
            </p:cNvPr>
            <p:cNvSpPr txBox="1"/>
            <p:nvPr/>
          </p:nvSpPr>
          <p:spPr>
            <a:xfrm>
              <a:off x="10890740" y="1407459"/>
              <a:ext cx="1131349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ko-KR" altLang="en-US" sz="1200" dirty="0">
                  <a:solidFill>
                    <a:schemeClr val="bg1"/>
                  </a:solidFill>
                  <a:latin typeface="에스코어 드림 6 Bold" panose="020B0703030302020204" pitchFamily="34" charset="-127"/>
                  <a:ea typeface="에스코어 드림 6 Bold" panose="020B0703030302020204" pitchFamily="34" charset="-127"/>
                </a:rPr>
                <a:t>주요안내 항목</a:t>
              </a:r>
              <a:endParaRPr lang="ko-KR" altLang="en-US" dirty="0">
                <a:solidFill>
                  <a:schemeClr val="bg1"/>
                </a:solidFill>
                <a:latin typeface="에스코어 드림 6 Bold" panose="020B0703030302020204" pitchFamily="34" charset="-127"/>
                <a:ea typeface="에스코어 드림 6 Bold" panose="020B0703030302020204" pitchFamily="34" charset="-127"/>
              </a:endParaRPr>
            </a:p>
          </p:txBody>
        </p:sp>
      </p:grpSp>
      <p:graphicFrame>
        <p:nvGraphicFramePr>
          <p:cNvPr id="19" name="표 18">
            <a:extLst>
              <a:ext uri="{FF2B5EF4-FFF2-40B4-BE49-F238E27FC236}">
                <a16:creationId xmlns:a16="http://schemas.microsoft.com/office/drawing/2014/main" xmlns="" id="{FB8A0152-E38D-4430-BA29-DF2BEC7C90F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40588596"/>
              </p:ext>
            </p:extLst>
          </p:nvPr>
        </p:nvGraphicFramePr>
        <p:xfrm>
          <a:off x="671812" y="1934880"/>
          <a:ext cx="10854000" cy="41452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50800">
                  <a:extLst>
                    <a:ext uri="{9D8B030D-6E8A-4147-A177-3AD203B41FA5}">
                      <a16:colId xmlns:a16="http://schemas.microsoft.com/office/drawing/2014/main" xmlns="" val="183240403"/>
                    </a:ext>
                  </a:extLst>
                </a:gridCol>
                <a:gridCol w="1620000">
                  <a:extLst>
                    <a:ext uri="{9D8B030D-6E8A-4147-A177-3AD203B41FA5}">
                      <a16:colId xmlns:a16="http://schemas.microsoft.com/office/drawing/2014/main" xmlns="" val="577556328"/>
                    </a:ext>
                  </a:extLst>
                </a:gridCol>
                <a:gridCol w="550800">
                  <a:extLst>
                    <a:ext uri="{9D8B030D-6E8A-4147-A177-3AD203B41FA5}">
                      <a16:colId xmlns:a16="http://schemas.microsoft.com/office/drawing/2014/main" xmlns="" val="2055167468"/>
                    </a:ext>
                  </a:extLst>
                </a:gridCol>
                <a:gridCol w="1620000">
                  <a:extLst>
                    <a:ext uri="{9D8B030D-6E8A-4147-A177-3AD203B41FA5}">
                      <a16:colId xmlns:a16="http://schemas.microsoft.com/office/drawing/2014/main" xmlns="" val="211955460"/>
                    </a:ext>
                  </a:extLst>
                </a:gridCol>
                <a:gridCol w="550800">
                  <a:extLst>
                    <a:ext uri="{9D8B030D-6E8A-4147-A177-3AD203B41FA5}">
                      <a16:colId xmlns:a16="http://schemas.microsoft.com/office/drawing/2014/main" xmlns="" val="3176953015"/>
                    </a:ext>
                  </a:extLst>
                </a:gridCol>
                <a:gridCol w="1620000">
                  <a:extLst>
                    <a:ext uri="{9D8B030D-6E8A-4147-A177-3AD203B41FA5}">
                      <a16:colId xmlns:a16="http://schemas.microsoft.com/office/drawing/2014/main" xmlns="" val="2589815330"/>
                    </a:ext>
                  </a:extLst>
                </a:gridCol>
                <a:gridCol w="550800">
                  <a:extLst>
                    <a:ext uri="{9D8B030D-6E8A-4147-A177-3AD203B41FA5}">
                      <a16:colId xmlns:a16="http://schemas.microsoft.com/office/drawing/2014/main" xmlns="" val="718848124"/>
                    </a:ext>
                  </a:extLst>
                </a:gridCol>
                <a:gridCol w="1620000">
                  <a:extLst>
                    <a:ext uri="{9D8B030D-6E8A-4147-A177-3AD203B41FA5}">
                      <a16:colId xmlns:a16="http://schemas.microsoft.com/office/drawing/2014/main" xmlns="" val="502626202"/>
                    </a:ext>
                  </a:extLst>
                </a:gridCol>
                <a:gridCol w="550800">
                  <a:extLst>
                    <a:ext uri="{9D8B030D-6E8A-4147-A177-3AD203B41FA5}">
                      <a16:colId xmlns:a16="http://schemas.microsoft.com/office/drawing/2014/main" xmlns="" val="2376071141"/>
                    </a:ext>
                  </a:extLst>
                </a:gridCol>
                <a:gridCol w="1620000">
                  <a:extLst>
                    <a:ext uri="{9D8B030D-6E8A-4147-A177-3AD203B41FA5}">
                      <a16:colId xmlns:a16="http://schemas.microsoft.com/office/drawing/2014/main" xmlns="" val="2942218263"/>
                    </a:ext>
                  </a:extLst>
                </a:gridCol>
              </a:tblGrid>
              <a:tr h="296413">
                <a:tc>
                  <a:txBody>
                    <a:bodyPr/>
                    <a:lstStyle/>
                    <a:p>
                      <a:pPr algn="ctr" latinLnBrk="1">
                        <a:lnSpc>
                          <a:spcPct val="100000"/>
                        </a:lnSpc>
                      </a:pPr>
                      <a:r>
                        <a:rPr lang="ko-KR" altLang="en-US" sz="1400" dirty="0">
                          <a:solidFill>
                            <a:srgbClr val="334457"/>
                          </a:solidFill>
                          <a:latin typeface="나눔스퀘어 ExtraBold" panose="020B0600000101010101" pitchFamily="50" charset="-127"/>
                          <a:ea typeface="나눔스퀘어 ExtraBold" panose="020B0600000101010101" pitchFamily="50" charset="-127"/>
                        </a:rPr>
                        <a:t>순번</a:t>
                      </a:r>
                    </a:p>
                  </a:txBody>
                  <a:tcPr anchor="ctr"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>
                        <a:lnSpc>
                          <a:spcPct val="100000"/>
                        </a:lnSpc>
                      </a:pPr>
                      <a:r>
                        <a:rPr lang="ko-KR" altLang="en-US" sz="1400" dirty="0">
                          <a:solidFill>
                            <a:schemeClr val="accent5">
                              <a:lumMod val="75000"/>
                            </a:schemeClr>
                          </a:solidFill>
                          <a:latin typeface="나눔스퀘어 ExtraBold" panose="020B0600000101010101" pitchFamily="50" charset="-127"/>
                          <a:ea typeface="나눔스퀘어 ExtraBold" panose="020B0600000101010101" pitchFamily="50" charset="-127"/>
                        </a:rPr>
                        <a:t>업 종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>
                        <a:lnSpc>
                          <a:spcPct val="100000"/>
                        </a:lnSpc>
                      </a:pPr>
                      <a:r>
                        <a:rPr lang="ko-KR" altLang="en-US" sz="1400" dirty="0">
                          <a:solidFill>
                            <a:srgbClr val="334457"/>
                          </a:solidFill>
                          <a:latin typeface="나눔스퀘어 ExtraBold" panose="020B0600000101010101" pitchFamily="50" charset="-127"/>
                          <a:ea typeface="나눔스퀘어 ExtraBold" panose="020B0600000101010101" pitchFamily="50" charset="-127"/>
                        </a:rPr>
                        <a:t>순번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>
                        <a:lnSpc>
                          <a:spcPct val="100000"/>
                        </a:lnSpc>
                      </a:pPr>
                      <a:r>
                        <a:rPr lang="ko-KR" altLang="en-US" sz="1400" dirty="0">
                          <a:solidFill>
                            <a:schemeClr val="accent5">
                              <a:lumMod val="75000"/>
                            </a:schemeClr>
                          </a:solidFill>
                          <a:latin typeface="나눔스퀘어 ExtraBold" panose="020B0600000101010101" pitchFamily="50" charset="-127"/>
                          <a:ea typeface="나눔스퀘어 ExtraBold" panose="020B0600000101010101" pitchFamily="50" charset="-127"/>
                        </a:rPr>
                        <a:t>업 종 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1400" dirty="0">
                          <a:solidFill>
                            <a:srgbClr val="334457"/>
                          </a:solidFill>
                          <a:latin typeface="나눔스퀘어 ExtraBold" panose="020B0600000101010101" pitchFamily="50" charset="-127"/>
                          <a:ea typeface="나눔스퀘어 ExtraBold" panose="020B0600000101010101" pitchFamily="50" charset="-127"/>
                        </a:rPr>
                        <a:t>순번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>
                        <a:lnSpc>
                          <a:spcPct val="100000"/>
                        </a:lnSpc>
                      </a:pPr>
                      <a:r>
                        <a:rPr lang="ko-KR" altLang="en-US" sz="1400" dirty="0">
                          <a:solidFill>
                            <a:schemeClr val="accent5">
                              <a:lumMod val="75000"/>
                            </a:schemeClr>
                          </a:solidFill>
                          <a:latin typeface="나눔스퀘어 ExtraBold" panose="020B0600000101010101" pitchFamily="50" charset="-127"/>
                          <a:ea typeface="나눔스퀘어 ExtraBold" panose="020B0600000101010101" pitchFamily="50" charset="-127"/>
                        </a:rPr>
                        <a:t>업 종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1400" dirty="0">
                          <a:solidFill>
                            <a:srgbClr val="334457"/>
                          </a:solidFill>
                          <a:latin typeface="나눔스퀘어 ExtraBold" panose="020B0600000101010101" pitchFamily="50" charset="-127"/>
                          <a:ea typeface="나눔스퀘어 ExtraBold" panose="020B0600000101010101" pitchFamily="50" charset="-127"/>
                        </a:rPr>
                        <a:t>순번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>
                        <a:lnSpc>
                          <a:spcPct val="100000"/>
                        </a:lnSpc>
                      </a:pPr>
                      <a:r>
                        <a:rPr lang="ko-KR" altLang="en-US" sz="1400" dirty="0">
                          <a:solidFill>
                            <a:schemeClr val="accent5">
                              <a:lumMod val="75000"/>
                            </a:schemeClr>
                          </a:solidFill>
                          <a:latin typeface="나눔스퀘어 ExtraBold" panose="020B0600000101010101" pitchFamily="50" charset="-127"/>
                          <a:ea typeface="나눔스퀘어 ExtraBold" panose="020B0600000101010101" pitchFamily="50" charset="-127"/>
                        </a:rPr>
                        <a:t>업 종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1400" dirty="0">
                          <a:solidFill>
                            <a:srgbClr val="334457"/>
                          </a:solidFill>
                          <a:latin typeface="나눔스퀘어 ExtraBold" panose="020B0600000101010101" pitchFamily="50" charset="-127"/>
                          <a:ea typeface="나눔스퀘어 ExtraBold" panose="020B0600000101010101" pitchFamily="50" charset="-127"/>
                        </a:rPr>
                        <a:t>순번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>
                        <a:lnSpc>
                          <a:spcPct val="100000"/>
                        </a:lnSpc>
                      </a:pPr>
                      <a:r>
                        <a:rPr lang="ko-KR" altLang="en-US" sz="1400" dirty="0">
                          <a:solidFill>
                            <a:schemeClr val="accent5">
                              <a:lumMod val="75000"/>
                            </a:schemeClr>
                          </a:solidFill>
                          <a:latin typeface="나눔스퀘어 ExtraBold" panose="020B0600000101010101" pitchFamily="50" charset="-127"/>
                          <a:ea typeface="나눔스퀘어 ExtraBold" panose="020B0600000101010101" pitchFamily="50" charset="-127"/>
                        </a:rPr>
                        <a:t>업 종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541631826"/>
                  </a:ext>
                </a:extLst>
              </a:tr>
              <a:tr h="266771"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kern="0" spc="0" dirty="0">
                          <a:solidFill>
                            <a:srgbClr val="0C0C0C"/>
                          </a:solidFill>
                          <a:effectLst/>
                          <a:latin typeface="나눔스퀘어 ExtraBold" panose="020B0600000101010101" pitchFamily="50" charset="-127"/>
                          <a:ea typeface="나눔스퀘어 ExtraBold" panose="020B0600000101010101" pitchFamily="50" charset="-127"/>
                        </a:rPr>
                        <a:t>66</a:t>
                      </a:r>
                    </a:p>
                  </a:txBody>
                  <a:tcPr anchor="ctr"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200" kern="0" spc="0" dirty="0" err="1">
                          <a:solidFill>
                            <a:srgbClr val="0C0C0C"/>
                          </a:solidFill>
                          <a:effectLst/>
                          <a:latin typeface="나눔스퀘어 ExtraBold" panose="020B0600000101010101" pitchFamily="50" charset="-127"/>
                          <a:ea typeface="나눔스퀘어 ExtraBold" panose="020B0600000101010101" pitchFamily="50" charset="-127"/>
                        </a:rPr>
                        <a:t>석유화학업</a:t>
                      </a:r>
                      <a:endParaRPr lang="ko-KR" altLang="en-US" sz="1200" kern="0" spc="0" dirty="0">
                        <a:solidFill>
                          <a:srgbClr val="0C0C0C"/>
                        </a:solidFill>
                        <a:effectLst/>
                        <a:latin typeface="나눔스퀘어 ExtraBold" panose="020B0600000101010101" pitchFamily="50" charset="-127"/>
                        <a:ea typeface="나눔스퀘어 ExtraBold" panose="020B0600000101010101" pitchFamily="50" charset="-127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kern="0" spc="0" dirty="0">
                          <a:solidFill>
                            <a:srgbClr val="0C0C0C"/>
                          </a:solidFill>
                          <a:effectLst/>
                          <a:latin typeface="나눔스퀘어 ExtraBold" panose="020B0600000101010101" pitchFamily="50" charset="-127"/>
                          <a:ea typeface="나눔스퀘어 ExtraBold" panose="020B0600000101010101" pitchFamily="50" charset="-127"/>
                        </a:rPr>
                        <a:t>80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200" kern="0" spc="0">
                          <a:solidFill>
                            <a:srgbClr val="0C0C0C"/>
                          </a:solidFill>
                          <a:effectLst/>
                          <a:latin typeface="나눔스퀘어 ExtraBold" panose="020B0600000101010101" pitchFamily="50" charset="-127"/>
                          <a:ea typeface="나눔스퀘어 ExtraBold" panose="020B0600000101010101" pitchFamily="50" charset="-127"/>
                        </a:rPr>
                        <a:t>운동용품 도매업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kern="0" spc="0" dirty="0">
                          <a:solidFill>
                            <a:srgbClr val="0C0C0C"/>
                          </a:solidFill>
                          <a:effectLst/>
                          <a:latin typeface="나눔스퀘어 ExtraBold" panose="020B0600000101010101" pitchFamily="50" charset="-127"/>
                          <a:ea typeface="나눔스퀘어 ExtraBold" panose="020B0600000101010101" pitchFamily="50" charset="-127"/>
                        </a:rPr>
                        <a:t>94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200" kern="0" spc="0">
                          <a:solidFill>
                            <a:srgbClr val="000000"/>
                          </a:solidFill>
                          <a:effectLst/>
                          <a:latin typeface="나눔스퀘어 ExtraBold" panose="020B0600000101010101" pitchFamily="50" charset="-127"/>
                          <a:ea typeface="나눔스퀘어 ExtraBold" panose="020B0600000101010101" pitchFamily="50" charset="-127"/>
                        </a:rPr>
                        <a:t>조경건설업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kern="0" spc="0" dirty="0">
                          <a:solidFill>
                            <a:srgbClr val="0C0C0C"/>
                          </a:solidFill>
                          <a:effectLst/>
                          <a:latin typeface="나눔스퀘어 ExtraBold" panose="020B0600000101010101" pitchFamily="50" charset="-127"/>
                          <a:ea typeface="나눔스퀘어 ExtraBold" panose="020B0600000101010101" pitchFamily="50" charset="-127"/>
                        </a:rPr>
                        <a:t>108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200" kern="0" spc="0">
                          <a:solidFill>
                            <a:srgbClr val="0C0C0C"/>
                          </a:solidFill>
                          <a:effectLst/>
                          <a:latin typeface="나눔스퀘어 ExtraBold" panose="020B0600000101010101" pitchFamily="50" charset="-127"/>
                          <a:ea typeface="나눔스퀘어 ExtraBold" panose="020B0600000101010101" pitchFamily="50" charset="-127"/>
                        </a:rPr>
                        <a:t>부동산 중개업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kern="0" spc="0" dirty="0">
                          <a:solidFill>
                            <a:srgbClr val="0C0C0C"/>
                          </a:solidFill>
                          <a:effectLst/>
                          <a:latin typeface="나눔스퀘어 ExtraBold" panose="020B0600000101010101" pitchFamily="50" charset="-127"/>
                          <a:ea typeface="나눔스퀘어 ExtraBold" panose="020B0600000101010101" pitchFamily="50" charset="-127"/>
                        </a:rPr>
                        <a:t>122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200" kern="0" spc="0" dirty="0" err="1">
                          <a:solidFill>
                            <a:srgbClr val="0C0C0C"/>
                          </a:solidFill>
                          <a:effectLst/>
                          <a:latin typeface="나눔스퀘어 ExtraBold" panose="020B0600000101010101" pitchFamily="50" charset="-127"/>
                          <a:ea typeface="나눔스퀘어 ExtraBold" panose="020B0600000101010101" pitchFamily="50" charset="-127"/>
                        </a:rPr>
                        <a:t>아파트입주자대표회의</a:t>
                      </a:r>
                      <a:r>
                        <a:rPr lang="ko-KR" altLang="en-US" sz="1200" kern="0" spc="0" dirty="0">
                          <a:solidFill>
                            <a:srgbClr val="0C0C0C"/>
                          </a:solidFill>
                          <a:effectLst/>
                          <a:latin typeface="나눔스퀘어 ExtraBold" panose="020B0600000101010101" pitchFamily="50" charset="-127"/>
                          <a:ea typeface="나눔스퀘어 ExtraBold" panose="020B0600000101010101" pitchFamily="50" charset="-127"/>
                        </a:rPr>
                        <a:t> 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T w="317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2044633578"/>
                  </a:ext>
                </a:extLst>
              </a:tr>
              <a:tr h="266771"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kern="0" spc="0">
                          <a:solidFill>
                            <a:srgbClr val="0C0C0C"/>
                          </a:solidFill>
                          <a:effectLst/>
                          <a:latin typeface="나눔스퀘어 ExtraBold" panose="020B0600000101010101" pitchFamily="50" charset="-127"/>
                          <a:ea typeface="나눔스퀘어 ExtraBold" panose="020B0600000101010101" pitchFamily="50" charset="-127"/>
                        </a:rPr>
                        <a:t>67</a:t>
                      </a:r>
                    </a:p>
                  </a:txBody>
                  <a:tcPr anchor="ctr"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200" kern="0" spc="0" dirty="0" err="1">
                          <a:solidFill>
                            <a:srgbClr val="0C0C0C"/>
                          </a:solidFill>
                          <a:effectLst/>
                          <a:latin typeface="나눔스퀘어 ExtraBold" panose="020B0600000101010101" pitchFamily="50" charset="-127"/>
                          <a:ea typeface="나눔스퀘어 ExtraBold" panose="020B0600000101010101" pitchFamily="50" charset="-127"/>
                        </a:rPr>
                        <a:t>제약업</a:t>
                      </a:r>
                      <a:endParaRPr lang="ko-KR" altLang="en-US" sz="1200" kern="0" spc="0" dirty="0">
                        <a:solidFill>
                          <a:srgbClr val="0C0C0C"/>
                        </a:solidFill>
                        <a:effectLst/>
                        <a:latin typeface="나눔스퀘어 ExtraBold" panose="020B0600000101010101" pitchFamily="50" charset="-127"/>
                        <a:ea typeface="나눔스퀘어 ExtraBold" panose="020B0600000101010101" pitchFamily="50" charset="-127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kern="0" spc="0">
                          <a:solidFill>
                            <a:srgbClr val="0C0C0C"/>
                          </a:solidFill>
                          <a:effectLst/>
                          <a:latin typeface="나눔스퀘어 ExtraBold" panose="020B0600000101010101" pitchFamily="50" charset="-127"/>
                          <a:ea typeface="나눔스퀘어 ExtraBold" panose="020B0600000101010101" pitchFamily="50" charset="-127"/>
                        </a:rPr>
                        <a:t>81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200" kern="0" spc="0" dirty="0">
                          <a:solidFill>
                            <a:srgbClr val="0C0C0C"/>
                          </a:solidFill>
                          <a:effectLst/>
                          <a:latin typeface="나눔스퀘어 ExtraBold" panose="020B0600000101010101" pitchFamily="50" charset="-127"/>
                          <a:ea typeface="나눔스퀘어 ExtraBold" panose="020B0600000101010101" pitchFamily="50" charset="-127"/>
                        </a:rPr>
                        <a:t>산업플랜트 건설업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kern="0" spc="0" dirty="0">
                          <a:solidFill>
                            <a:srgbClr val="0C0C0C"/>
                          </a:solidFill>
                          <a:effectLst/>
                          <a:latin typeface="나눔스퀘어 ExtraBold" panose="020B0600000101010101" pitchFamily="50" charset="-127"/>
                          <a:ea typeface="나눔스퀘어 ExtraBold" panose="020B0600000101010101" pitchFamily="50" charset="-127"/>
                        </a:rPr>
                        <a:t>95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200" kern="0" spc="0">
                          <a:solidFill>
                            <a:srgbClr val="000000"/>
                          </a:solidFill>
                          <a:effectLst/>
                          <a:latin typeface="나눔스퀘어 ExtraBold" panose="020B0600000101010101" pitchFamily="50" charset="-127"/>
                          <a:ea typeface="나눔스퀘어 ExtraBold" panose="020B0600000101010101" pitchFamily="50" charset="-127"/>
                        </a:rPr>
                        <a:t>택배업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kern="0" spc="0" dirty="0">
                          <a:solidFill>
                            <a:srgbClr val="0C0C0C"/>
                          </a:solidFill>
                          <a:effectLst/>
                          <a:latin typeface="나눔스퀘어 ExtraBold" panose="020B0600000101010101" pitchFamily="50" charset="-127"/>
                          <a:ea typeface="나눔스퀘어 ExtraBold" panose="020B0600000101010101" pitchFamily="50" charset="-127"/>
                        </a:rPr>
                        <a:t>109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200" kern="0" spc="0">
                          <a:solidFill>
                            <a:srgbClr val="0C0C0C"/>
                          </a:solidFill>
                          <a:effectLst/>
                          <a:latin typeface="나눔스퀘어 ExtraBold" panose="020B0600000101010101" pitchFamily="50" charset="-127"/>
                          <a:ea typeface="나눔스퀘어 ExtraBold" panose="020B0600000101010101" pitchFamily="50" charset="-127"/>
                        </a:rPr>
                        <a:t>부동산 관리업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kern="0" spc="0">
                          <a:solidFill>
                            <a:srgbClr val="0C0C0C"/>
                          </a:solidFill>
                          <a:effectLst/>
                          <a:latin typeface="나눔스퀘어 ExtraBold" panose="020B0600000101010101" pitchFamily="50" charset="-127"/>
                          <a:ea typeface="나눔스퀘어 ExtraBold" panose="020B0600000101010101" pitchFamily="50" charset="-127"/>
                        </a:rPr>
                        <a:t>123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200" kern="0" spc="0" dirty="0">
                          <a:solidFill>
                            <a:srgbClr val="0C0C0C"/>
                          </a:solidFill>
                          <a:effectLst/>
                          <a:latin typeface="나눔스퀘어 ExtraBold" panose="020B0600000101010101" pitchFamily="50" charset="-127"/>
                          <a:ea typeface="나눔스퀘어 ExtraBold" panose="020B0600000101010101" pitchFamily="50" charset="-127"/>
                        </a:rPr>
                        <a:t>엔지니어링업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T w="317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2111582126"/>
                  </a:ext>
                </a:extLst>
              </a:tr>
              <a:tr h="266771"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kern="0" spc="0">
                          <a:solidFill>
                            <a:srgbClr val="0C0C0C"/>
                          </a:solidFill>
                          <a:effectLst/>
                          <a:latin typeface="나눔스퀘어 ExtraBold" panose="020B0600000101010101" pitchFamily="50" charset="-127"/>
                          <a:ea typeface="나눔스퀘어 ExtraBold" panose="020B0600000101010101" pitchFamily="50" charset="-127"/>
                        </a:rPr>
                        <a:t>68</a:t>
                      </a:r>
                    </a:p>
                  </a:txBody>
                  <a:tcPr anchor="ctr"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200" kern="0" spc="0" dirty="0">
                          <a:solidFill>
                            <a:srgbClr val="0C0C0C"/>
                          </a:solidFill>
                          <a:effectLst/>
                          <a:latin typeface="나눔스퀘어 ExtraBold" panose="020B0600000101010101" pitchFamily="50" charset="-127"/>
                          <a:ea typeface="나눔스퀘어 ExtraBold" panose="020B0600000101010101" pitchFamily="50" charset="-127"/>
                        </a:rPr>
                        <a:t>일반교습학원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kern="0" spc="0">
                          <a:solidFill>
                            <a:srgbClr val="0C0C0C"/>
                          </a:solidFill>
                          <a:effectLst/>
                          <a:latin typeface="나눔스퀘어 ExtraBold" panose="020B0600000101010101" pitchFamily="50" charset="-127"/>
                          <a:ea typeface="나눔스퀘어 ExtraBold" panose="020B0600000101010101" pitchFamily="50" charset="-127"/>
                        </a:rPr>
                        <a:t>82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200" kern="0" spc="0" dirty="0">
                          <a:solidFill>
                            <a:srgbClr val="0C0C0C"/>
                          </a:solidFill>
                          <a:effectLst/>
                          <a:latin typeface="나눔스퀘어 ExtraBold" panose="020B0600000101010101" pitchFamily="50" charset="-127"/>
                          <a:ea typeface="나눔스퀘어 ExtraBold" panose="020B0600000101010101" pitchFamily="50" charset="-127"/>
                        </a:rPr>
                        <a:t>전자집적회로 제조업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kern="0" spc="0" dirty="0">
                          <a:solidFill>
                            <a:srgbClr val="0C0C0C"/>
                          </a:solidFill>
                          <a:effectLst/>
                          <a:latin typeface="나눔스퀘어 ExtraBold" panose="020B0600000101010101" pitchFamily="50" charset="-127"/>
                          <a:ea typeface="나눔스퀘어 ExtraBold" panose="020B0600000101010101" pitchFamily="50" charset="-127"/>
                        </a:rPr>
                        <a:t>96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200" kern="0" spc="0">
                          <a:solidFill>
                            <a:srgbClr val="000000"/>
                          </a:solidFill>
                          <a:effectLst/>
                          <a:latin typeface="나눔스퀘어 ExtraBold" panose="020B0600000101010101" pitchFamily="50" charset="-127"/>
                          <a:ea typeface="나눔스퀘어 ExtraBold" panose="020B0600000101010101" pitchFamily="50" charset="-127"/>
                        </a:rPr>
                        <a:t>주류 도매업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kern="0" spc="0">
                          <a:solidFill>
                            <a:srgbClr val="0C0C0C"/>
                          </a:solidFill>
                          <a:effectLst/>
                          <a:latin typeface="나눔스퀘어 ExtraBold" panose="020B0600000101010101" pitchFamily="50" charset="-127"/>
                          <a:ea typeface="나눔스퀘어 ExtraBold" panose="020B0600000101010101" pitchFamily="50" charset="-127"/>
                        </a:rPr>
                        <a:t>110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200" kern="0" spc="0" dirty="0">
                          <a:solidFill>
                            <a:srgbClr val="0C0C0C"/>
                          </a:solidFill>
                          <a:effectLst/>
                          <a:latin typeface="나눔스퀘어 ExtraBold" panose="020B0600000101010101" pitchFamily="50" charset="-127"/>
                          <a:ea typeface="나눔스퀘어 ExtraBold" panose="020B0600000101010101" pitchFamily="50" charset="-127"/>
                        </a:rPr>
                        <a:t>광고대행업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kern="0" spc="0">
                          <a:solidFill>
                            <a:srgbClr val="0C0C0C"/>
                          </a:solidFill>
                          <a:effectLst/>
                          <a:latin typeface="나눔스퀘어 ExtraBold" panose="020B0600000101010101" pitchFamily="50" charset="-127"/>
                          <a:ea typeface="나눔스퀘어 ExtraBold" panose="020B0600000101010101" pitchFamily="50" charset="-127"/>
                        </a:rPr>
                        <a:t>124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200" kern="0" spc="0" dirty="0" err="1">
                          <a:solidFill>
                            <a:srgbClr val="0C0C0C"/>
                          </a:solidFill>
                          <a:effectLst/>
                          <a:latin typeface="나눔스퀘어 ExtraBold" panose="020B0600000101010101" pitchFamily="50" charset="-127"/>
                          <a:ea typeface="나눔스퀘어 ExtraBold" panose="020B0600000101010101" pitchFamily="50" charset="-127"/>
                        </a:rPr>
                        <a:t>급식업</a:t>
                      </a:r>
                      <a:endParaRPr lang="ko-KR" altLang="en-US" sz="1200" kern="0" spc="0" dirty="0">
                        <a:solidFill>
                          <a:srgbClr val="0C0C0C"/>
                        </a:solidFill>
                        <a:effectLst/>
                        <a:latin typeface="나눔스퀘어 ExtraBold" panose="020B0600000101010101" pitchFamily="50" charset="-127"/>
                        <a:ea typeface="나눔스퀘어 ExtraBold" panose="020B0600000101010101" pitchFamily="50" charset="-127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T w="317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562310919"/>
                  </a:ext>
                </a:extLst>
              </a:tr>
              <a:tr h="266771"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kern="0" spc="0">
                          <a:solidFill>
                            <a:srgbClr val="0C0C0C"/>
                          </a:solidFill>
                          <a:effectLst/>
                          <a:latin typeface="나눔스퀘어 ExtraBold" panose="020B0600000101010101" pitchFamily="50" charset="-127"/>
                          <a:ea typeface="나눔스퀘어 ExtraBold" panose="020B0600000101010101" pitchFamily="50" charset="-127"/>
                        </a:rPr>
                        <a:t>69</a:t>
                      </a:r>
                    </a:p>
                  </a:txBody>
                  <a:tcPr anchor="ctr"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200" kern="0" spc="0" dirty="0" err="1">
                          <a:solidFill>
                            <a:srgbClr val="0C0C0C"/>
                          </a:solidFill>
                          <a:effectLst/>
                          <a:latin typeface="나눔스퀘어 ExtraBold" panose="020B0600000101010101" pitchFamily="50" charset="-127"/>
                          <a:ea typeface="나눔스퀘어 ExtraBold" panose="020B0600000101010101" pitchFamily="50" charset="-127"/>
                        </a:rPr>
                        <a:t>인쇄업</a:t>
                      </a:r>
                      <a:endParaRPr lang="ko-KR" altLang="en-US" sz="1200" kern="0" spc="0" dirty="0">
                        <a:solidFill>
                          <a:srgbClr val="0C0C0C"/>
                        </a:solidFill>
                        <a:effectLst/>
                        <a:latin typeface="나눔스퀘어 ExtraBold" panose="020B0600000101010101" pitchFamily="50" charset="-127"/>
                        <a:ea typeface="나눔스퀘어 ExtraBold" panose="020B0600000101010101" pitchFamily="50" charset="-127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kern="0" spc="0">
                          <a:solidFill>
                            <a:srgbClr val="0C0C0C"/>
                          </a:solidFill>
                          <a:effectLst/>
                          <a:latin typeface="나눔스퀘어 ExtraBold" panose="020B0600000101010101" pitchFamily="50" charset="-127"/>
                          <a:ea typeface="나눔스퀘어 ExtraBold" panose="020B0600000101010101" pitchFamily="50" charset="-127"/>
                        </a:rPr>
                        <a:t>83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200" kern="0" spc="0">
                          <a:solidFill>
                            <a:srgbClr val="0C0C0C"/>
                          </a:solidFill>
                          <a:effectLst/>
                          <a:latin typeface="나눔스퀘어 ExtraBold" panose="020B0600000101010101" pitchFamily="50" charset="-127"/>
                          <a:ea typeface="나눔스퀘어 ExtraBold" panose="020B0600000101010101" pitchFamily="50" charset="-127"/>
                        </a:rPr>
                        <a:t>화장품 도매업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kern="0" spc="0" dirty="0">
                          <a:solidFill>
                            <a:srgbClr val="0C0C0C"/>
                          </a:solidFill>
                          <a:effectLst/>
                          <a:latin typeface="나눔스퀘어 ExtraBold" panose="020B0600000101010101" pitchFamily="50" charset="-127"/>
                          <a:ea typeface="나눔스퀘어 ExtraBold" panose="020B0600000101010101" pitchFamily="50" charset="-127"/>
                        </a:rPr>
                        <a:t>97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200" kern="0" spc="0" dirty="0">
                          <a:solidFill>
                            <a:srgbClr val="000000"/>
                          </a:solidFill>
                          <a:effectLst/>
                          <a:latin typeface="나눔스퀘어 ExtraBold" panose="020B0600000101010101" pitchFamily="50" charset="-127"/>
                          <a:ea typeface="나눔스퀘어 ExtraBold" panose="020B0600000101010101" pitchFamily="50" charset="-127"/>
                        </a:rPr>
                        <a:t>치과병원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kern="0" spc="0">
                          <a:solidFill>
                            <a:srgbClr val="0C0C0C"/>
                          </a:solidFill>
                          <a:effectLst/>
                          <a:latin typeface="나눔스퀘어 ExtraBold" panose="020B0600000101010101" pitchFamily="50" charset="-127"/>
                          <a:ea typeface="나눔스퀘어 ExtraBold" panose="020B0600000101010101" pitchFamily="50" charset="-127"/>
                        </a:rPr>
                        <a:t>111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200" kern="0" spc="0">
                          <a:solidFill>
                            <a:srgbClr val="0C0C0C"/>
                          </a:solidFill>
                          <a:effectLst/>
                          <a:latin typeface="나눔스퀘어 ExtraBold" panose="020B0600000101010101" pitchFamily="50" charset="-127"/>
                          <a:ea typeface="나눔스퀘어 ExtraBold" panose="020B0600000101010101" pitchFamily="50" charset="-127"/>
                        </a:rPr>
                        <a:t>기타 도급업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kern="0" spc="0">
                          <a:solidFill>
                            <a:srgbClr val="0C0C0C"/>
                          </a:solidFill>
                          <a:effectLst/>
                          <a:latin typeface="나눔스퀘어 ExtraBold" panose="020B0600000101010101" pitchFamily="50" charset="-127"/>
                          <a:ea typeface="나눔스퀘어 ExtraBold" panose="020B0600000101010101" pitchFamily="50" charset="-127"/>
                        </a:rPr>
                        <a:t>125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kern="0" spc="0" dirty="0">
                          <a:solidFill>
                            <a:srgbClr val="0C0C0C"/>
                          </a:solidFill>
                          <a:effectLst/>
                          <a:latin typeface="나눔스퀘어 ExtraBold" panose="020B0600000101010101" pitchFamily="50" charset="-127"/>
                          <a:ea typeface="나눔스퀘어 ExtraBold" panose="020B0600000101010101" pitchFamily="50" charset="-127"/>
                        </a:rPr>
                        <a:t>SNS</a:t>
                      </a:r>
                      <a:r>
                        <a:rPr lang="ko-KR" altLang="en-US" sz="1200" kern="0" spc="0" dirty="0" err="1">
                          <a:solidFill>
                            <a:srgbClr val="0C0C0C"/>
                          </a:solidFill>
                          <a:effectLst/>
                          <a:latin typeface="나눔스퀘어 ExtraBold" panose="020B0600000101010101" pitchFamily="50" charset="-127"/>
                          <a:ea typeface="나눔스퀘어 ExtraBold" panose="020B0600000101010101" pitchFamily="50" charset="-127"/>
                        </a:rPr>
                        <a:t>마켓업</a:t>
                      </a:r>
                      <a:endParaRPr lang="ko-KR" altLang="en-US" sz="1200" kern="0" spc="0" dirty="0">
                        <a:solidFill>
                          <a:srgbClr val="0C0C0C"/>
                        </a:solidFill>
                        <a:effectLst/>
                        <a:latin typeface="나눔스퀘어 ExtraBold" panose="020B0600000101010101" pitchFamily="50" charset="-127"/>
                        <a:ea typeface="나눔스퀘어 ExtraBold" panose="020B0600000101010101" pitchFamily="50" charset="-127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T w="317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947205979"/>
                  </a:ext>
                </a:extLst>
              </a:tr>
              <a:tr h="266771"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kern="0" spc="0" dirty="0">
                          <a:solidFill>
                            <a:srgbClr val="0C0C0C"/>
                          </a:solidFill>
                          <a:effectLst/>
                          <a:latin typeface="나눔스퀘어 ExtraBold" panose="020B0600000101010101" pitchFamily="50" charset="-127"/>
                          <a:ea typeface="나눔스퀘어 ExtraBold" panose="020B0600000101010101" pitchFamily="50" charset="-127"/>
                        </a:rPr>
                        <a:t>70</a:t>
                      </a:r>
                    </a:p>
                  </a:txBody>
                  <a:tcPr anchor="ctr"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200" kern="0" spc="0">
                          <a:solidFill>
                            <a:srgbClr val="0C0C0C"/>
                          </a:solidFill>
                          <a:effectLst/>
                          <a:latin typeface="나눔스퀘어 ExtraBold" panose="020B0600000101010101" pitchFamily="50" charset="-127"/>
                          <a:ea typeface="나눔스퀘어 ExtraBold" panose="020B0600000101010101" pitchFamily="50" charset="-127"/>
                        </a:rPr>
                        <a:t>제지업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kern="0" spc="0">
                          <a:solidFill>
                            <a:srgbClr val="0C0C0C"/>
                          </a:solidFill>
                          <a:effectLst/>
                          <a:latin typeface="나눔스퀘어 ExtraBold" panose="020B0600000101010101" pitchFamily="50" charset="-127"/>
                          <a:ea typeface="나눔스퀘어 ExtraBold" panose="020B0600000101010101" pitchFamily="50" charset="-127"/>
                        </a:rPr>
                        <a:t>84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200" kern="0" spc="0" dirty="0">
                          <a:solidFill>
                            <a:srgbClr val="0C0C0C"/>
                          </a:solidFill>
                          <a:effectLst/>
                          <a:latin typeface="나눔스퀘어 ExtraBold" panose="020B0600000101010101" pitchFamily="50" charset="-127"/>
                          <a:ea typeface="나눔스퀘어 ExtraBold" panose="020B0600000101010101" pitchFamily="50" charset="-127"/>
                        </a:rPr>
                        <a:t>여행사업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kern="0" spc="0" dirty="0">
                          <a:solidFill>
                            <a:srgbClr val="0C0C0C"/>
                          </a:solidFill>
                          <a:effectLst/>
                          <a:latin typeface="나눔스퀘어 ExtraBold" panose="020B0600000101010101" pitchFamily="50" charset="-127"/>
                          <a:ea typeface="나눔스퀘어 ExtraBold" panose="020B0600000101010101" pitchFamily="50" charset="-127"/>
                        </a:rPr>
                        <a:t>98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200" kern="0" spc="0" dirty="0">
                          <a:solidFill>
                            <a:srgbClr val="000000"/>
                          </a:solidFill>
                          <a:effectLst/>
                          <a:latin typeface="나눔스퀘어 ExtraBold" panose="020B0600000101010101" pitchFamily="50" charset="-127"/>
                          <a:ea typeface="나눔스퀘어 ExtraBold" panose="020B0600000101010101" pitchFamily="50" charset="-127"/>
                        </a:rPr>
                        <a:t>한방병원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kern="0" spc="0">
                          <a:solidFill>
                            <a:srgbClr val="0C0C0C"/>
                          </a:solidFill>
                          <a:effectLst/>
                          <a:latin typeface="나눔스퀘어 ExtraBold" panose="020B0600000101010101" pitchFamily="50" charset="-127"/>
                          <a:ea typeface="나눔스퀘어 ExtraBold" panose="020B0600000101010101" pitchFamily="50" charset="-127"/>
                        </a:rPr>
                        <a:t>112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200" kern="0" spc="0" dirty="0">
                          <a:solidFill>
                            <a:srgbClr val="0C0C0C"/>
                          </a:solidFill>
                          <a:effectLst/>
                          <a:latin typeface="나눔스퀘어 ExtraBold" panose="020B0600000101010101" pitchFamily="50" charset="-127"/>
                          <a:ea typeface="나눔스퀘어 ExtraBold" panose="020B0600000101010101" pitchFamily="50" charset="-127"/>
                        </a:rPr>
                        <a:t>생수 등 제조업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kern="0" spc="0">
                          <a:solidFill>
                            <a:srgbClr val="0C0C0C"/>
                          </a:solidFill>
                          <a:effectLst/>
                          <a:latin typeface="나눔스퀘어 ExtraBold" panose="020B0600000101010101" pitchFamily="50" charset="-127"/>
                          <a:ea typeface="나눔스퀘어 ExtraBold" panose="020B0600000101010101" pitchFamily="50" charset="-127"/>
                        </a:rPr>
                        <a:t>126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200" kern="0" spc="0" dirty="0" err="1">
                          <a:solidFill>
                            <a:srgbClr val="0C0C0C"/>
                          </a:solidFill>
                          <a:effectLst/>
                          <a:latin typeface="나눔스퀘어 ExtraBold" panose="020B0600000101010101" pitchFamily="50" charset="-127"/>
                          <a:ea typeface="나눔스퀘어 ExtraBold" panose="020B0600000101010101" pitchFamily="50" charset="-127"/>
                        </a:rPr>
                        <a:t>미디어콘텐츠창작업</a:t>
                      </a:r>
                      <a:endParaRPr lang="ko-KR" altLang="en-US" sz="1200" kern="0" spc="0" dirty="0">
                        <a:solidFill>
                          <a:srgbClr val="0C0C0C"/>
                        </a:solidFill>
                        <a:effectLst/>
                        <a:latin typeface="나눔스퀘어 ExtraBold" panose="020B0600000101010101" pitchFamily="50" charset="-127"/>
                        <a:ea typeface="나눔스퀘어 ExtraBold" panose="020B0600000101010101" pitchFamily="50" charset="-127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T w="317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230733080"/>
                  </a:ext>
                </a:extLst>
              </a:tr>
              <a:tr h="266771"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kern="0" spc="0">
                          <a:solidFill>
                            <a:srgbClr val="0C0C0C"/>
                          </a:solidFill>
                          <a:effectLst/>
                          <a:latin typeface="나눔스퀘어 ExtraBold" panose="020B0600000101010101" pitchFamily="50" charset="-127"/>
                          <a:ea typeface="나눔스퀘어 ExtraBold" panose="020B0600000101010101" pitchFamily="50" charset="-127"/>
                        </a:rPr>
                        <a:t>71</a:t>
                      </a:r>
                    </a:p>
                  </a:txBody>
                  <a:tcPr anchor="ctr"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200" kern="0" spc="0" dirty="0" err="1">
                          <a:solidFill>
                            <a:srgbClr val="0C0C0C"/>
                          </a:solidFill>
                          <a:effectLst/>
                          <a:latin typeface="나눔스퀘어 ExtraBold" panose="020B0600000101010101" pitchFamily="50" charset="-127"/>
                          <a:ea typeface="나눔스퀘어 ExtraBold" panose="020B0600000101010101" pitchFamily="50" charset="-127"/>
                        </a:rPr>
                        <a:t>기계제조업</a:t>
                      </a:r>
                      <a:endParaRPr lang="ko-KR" altLang="en-US" sz="1200" kern="0" spc="0" dirty="0">
                        <a:solidFill>
                          <a:srgbClr val="0C0C0C"/>
                        </a:solidFill>
                        <a:effectLst/>
                        <a:latin typeface="나눔스퀘어 ExtraBold" panose="020B0600000101010101" pitchFamily="50" charset="-127"/>
                        <a:ea typeface="나눔스퀘어 ExtraBold" panose="020B0600000101010101" pitchFamily="50" charset="-127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kern="0" spc="0">
                          <a:solidFill>
                            <a:srgbClr val="0C0C0C"/>
                          </a:solidFill>
                          <a:effectLst/>
                          <a:latin typeface="나눔스퀘어 ExtraBold" panose="020B0600000101010101" pitchFamily="50" charset="-127"/>
                          <a:ea typeface="나눔스퀘어 ExtraBold" panose="020B0600000101010101" pitchFamily="50" charset="-127"/>
                        </a:rPr>
                        <a:t>85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200" kern="0" spc="0" dirty="0" err="1">
                          <a:solidFill>
                            <a:srgbClr val="0C0C0C"/>
                          </a:solidFill>
                          <a:effectLst/>
                          <a:latin typeface="나눔스퀘어 ExtraBold" panose="020B0600000101010101" pitchFamily="50" charset="-127"/>
                          <a:ea typeface="나눔스퀘어 ExtraBold" panose="020B0600000101010101" pitchFamily="50" charset="-127"/>
                        </a:rPr>
                        <a:t>호텔업</a:t>
                      </a:r>
                      <a:endParaRPr lang="ko-KR" altLang="en-US" sz="1200" kern="0" spc="0" dirty="0">
                        <a:solidFill>
                          <a:srgbClr val="0C0C0C"/>
                        </a:solidFill>
                        <a:effectLst/>
                        <a:latin typeface="나눔스퀘어 ExtraBold" panose="020B0600000101010101" pitchFamily="50" charset="-127"/>
                        <a:ea typeface="나눔스퀘어 ExtraBold" panose="020B0600000101010101" pitchFamily="50" charset="-127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kern="0" spc="0">
                          <a:solidFill>
                            <a:srgbClr val="0C0C0C"/>
                          </a:solidFill>
                          <a:effectLst/>
                          <a:latin typeface="나눔스퀘어 ExtraBold" panose="020B0600000101010101" pitchFamily="50" charset="-127"/>
                          <a:ea typeface="나눔스퀘어 ExtraBold" panose="020B0600000101010101" pitchFamily="50" charset="-127"/>
                        </a:rPr>
                        <a:t>99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200" kern="0" spc="0">
                          <a:solidFill>
                            <a:srgbClr val="000000"/>
                          </a:solidFill>
                          <a:effectLst/>
                          <a:latin typeface="나눔스퀘어 ExtraBold" panose="020B0600000101010101" pitchFamily="50" charset="-127"/>
                          <a:ea typeface="나눔스퀘어 ExtraBold" panose="020B0600000101010101" pitchFamily="50" charset="-127"/>
                        </a:rPr>
                        <a:t>예식장업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kern="0" spc="0">
                          <a:solidFill>
                            <a:srgbClr val="0C0C0C"/>
                          </a:solidFill>
                          <a:effectLst/>
                          <a:latin typeface="나눔스퀘어 ExtraBold" panose="020B0600000101010101" pitchFamily="50" charset="-127"/>
                          <a:ea typeface="나눔스퀘어 ExtraBold" panose="020B0600000101010101" pitchFamily="50" charset="-127"/>
                        </a:rPr>
                        <a:t>113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200" kern="0" spc="0" dirty="0">
                          <a:solidFill>
                            <a:srgbClr val="0C0C0C"/>
                          </a:solidFill>
                          <a:effectLst/>
                          <a:latin typeface="나눔스퀘어 ExtraBold" panose="020B0600000101010101" pitchFamily="50" charset="-127"/>
                          <a:ea typeface="나눔스퀘어 ExtraBold" panose="020B0600000101010101" pitchFamily="50" charset="-127"/>
                        </a:rPr>
                        <a:t>케이블 제조업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kern="0" spc="0">
                          <a:solidFill>
                            <a:srgbClr val="0C0C0C"/>
                          </a:solidFill>
                          <a:effectLst/>
                          <a:latin typeface="나눔스퀘어 ExtraBold" panose="020B0600000101010101" pitchFamily="50" charset="-127"/>
                          <a:ea typeface="나눔스퀘어 ExtraBold" panose="020B0600000101010101" pitchFamily="50" charset="-127"/>
                        </a:rPr>
                        <a:t>127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200" kern="0" spc="-150" dirty="0">
                          <a:solidFill>
                            <a:srgbClr val="0C0C0C"/>
                          </a:solidFill>
                          <a:effectLst/>
                          <a:latin typeface="나눔스퀘어 ExtraBold" panose="020B0600000101010101" pitchFamily="50" charset="-127"/>
                          <a:ea typeface="나눔스퀘어 ExtraBold" panose="020B0600000101010101" pitchFamily="50" charset="-127"/>
                        </a:rPr>
                        <a:t>기계 시설장비 등 대여업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T w="317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529531809"/>
                  </a:ext>
                </a:extLst>
              </a:tr>
              <a:tr h="266771"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kern="0" spc="0" dirty="0">
                          <a:solidFill>
                            <a:srgbClr val="0C0C0C"/>
                          </a:solidFill>
                          <a:effectLst/>
                          <a:latin typeface="나눔스퀘어 ExtraBold" panose="020B0600000101010101" pitchFamily="50" charset="-127"/>
                          <a:ea typeface="나눔스퀘어 ExtraBold" panose="020B0600000101010101" pitchFamily="50" charset="-127"/>
                        </a:rPr>
                        <a:t>72</a:t>
                      </a:r>
                    </a:p>
                  </a:txBody>
                  <a:tcPr anchor="ctr"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200" kern="0" spc="0" dirty="0" err="1">
                          <a:solidFill>
                            <a:srgbClr val="0C0C0C"/>
                          </a:solidFill>
                          <a:effectLst/>
                          <a:latin typeface="나눔스퀘어 ExtraBold" panose="020B0600000101010101" pitchFamily="50" charset="-127"/>
                          <a:ea typeface="나눔스퀘어 ExtraBold" panose="020B0600000101010101" pitchFamily="50" charset="-127"/>
                        </a:rPr>
                        <a:t>물류창고업</a:t>
                      </a:r>
                      <a:endParaRPr lang="ko-KR" altLang="en-US" sz="1200" kern="0" spc="0" dirty="0">
                        <a:solidFill>
                          <a:srgbClr val="0C0C0C"/>
                        </a:solidFill>
                        <a:effectLst/>
                        <a:latin typeface="나눔스퀘어 ExtraBold" panose="020B0600000101010101" pitchFamily="50" charset="-127"/>
                        <a:ea typeface="나눔스퀘어 ExtraBold" panose="020B0600000101010101" pitchFamily="50" charset="-127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kern="0" spc="0">
                          <a:solidFill>
                            <a:srgbClr val="0C0C0C"/>
                          </a:solidFill>
                          <a:effectLst/>
                          <a:latin typeface="나눔스퀘어 ExtraBold" panose="020B0600000101010101" pitchFamily="50" charset="-127"/>
                          <a:ea typeface="나눔스퀘어 ExtraBold" panose="020B0600000101010101" pitchFamily="50" charset="-127"/>
                        </a:rPr>
                        <a:t>86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200" kern="0" spc="0" dirty="0">
                          <a:solidFill>
                            <a:srgbClr val="0C0C0C"/>
                          </a:solidFill>
                          <a:effectLst/>
                          <a:latin typeface="나눔스퀘어 ExtraBold" panose="020B0600000101010101" pitchFamily="50" charset="-127"/>
                          <a:ea typeface="나눔스퀘어 ExtraBold" panose="020B0600000101010101" pitchFamily="50" charset="-127"/>
                        </a:rPr>
                        <a:t>골프장운영업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kern="0" spc="0">
                          <a:solidFill>
                            <a:srgbClr val="0C0C0C"/>
                          </a:solidFill>
                          <a:effectLst/>
                          <a:latin typeface="나눔스퀘어 ExtraBold" panose="020B0600000101010101" pitchFamily="50" charset="-127"/>
                          <a:ea typeface="나눔스퀘어 ExtraBold" panose="020B0600000101010101" pitchFamily="50" charset="-127"/>
                        </a:rPr>
                        <a:t>100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200" kern="0" spc="0" dirty="0">
                          <a:solidFill>
                            <a:srgbClr val="000000"/>
                          </a:solidFill>
                          <a:effectLst/>
                          <a:latin typeface="나눔스퀘어 ExtraBold" panose="020B0600000101010101" pitchFamily="50" charset="-127"/>
                          <a:ea typeface="나눔스퀘어 ExtraBold" panose="020B0600000101010101" pitchFamily="50" charset="-127"/>
                        </a:rPr>
                        <a:t>장례식장 및 </a:t>
                      </a:r>
                      <a:r>
                        <a:rPr lang="ko-KR" altLang="en-US" sz="1200" kern="0" spc="0" dirty="0" err="1">
                          <a:solidFill>
                            <a:srgbClr val="000000"/>
                          </a:solidFill>
                          <a:effectLst/>
                          <a:latin typeface="나눔스퀘어 ExtraBold" panose="020B0600000101010101" pitchFamily="50" charset="-127"/>
                          <a:ea typeface="나눔스퀘어 ExtraBold" panose="020B0600000101010101" pitchFamily="50" charset="-127"/>
                        </a:rPr>
                        <a:t>장의관련</a:t>
                      </a:r>
                      <a:r>
                        <a:rPr lang="ko-KR" altLang="en-US" sz="1200" kern="0" spc="0" dirty="0">
                          <a:solidFill>
                            <a:srgbClr val="000000"/>
                          </a:solidFill>
                          <a:effectLst/>
                          <a:latin typeface="나눔스퀘어 ExtraBold" panose="020B0600000101010101" pitchFamily="50" charset="-127"/>
                          <a:ea typeface="나눔스퀘어 ExtraBold" panose="020B0600000101010101" pitchFamily="50" charset="-127"/>
                        </a:rPr>
                        <a:t> 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kern="0" spc="0">
                          <a:solidFill>
                            <a:srgbClr val="0C0C0C"/>
                          </a:solidFill>
                          <a:effectLst/>
                          <a:latin typeface="나눔스퀘어 ExtraBold" panose="020B0600000101010101" pitchFamily="50" charset="-127"/>
                          <a:ea typeface="나눔스퀘어 ExtraBold" panose="020B0600000101010101" pitchFamily="50" charset="-127"/>
                        </a:rPr>
                        <a:t>114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200" kern="0" spc="0" dirty="0">
                          <a:solidFill>
                            <a:srgbClr val="0C0C0C"/>
                          </a:solidFill>
                          <a:effectLst/>
                          <a:latin typeface="나눔스퀘어 ExtraBold" panose="020B0600000101010101" pitchFamily="50" charset="-127"/>
                          <a:ea typeface="나눔스퀘어 ExtraBold" panose="020B0600000101010101" pitchFamily="50" charset="-127"/>
                        </a:rPr>
                        <a:t>식품 첨가물 제조업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kern="0" spc="0">
                          <a:solidFill>
                            <a:srgbClr val="0C0C0C"/>
                          </a:solidFill>
                          <a:effectLst/>
                          <a:latin typeface="나눔스퀘어 ExtraBold" panose="020B0600000101010101" pitchFamily="50" charset="-127"/>
                          <a:ea typeface="나눔스퀘어 ExtraBold" panose="020B0600000101010101" pitchFamily="50" charset="-127"/>
                        </a:rPr>
                        <a:t>128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1200" kern="0" spc="0" dirty="0">
                          <a:solidFill>
                            <a:srgbClr val="0C0C0C"/>
                          </a:solidFill>
                          <a:effectLst/>
                          <a:latin typeface="나눔스퀘어 ExtraBold" panose="020B0600000101010101" pitchFamily="50" charset="-127"/>
                          <a:ea typeface="나눔스퀘어 ExtraBold" panose="020B0600000101010101" pitchFamily="50" charset="-127"/>
                        </a:rPr>
                        <a:t>화랑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T w="317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4281369012"/>
                  </a:ext>
                </a:extLst>
              </a:tr>
              <a:tr h="266771"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kern="0" spc="0">
                          <a:solidFill>
                            <a:srgbClr val="0C0C0C"/>
                          </a:solidFill>
                          <a:effectLst/>
                          <a:latin typeface="나눔스퀘어 ExtraBold" panose="020B0600000101010101" pitchFamily="50" charset="-127"/>
                          <a:ea typeface="나눔스퀘어 ExtraBold" panose="020B0600000101010101" pitchFamily="50" charset="-127"/>
                        </a:rPr>
                        <a:t>73</a:t>
                      </a:r>
                    </a:p>
                  </a:txBody>
                  <a:tcPr anchor="ctr"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200" kern="0" spc="0" dirty="0">
                          <a:solidFill>
                            <a:srgbClr val="0C0C0C"/>
                          </a:solidFill>
                          <a:effectLst/>
                          <a:latin typeface="나눔스퀘어 ExtraBold" panose="020B0600000101010101" pitchFamily="50" charset="-127"/>
                          <a:ea typeface="나눔스퀘어 ExtraBold" panose="020B0600000101010101" pitchFamily="50" charset="-127"/>
                        </a:rPr>
                        <a:t>건축자재 도매업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kern="0" spc="0" dirty="0">
                          <a:solidFill>
                            <a:srgbClr val="0C0C0C"/>
                          </a:solidFill>
                          <a:effectLst/>
                          <a:latin typeface="나눔스퀘어 ExtraBold" panose="020B0600000101010101" pitchFamily="50" charset="-127"/>
                          <a:ea typeface="나눔스퀘어 ExtraBold" panose="020B0600000101010101" pitchFamily="50" charset="-127"/>
                        </a:rPr>
                        <a:t>87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200" kern="0" spc="0" dirty="0">
                          <a:solidFill>
                            <a:srgbClr val="000000"/>
                          </a:solidFill>
                          <a:effectLst/>
                          <a:latin typeface="나눔스퀘어 ExtraBold" panose="020B0600000101010101" pitchFamily="50" charset="-127"/>
                          <a:ea typeface="나눔스퀘어 ExtraBold" panose="020B0600000101010101" pitchFamily="50" charset="-127"/>
                        </a:rPr>
                        <a:t>애완동물용품 도매업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kern="0" spc="0" dirty="0">
                          <a:solidFill>
                            <a:srgbClr val="0C0C0C"/>
                          </a:solidFill>
                          <a:effectLst/>
                          <a:latin typeface="나눔스퀘어 ExtraBold" panose="020B0600000101010101" pitchFamily="50" charset="-127"/>
                          <a:ea typeface="나눔스퀘어 ExtraBold" panose="020B0600000101010101" pitchFamily="50" charset="-127"/>
                        </a:rPr>
                        <a:t>101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200" kern="0" spc="0" dirty="0" err="1">
                          <a:solidFill>
                            <a:srgbClr val="0C0C0C"/>
                          </a:solidFill>
                          <a:effectLst/>
                          <a:latin typeface="나눔스퀘어 ExtraBold" panose="020B0600000101010101" pitchFamily="50" charset="-127"/>
                          <a:ea typeface="나눔스퀘어 ExtraBold" panose="020B0600000101010101" pitchFamily="50" charset="-127"/>
                        </a:rPr>
                        <a:t>무인모텔</a:t>
                      </a:r>
                      <a:r>
                        <a:rPr lang="ko-KR" altLang="en-US" sz="1200" kern="0" spc="0" dirty="0">
                          <a:solidFill>
                            <a:srgbClr val="0C0C0C"/>
                          </a:solidFill>
                          <a:effectLst/>
                          <a:latin typeface="나눔스퀘어 ExtraBold" panose="020B0600000101010101" pitchFamily="50" charset="-127"/>
                          <a:ea typeface="나눔스퀘어 ExtraBold" panose="020B0600000101010101" pitchFamily="50" charset="-127"/>
                        </a:rPr>
                        <a:t> 등 </a:t>
                      </a:r>
                      <a:r>
                        <a:rPr lang="ko-KR" altLang="en-US" sz="1200" kern="0" spc="0" dirty="0" err="1">
                          <a:solidFill>
                            <a:srgbClr val="0C0C0C"/>
                          </a:solidFill>
                          <a:effectLst/>
                          <a:latin typeface="나눔스퀘어 ExtraBold" panose="020B0600000101010101" pitchFamily="50" charset="-127"/>
                          <a:ea typeface="나눔스퀘어 ExtraBold" panose="020B0600000101010101" pitchFamily="50" charset="-127"/>
                        </a:rPr>
                        <a:t>여관업</a:t>
                      </a:r>
                      <a:endParaRPr lang="ko-KR" altLang="en-US" sz="1200" kern="0" spc="0" dirty="0">
                        <a:solidFill>
                          <a:srgbClr val="0C0C0C"/>
                        </a:solidFill>
                        <a:effectLst/>
                        <a:latin typeface="나눔스퀘어 ExtraBold" panose="020B0600000101010101" pitchFamily="50" charset="-127"/>
                        <a:ea typeface="나눔스퀘어 ExtraBold" panose="020B0600000101010101" pitchFamily="50" charset="-127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kern="0" spc="0">
                          <a:solidFill>
                            <a:srgbClr val="0C0C0C"/>
                          </a:solidFill>
                          <a:effectLst/>
                          <a:latin typeface="나눔스퀘어 ExtraBold" panose="020B0600000101010101" pitchFamily="50" charset="-127"/>
                          <a:ea typeface="나눔스퀘어 ExtraBold" panose="020B0600000101010101" pitchFamily="50" charset="-127"/>
                        </a:rPr>
                        <a:t>115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200" kern="0" spc="0" dirty="0">
                          <a:solidFill>
                            <a:srgbClr val="0C0C0C"/>
                          </a:solidFill>
                          <a:effectLst/>
                          <a:latin typeface="나눔스퀘어 ExtraBold" panose="020B0600000101010101" pitchFamily="50" charset="-127"/>
                          <a:ea typeface="나눔스퀘어 ExtraBold" panose="020B0600000101010101" pitchFamily="50" charset="-127"/>
                        </a:rPr>
                        <a:t>안경 등 </a:t>
                      </a:r>
                      <a:r>
                        <a:rPr lang="ko-KR" altLang="en-US" sz="1200" kern="0" spc="0" dirty="0" err="1">
                          <a:solidFill>
                            <a:srgbClr val="0C0C0C"/>
                          </a:solidFill>
                          <a:effectLst/>
                          <a:latin typeface="나눔스퀘어 ExtraBold" panose="020B0600000101010101" pitchFamily="50" charset="-127"/>
                          <a:ea typeface="나눔스퀘어 ExtraBold" panose="020B0600000101010101" pitchFamily="50" charset="-127"/>
                        </a:rPr>
                        <a:t>도소매업</a:t>
                      </a:r>
                      <a:endParaRPr lang="ko-KR" altLang="en-US" sz="1200" kern="0" spc="0" dirty="0">
                        <a:solidFill>
                          <a:srgbClr val="0C0C0C"/>
                        </a:solidFill>
                        <a:effectLst/>
                        <a:latin typeface="나눔스퀘어 ExtraBold" panose="020B0600000101010101" pitchFamily="50" charset="-127"/>
                        <a:ea typeface="나눔스퀘어 ExtraBold" panose="020B0600000101010101" pitchFamily="50" charset="-127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kern="0" spc="0" dirty="0">
                          <a:solidFill>
                            <a:srgbClr val="0C0C0C"/>
                          </a:solidFill>
                          <a:effectLst/>
                          <a:latin typeface="나눔스퀘어 ExtraBold" panose="020B0600000101010101" pitchFamily="50" charset="-127"/>
                          <a:ea typeface="나눔스퀘어 ExtraBold" panose="020B0600000101010101" pitchFamily="50" charset="-127"/>
                        </a:rPr>
                        <a:t>129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1200" kern="0" spc="0" dirty="0">
                          <a:solidFill>
                            <a:srgbClr val="0C0C0C"/>
                          </a:solidFill>
                          <a:effectLst/>
                          <a:latin typeface="나눔스퀘어 ExtraBold" panose="020B0600000101010101" pitchFamily="50" charset="-127"/>
                          <a:ea typeface="나눔스퀘어 ExtraBold" panose="020B0600000101010101" pitchFamily="50" charset="-127"/>
                        </a:rPr>
                        <a:t>숙박 </a:t>
                      </a:r>
                      <a:r>
                        <a:rPr lang="ko-KR" altLang="en-US" sz="1200" kern="0" spc="0" dirty="0" err="1">
                          <a:solidFill>
                            <a:srgbClr val="0C0C0C"/>
                          </a:solidFill>
                          <a:effectLst/>
                          <a:latin typeface="나눔스퀘어 ExtraBold" panose="020B0600000101010101" pitchFamily="50" charset="-127"/>
                          <a:ea typeface="나눔스퀘어 ExtraBold" panose="020B0600000101010101" pitchFamily="50" charset="-127"/>
                        </a:rPr>
                        <a:t>공유업</a:t>
                      </a:r>
                      <a:endParaRPr lang="ko-KR" altLang="en-US" sz="1200" kern="0" spc="0" dirty="0">
                        <a:solidFill>
                          <a:srgbClr val="0C0C0C"/>
                        </a:solidFill>
                        <a:effectLst/>
                        <a:latin typeface="나눔스퀘어 ExtraBold" panose="020B0600000101010101" pitchFamily="50" charset="-127"/>
                        <a:ea typeface="나눔스퀘어 ExtraBold" panose="020B0600000101010101" pitchFamily="50" charset="-127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T w="317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3567083608"/>
                  </a:ext>
                </a:extLst>
              </a:tr>
              <a:tr h="266771"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kern="0" spc="0">
                          <a:solidFill>
                            <a:srgbClr val="0C0C0C"/>
                          </a:solidFill>
                          <a:effectLst/>
                          <a:latin typeface="나눔스퀘어 ExtraBold" panose="020B0600000101010101" pitchFamily="50" charset="-127"/>
                          <a:ea typeface="나눔스퀘어 ExtraBold" panose="020B0600000101010101" pitchFamily="50" charset="-127"/>
                        </a:rPr>
                        <a:t>74</a:t>
                      </a:r>
                    </a:p>
                  </a:txBody>
                  <a:tcPr anchor="ctr"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200" kern="0" spc="0">
                          <a:solidFill>
                            <a:srgbClr val="0C0C0C"/>
                          </a:solidFill>
                          <a:effectLst/>
                          <a:latin typeface="나눔스퀘어 ExtraBold" panose="020B0600000101010101" pitchFamily="50" charset="-127"/>
                          <a:ea typeface="나눔스퀘어 ExtraBold" panose="020B0600000101010101" pitchFamily="50" charset="-127"/>
                        </a:rPr>
                        <a:t>가전제품도소매업 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kern="0" spc="0">
                          <a:solidFill>
                            <a:srgbClr val="0C0C0C"/>
                          </a:solidFill>
                          <a:effectLst/>
                          <a:latin typeface="나눔스퀘어 ExtraBold" panose="020B0600000101010101" pitchFamily="50" charset="-127"/>
                          <a:ea typeface="나눔스퀘어 ExtraBold" panose="020B0600000101010101" pitchFamily="50" charset="-127"/>
                        </a:rPr>
                        <a:t>88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200" kern="0" spc="0" dirty="0">
                          <a:solidFill>
                            <a:srgbClr val="000000"/>
                          </a:solidFill>
                          <a:effectLst/>
                          <a:latin typeface="나눔스퀘어 ExtraBold" panose="020B0600000101010101" pitchFamily="50" charset="-127"/>
                          <a:ea typeface="나눔스퀘어 ExtraBold" panose="020B0600000101010101" pitchFamily="50" charset="-127"/>
                        </a:rPr>
                        <a:t>프랜차이즈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kern="0" spc="0">
                          <a:solidFill>
                            <a:srgbClr val="0C0C0C"/>
                          </a:solidFill>
                          <a:effectLst/>
                          <a:latin typeface="나눔스퀘어 ExtraBold" panose="020B0600000101010101" pitchFamily="50" charset="-127"/>
                          <a:ea typeface="나눔스퀘어 ExtraBold" panose="020B0600000101010101" pitchFamily="50" charset="-127"/>
                        </a:rPr>
                        <a:t>102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200" kern="0" spc="0" dirty="0">
                          <a:solidFill>
                            <a:srgbClr val="0C0C0C"/>
                          </a:solidFill>
                          <a:effectLst/>
                          <a:latin typeface="나눔스퀘어 ExtraBold" panose="020B0600000101010101" pitchFamily="50" charset="-127"/>
                          <a:ea typeface="나눔스퀘어 ExtraBold" panose="020B0600000101010101" pitchFamily="50" charset="-127"/>
                        </a:rPr>
                        <a:t>기타관광숙박시설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kern="0" spc="0">
                          <a:solidFill>
                            <a:srgbClr val="0C0C0C"/>
                          </a:solidFill>
                          <a:effectLst/>
                          <a:latin typeface="나눔스퀘어 ExtraBold" panose="020B0600000101010101" pitchFamily="50" charset="-127"/>
                          <a:ea typeface="나눔스퀘어 ExtraBold" panose="020B0600000101010101" pitchFamily="50" charset="-127"/>
                        </a:rPr>
                        <a:t>116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200" kern="0" spc="0" dirty="0" err="1">
                          <a:solidFill>
                            <a:srgbClr val="0C0C0C"/>
                          </a:solidFill>
                          <a:effectLst/>
                          <a:latin typeface="나눔스퀘어 ExtraBold" panose="020B0600000101010101" pitchFamily="50" charset="-127"/>
                          <a:ea typeface="나눔스퀘어 ExtraBold" panose="020B0600000101010101" pitchFamily="50" charset="-127"/>
                        </a:rPr>
                        <a:t>응급환자이송</a:t>
                      </a:r>
                      <a:r>
                        <a:rPr lang="ko-KR" altLang="en-US" sz="1200" kern="0" spc="0" dirty="0">
                          <a:solidFill>
                            <a:srgbClr val="0C0C0C"/>
                          </a:solidFill>
                          <a:effectLst/>
                          <a:latin typeface="나눔스퀘어 ExtraBold" panose="020B0600000101010101" pitchFamily="50" charset="-127"/>
                          <a:ea typeface="나눔스퀘어 ExtraBold" panose="020B0600000101010101" pitchFamily="50" charset="-127"/>
                        </a:rPr>
                        <a:t> 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kern="0" spc="0" dirty="0">
                          <a:solidFill>
                            <a:srgbClr val="0C0C0C"/>
                          </a:solidFill>
                          <a:effectLst/>
                          <a:latin typeface="나눔스퀘어 ExtraBold" panose="020B0600000101010101" pitchFamily="50" charset="-127"/>
                          <a:ea typeface="나눔스퀘어 ExtraBold" panose="020B0600000101010101" pitchFamily="50" charset="-127"/>
                        </a:rPr>
                        <a:t>130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1200" kern="0" spc="0" dirty="0">
                          <a:solidFill>
                            <a:srgbClr val="0C0C0C"/>
                          </a:solidFill>
                          <a:effectLst/>
                          <a:latin typeface="나눔스퀘어 ExtraBold" panose="020B0600000101010101" pitchFamily="50" charset="-127"/>
                          <a:ea typeface="나눔스퀘어 ExtraBold" panose="020B0600000101010101" pitchFamily="50" charset="-127"/>
                        </a:rPr>
                        <a:t>시계 및 귀금속 도매업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T w="317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2781580736"/>
                  </a:ext>
                </a:extLst>
              </a:tr>
              <a:tr h="266771"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kern="0" spc="0">
                          <a:solidFill>
                            <a:srgbClr val="0C0C0C"/>
                          </a:solidFill>
                          <a:effectLst/>
                          <a:latin typeface="나눔스퀘어 ExtraBold" panose="020B0600000101010101" pitchFamily="50" charset="-127"/>
                          <a:ea typeface="나눔스퀘어 ExtraBold" panose="020B0600000101010101" pitchFamily="50" charset="-127"/>
                        </a:rPr>
                        <a:t>75</a:t>
                      </a:r>
                    </a:p>
                  </a:txBody>
                  <a:tcPr anchor="ctr"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200" kern="0" spc="0">
                          <a:solidFill>
                            <a:srgbClr val="0C0C0C"/>
                          </a:solidFill>
                          <a:effectLst/>
                          <a:latin typeface="나눔스퀘어 ExtraBold" panose="020B0600000101010101" pitchFamily="50" charset="-127"/>
                          <a:ea typeface="나눔스퀘어 ExtraBold" panose="020B0600000101010101" pitchFamily="50" charset="-127"/>
                        </a:rPr>
                        <a:t>식자재 도매업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kern="0" spc="0">
                          <a:solidFill>
                            <a:srgbClr val="0C0C0C"/>
                          </a:solidFill>
                          <a:effectLst/>
                          <a:latin typeface="나눔스퀘어 ExtraBold" panose="020B0600000101010101" pitchFamily="50" charset="-127"/>
                          <a:ea typeface="나눔스퀘어 ExtraBold" panose="020B0600000101010101" pitchFamily="50" charset="-127"/>
                        </a:rPr>
                        <a:t>89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200" kern="0" spc="0" dirty="0">
                          <a:solidFill>
                            <a:srgbClr val="000000"/>
                          </a:solidFill>
                          <a:effectLst/>
                          <a:latin typeface="나눔스퀘어 ExtraBold" panose="020B0600000101010101" pitchFamily="50" charset="-127"/>
                          <a:ea typeface="나눔스퀘어 ExtraBold" panose="020B0600000101010101" pitchFamily="50" charset="-127"/>
                        </a:rPr>
                        <a:t>건설기계장비 임대업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kern="0" spc="0" dirty="0">
                          <a:solidFill>
                            <a:srgbClr val="0C0C0C"/>
                          </a:solidFill>
                          <a:effectLst/>
                          <a:latin typeface="나눔스퀘어 ExtraBold" panose="020B0600000101010101" pitchFamily="50" charset="-127"/>
                          <a:ea typeface="나눔스퀘어 ExtraBold" panose="020B0600000101010101" pitchFamily="50" charset="-127"/>
                        </a:rPr>
                        <a:t>103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200" kern="0" spc="0" dirty="0">
                          <a:solidFill>
                            <a:srgbClr val="0C0C0C"/>
                          </a:solidFill>
                          <a:effectLst/>
                          <a:latin typeface="나눔스퀘어 ExtraBold" panose="020B0600000101010101" pitchFamily="50" charset="-127"/>
                          <a:ea typeface="나눔스퀘어 ExtraBold" panose="020B0600000101010101" pitchFamily="50" charset="-127"/>
                        </a:rPr>
                        <a:t>가전제품 </a:t>
                      </a:r>
                      <a:r>
                        <a:rPr lang="ko-KR" altLang="en-US" sz="1200" kern="0" spc="0" dirty="0" err="1">
                          <a:solidFill>
                            <a:srgbClr val="0C0C0C"/>
                          </a:solidFill>
                          <a:effectLst/>
                          <a:latin typeface="나눔스퀘어 ExtraBold" panose="020B0600000101010101" pitchFamily="50" charset="-127"/>
                          <a:ea typeface="나눔스퀘어 ExtraBold" panose="020B0600000101010101" pitchFamily="50" charset="-127"/>
                        </a:rPr>
                        <a:t>수리업</a:t>
                      </a:r>
                      <a:endParaRPr lang="ko-KR" altLang="en-US" sz="1200" kern="0" spc="0" dirty="0">
                        <a:solidFill>
                          <a:srgbClr val="0C0C0C"/>
                        </a:solidFill>
                        <a:effectLst/>
                        <a:latin typeface="나눔스퀘어 ExtraBold" panose="020B0600000101010101" pitchFamily="50" charset="-127"/>
                        <a:ea typeface="나눔스퀘어 ExtraBold" panose="020B0600000101010101" pitchFamily="50" charset="-127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kern="0" spc="0" dirty="0">
                          <a:solidFill>
                            <a:srgbClr val="0C0C0C"/>
                          </a:solidFill>
                          <a:effectLst/>
                          <a:latin typeface="나눔스퀘어 ExtraBold" panose="020B0600000101010101" pitchFamily="50" charset="-127"/>
                          <a:ea typeface="나눔스퀘어 ExtraBold" panose="020B0600000101010101" pitchFamily="50" charset="-127"/>
                        </a:rPr>
                        <a:t>117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200" kern="0" spc="0" dirty="0">
                          <a:solidFill>
                            <a:srgbClr val="0C0C0C"/>
                          </a:solidFill>
                          <a:effectLst/>
                          <a:latin typeface="나눔스퀘어 ExtraBold" panose="020B0600000101010101" pitchFamily="50" charset="-127"/>
                          <a:ea typeface="나눔스퀘어 ExtraBold" panose="020B0600000101010101" pitchFamily="50" charset="-127"/>
                        </a:rPr>
                        <a:t>주택 임대업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kern="0" spc="0" dirty="0">
                          <a:solidFill>
                            <a:srgbClr val="0C0C0C"/>
                          </a:solidFill>
                          <a:effectLst/>
                          <a:latin typeface="나눔스퀘어 ExtraBold" panose="020B0600000101010101" pitchFamily="50" charset="-127"/>
                          <a:ea typeface="나눔스퀘어 ExtraBold" panose="020B0600000101010101" pitchFamily="50" charset="-127"/>
                        </a:rPr>
                        <a:t>131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200" kern="0" spc="-120" baseline="0" dirty="0">
                          <a:solidFill>
                            <a:srgbClr val="0C0C0C"/>
                          </a:solidFill>
                          <a:effectLst/>
                          <a:latin typeface="나눔스퀘어 ExtraBold" panose="020B0600000101010101" pitchFamily="50" charset="-127"/>
                          <a:ea typeface="나눔스퀘어 ExtraBold" panose="020B0600000101010101" pitchFamily="50" charset="-127"/>
                        </a:rPr>
                        <a:t>가상자산거래업</a:t>
                      </a:r>
                      <a:r>
                        <a:rPr lang="en-US" altLang="ko-KR" sz="1200" kern="0" spc="-120" baseline="0" dirty="0">
                          <a:solidFill>
                            <a:srgbClr val="FF0000"/>
                          </a:solidFill>
                          <a:effectLst/>
                          <a:latin typeface="나눔스퀘어 ExtraBold" panose="020B0600000101010101" pitchFamily="50" charset="-127"/>
                          <a:ea typeface="나눔스퀘어 ExtraBold" panose="020B0600000101010101" pitchFamily="50" charset="-127"/>
                        </a:rPr>
                        <a:t>(</a:t>
                      </a:r>
                      <a:r>
                        <a:rPr lang="ko-KR" altLang="en-US" sz="1200" kern="0" spc="-120" baseline="0" dirty="0">
                          <a:solidFill>
                            <a:srgbClr val="FF0000"/>
                          </a:solidFill>
                          <a:effectLst/>
                          <a:latin typeface="나눔스퀘어 ExtraBold" panose="020B0600000101010101" pitchFamily="50" charset="-127"/>
                          <a:ea typeface="나눔스퀘어 ExtraBold" panose="020B0600000101010101" pitchFamily="50" charset="-127"/>
                        </a:rPr>
                        <a:t>신설</a:t>
                      </a:r>
                      <a:r>
                        <a:rPr lang="en-US" altLang="ko-KR" sz="1200" kern="0" spc="-120" baseline="0" dirty="0">
                          <a:solidFill>
                            <a:srgbClr val="FF0000"/>
                          </a:solidFill>
                          <a:effectLst/>
                          <a:latin typeface="나눔스퀘어 ExtraBold" panose="020B0600000101010101" pitchFamily="50" charset="-127"/>
                          <a:ea typeface="나눔스퀘어 ExtraBold" panose="020B0600000101010101" pitchFamily="50" charset="-127"/>
                        </a:rPr>
                        <a:t>)</a:t>
                      </a:r>
                      <a:endParaRPr lang="ko-KR" altLang="en-US" sz="1200" kern="0" spc="-120" baseline="0" dirty="0">
                        <a:solidFill>
                          <a:srgbClr val="FF0000"/>
                        </a:solidFill>
                        <a:effectLst/>
                        <a:latin typeface="나눔스퀘어 ExtraBold" panose="020B0600000101010101" pitchFamily="50" charset="-127"/>
                        <a:ea typeface="나눔스퀘어 ExtraBold" panose="020B0600000101010101" pitchFamily="50" charset="-127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T w="317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3561920741"/>
                  </a:ext>
                </a:extLst>
              </a:tr>
              <a:tr h="266771"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kern="0" spc="0">
                          <a:solidFill>
                            <a:srgbClr val="0C0C0C"/>
                          </a:solidFill>
                          <a:effectLst/>
                          <a:latin typeface="나눔스퀘어 ExtraBold" panose="020B0600000101010101" pitchFamily="50" charset="-127"/>
                          <a:ea typeface="나눔스퀘어 ExtraBold" panose="020B0600000101010101" pitchFamily="50" charset="-127"/>
                        </a:rPr>
                        <a:t>76</a:t>
                      </a:r>
                    </a:p>
                  </a:txBody>
                  <a:tcPr anchor="ctr"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200" kern="0" spc="0">
                          <a:solidFill>
                            <a:srgbClr val="0C0C0C"/>
                          </a:solidFill>
                          <a:effectLst/>
                          <a:latin typeface="나눔스퀘어 ExtraBold" panose="020B0600000101010101" pitchFamily="50" charset="-127"/>
                          <a:ea typeface="나눔스퀘어 ExtraBold" panose="020B0600000101010101" pitchFamily="50" charset="-127"/>
                        </a:rPr>
                        <a:t>도장공사업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kern="0" spc="0" dirty="0">
                          <a:solidFill>
                            <a:srgbClr val="0C0C0C"/>
                          </a:solidFill>
                          <a:effectLst/>
                          <a:latin typeface="나눔스퀘어 ExtraBold" panose="020B0600000101010101" pitchFamily="50" charset="-127"/>
                          <a:ea typeface="나눔스퀘어 ExtraBold" panose="020B0600000101010101" pitchFamily="50" charset="-127"/>
                        </a:rPr>
                        <a:t>90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200" kern="0" spc="0" dirty="0">
                          <a:solidFill>
                            <a:srgbClr val="000000"/>
                          </a:solidFill>
                          <a:effectLst/>
                          <a:latin typeface="나눔스퀘어 ExtraBold" panose="020B0600000101010101" pitchFamily="50" charset="-127"/>
                          <a:ea typeface="나눔스퀘어 ExtraBold" panose="020B0600000101010101" pitchFamily="50" charset="-127"/>
                        </a:rPr>
                        <a:t>부동산 임대업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kern="0" spc="0" dirty="0">
                          <a:solidFill>
                            <a:srgbClr val="0C0C0C"/>
                          </a:solidFill>
                          <a:effectLst/>
                          <a:latin typeface="나눔스퀘어 ExtraBold" panose="020B0600000101010101" pitchFamily="50" charset="-127"/>
                          <a:ea typeface="나눔스퀘어 ExtraBold" panose="020B0600000101010101" pitchFamily="50" charset="-127"/>
                        </a:rPr>
                        <a:t>104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200" kern="0" spc="0" dirty="0">
                          <a:solidFill>
                            <a:srgbClr val="0C0C0C"/>
                          </a:solidFill>
                          <a:effectLst/>
                          <a:latin typeface="나눔스퀘어 ExtraBold" panose="020B0600000101010101" pitchFamily="50" charset="-127"/>
                          <a:ea typeface="나눔스퀘어 ExtraBold" panose="020B0600000101010101" pitchFamily="50" charset="-127"/>
                        </a:rPr>
                        <a:t>도매 및 </a:t>
                      </a:r>
                      <a:r>
                        <a:rPr lang="ko-KR" altLang="en-US" sz="1200" kern="0" spc="0" dirty="0" err="1">
                          <a:solidFill>
                            <a:srgbClr val="0C0C0C"/>
                          </a:solidFill>
                          <a:effectLst/>
                          <a:latin typeface="나눔스퀘어 ExtraBold" panose="020B0600000101010101" pitchFamily="50" charset="-127"/>
                          <a:ea typeface="나눔스퀘어 ExtraBold" panose="020B0600000101010101" pitchFamily="50" charset="-127"/>
                        </a:rPr>
                        <a:t>상품중개업</a:t>
                      </a:r>
                      <a:endParaRPr lang="ko-KR" altLang="en-US" sz="1200" kern="0" spc="0" dirty="0">
                        <a:solidFill>
                          <a:srgbClr val="0C0C0C"/>
                        </a:solidFill>
                        <a:effectLst/>
                        <a:latin typeface="나눔스퀘어 ExtraBold" panose="020B0600000101010101" pitchFamily="50" charset="-127"/>
                        <a:ea typeface="나눔스퀘어 ExtraBold" panose="020B0600000101010101" pitchFamily="50" charset="-127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kern="0" spc="0" dirty="0">
                          <a:solidFill>
                            <a:srgbClr val="0C0C0C"/>
                          </a:solidFill>
                          <a:effectLst/>
                          <a:latin typeface="나눔스퀘어 ExtraBold" panose="020B0600000101010101" pitchFamily="50" charset="-127"/>
                          <a:ea typeface="나눔스퀘어 ExtraBold" panose="020B0600000101010101" pitchFamily="50" charset="-127"/>
                        </a:rPr>
                        <a:t>118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200" kern="0" spc="0" dirty="0">
                          <a:solidFill>
                            <a:srgbClr val="0C0C0C"/>
                          </a:solidFill>
                          <a:effectLst/>
                          <a:latin typeface="나눔스퀘어 ExtraBold" panose="020B0600000101010101" pitchFamily="50" charset="-127"/>
                          <a:ea typeface="나눔스퀘어 ExtraBold" panose="020B0600000101010101" pitchFamily="50" charset="-127"/>
                        </a:rPr>
                        <a:t>변리사업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kern="0" spc="0" dirty="0">
                          <a:solidFill>
                            <a:srgbClr val="0C0C0C"/>
                          </a:solidFill>
                          <a:effectLst/>
                          <a:latin typeface="나눔스퀘어 ExtraBold" panose="020B0600000101010101" pitchFamily="50" charset="-127"/>
                          <a:ea typeface="나눔스퀘어 ExtraBold" panose="020B0600000101010101" pitchFamily="50" charset="-127"/>
                        </a:rPr>
                        <a:t>132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1200" kern="0" spc="0" dirty="0">
                          <a:solidFill>
                            <a:srgbClr val="0C0C0C"/>
                          </a:solidFill>
                          <a:effectLst/>
                          <a:latin typeface="나눔스퀘어 ExtraBold" panose="020B0600000101010101" pitchFamily="50" charset="-127"/>
                          <a:ea typeface="나눔스퀘어 ExtraBold" panose="020B0600000101010101" pitchFamily="50" charset="-127"/>
                        </a:rPr>
                        <a:t>구독경제</a:t>
                      </a:r>
                      <a:r>
                        <a:rPr lang="en-US" altLang="ko-KR" sz="1200" kern="0" spc="-120" baseline="0" dirty="0">
                          <a:solidFill>
                            <a:srgbClr val="FF0000"/>
                          </a:solidFill>
                          <a:effectLst/>
                          <a:latin typeface="나눔스퀘어 ExtraBold" panose="020B0600000101010101" pitchFamily="50" charset="-127"/>
                          <a:ea typeface="나눔스퀘어 ExtraBold" panose="020B0600000101010101" pitchFamily="50" charset="-127"/>
                        </a:rPr>
                        <a:t>(</a:t>
                      </a:r>
                      <a:r>
                        <a:rPr lang="ko-KR" altLang="en-US" sz="1200" kern="0" spc="-120" baseline="0" dirty="0">
                          <a:solidFill>
                            <a:srgbClr val="FF0000"/>
                          </a:solidFill>
                          <a:effectLst/>
                          <a:latin typeface="나눔스퀘어 ExtraBold" panose="020B0600000101010101" pitchFamily="50" charset="-127"/>
                          <a:ea typeface="나눔스퀘어 ExtraBold" panose="020B0600000101010101" pitchFamily="50" charset="-127"/>
                        </a:rPr>
                        <a:t>신설</a:t>
                      </a:r>
                      <a:r>
                        <a:rPr lang="en-US" altLang="ko-KR" sz="1200" kern="0" spc="-120" baseline="0" dirty="0">
                          <a:solidFill>
                            <a:srgbClr val="FF0000"/>
                          </a:solidFill>
                          <a:effectLst/>
                          <a:latin typeface="나눔스퀘어 ExtraBold" panose="020B0600000101010101" pitchFamily="50" charset="-127"/>
                          <a:ea typeface="나눔스퀘어 ExtraBold" panose="020B0600000101010101" pitchFamily="50" charset="-127"/>
                        </a:rPr>
                        <a:t>)</a:t>
                      </a:r>
                      <a:endParaRPr lang="ko-KR" altLang="en-US" sz="1200" kern="0" spc="0" dirty="0">
                        <a:solidFill>
                          <a:srgbClr val="0C0C0C"/>
                        </a:solidFill>
                        <a:effectLst/>
                        <a:latin typeface="나눔스퀘어 ExtraBold" panose="020B0600000101010101" pitchFamily="50" charset="-127"/>
                        <a:ea typeface="나눔스퀘어 ExtraBold" panose="020B0600000101010101" pitchFamily="50" charset="-127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T w="317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596215482"/>
                  </a:ext>
                </a:extLst>
              </a:tr>
              <a:tr h="266771"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kern="0" spc="0" dirty="0">
                          <a:solidFill>
                            <a:srgbClr val="0C0C0C"/>
                          </a:solidFill>
                          <a:effectLst/>
                          <a:latin typeface="나눔스퀘어 ExtraBold" panose="020B0600000101010101" pitchFamily="50" charset="-127"/>
                          <a:ea typeface="나눔스퀘어 ExtraBold" panose="020B0600000101010101" pitchFamily="50" charset="-127"/>
                        </a:rPr>
                        <a:t>77</a:t>
                      </a:r>
                    </a:p>
                  </a:txBody>
                  <a:tcPr anchor="ctr"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200" kern="0" spc="0" dirty="0">
                          <a:solidFill>
                            <a:srgbClr val="0C0C0C"/>
                          </a:solidFill>
                          <a:effectLst/>
                          <a:latin typeface="나눔스퀘어 ExtraBold" panose="020B0600000101010101" pitchFamily="50" charset="-127"/>
                          <a:ea typeface="나눔스퀘어 ExtraBold" panose="020B0600000101010101" pitchFamily="50" charset="-127"/>
                        </a:rPr>
                        <a:t>화장품</a:t>
                      </a:r>
                      <a:r>
                        <a:rPr lang="en-US" altLang="ko-KR" sz="1200" kern="0" spc="0" dirty="0">
                          <a:solidFill>
                            <a:srgbClr val="0C0C0C"/>
                          </a:solidFill>
                          <a:effectLst/>
                          <a:latin typeface="나눔스퀘어 ExtraBold" panose="020B0600000101010101" pitchFamily="50" charset="-127"/>
                          <a:ea typeface="나눔스퀘어 ExtraBold" panose="020B0600000101010101" pitchFamily="50" charset="-127"/>
                        </a:rPr>
                        <a:t>,</a:t>
                      </a:r>
                      <a:r>
                        <a:rPr lang="ko-KR" altLang="en-US" sz="1200" kern="0" spc="0" dirty="0" err="1">
                          <a:solidFill>
                            <a:srgbClr val="0C0C0C"/>
                          </a:solidFill>
                          <a:effectLst/>
                          <a:latin typeface="나눔스퀘어 ExtraBold" panose="020B0600000101010101" pitchFamily="50" charset="-127"/>
                          <a:ea typeface="나눔스퀘어 ExtraBold" panose="020B0600000101010101" pitchFamily="50" charset="-127"/>
                        </a:rPr>
                        <a:t>세제등제조업</a:t>
                      </a:r>
                      <a:r>
                        <a:rPr lang="ko-KR" altLang="en-US" sz="1200" kern="0" spc="0" dirty="0">
                          <a:solidFill>
                            <a:srgbClr val="0C0C0C"/>
                          </a:solidFill>
                          <a:effectLst/>
                          <a:latin typeface="나눔스퀘어 ExtraBold" panose="020B0600000101010101" pitchFamily="50" charset="-127"/>
                          <a:ea typeface="나눔스퀘어 ExtraBold" panose="020B0600000101010101" pitchFamily="50" charset="-127"/>
                        </a:rPr>
                        <a:t> 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kern="0" spc="0" dirty="0">
                          <a:solidFill>
                            <a:srgbClr val="0C0C0C"/>
                          </a:solidFill>
                          <a:effectLst/>
                          <a:latin typeface="나눔스퀘어 ExtraBold" panose="020B0600000101010101" pitchFamily="50" charset="-127"/>
                          <a:ea typeface="나눔스퀘어 ExtraBold" panose="020B0600000101010101" pitchFamily="50" charset="-127"/>
                        </a:rPr>
                        <a:t>91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200" kern="0" spc="0" dirty="0">
                          <a:solidFill>
                            <a:srgbClr val="000000"/>
                          </a:solidFill>
                          <a:effectLst/>
                          <a:latin typeface="나눔스퀘어 ExtraBold" panose="020B0600000101010101" pitchFamily="50" charset="-127"/>
                          <a:ea typeface="나눔스퀘어 ExtraBold" panose="020B0600000101010101" pitchFamily="50" charset="-127"/>
                        </a:rPr>
                        <a:t>실내인테리어업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kern="0" spc="0" dirty="0">
                          <a:solidFill>
                            <a:srgbClr val="0C0C0C"/>
                          </a:solidFill>
                          <a:effectLst/>
                          <a:latin typeface="나눔스퀘어 ExtraBold" panose="020B0600000101010101" pitchFamily="50" charset="-127"/>
                          <a:ea typeface="나눔스퀘어 ExtraBold" panose="020B0600000101010101" pitchFamily="50" charset="-127"/>
                        </a:rPr>
                        <a:t>105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200" kern="0" spc="0" dirty="0">
                          <a:solidFill>
                            <a:srgbClr val="0C0C0C"/>
                          </a:solidFill>
                          <a:effectLst/>
                          <a:latin typeface="나눔스퀘어 ExtraBold" panose="020B0600000101010101" pitchFamily="50" charset="-127"/>
                          <a:ea typeface="나눔스퀘어 ExtraBold" panose="020B0600000101010101" pitchFamily="50" charset="-127"/>
                        </a:rPr>
                        <a:t>주택신축판매업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kern="0" spc="0" dirty="0">
                          <a:solidFill>
                            <a:srgbClr val="0C0C0C"/>
                          </a:solidFill>
                          <a:effectLst/>
                          <a:latin typeface="나눔스퀘어 ExtraBold" panose="020B0600000101010101" pitchFamily="50" charset="-127"/>
                          <a:ea typeface="나눔스퀘어 ExtraBold" panose="020B0600000101010101" pitchFamily="50" charset="-127"/>
                        </a:rPr>
                        <a:t>119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200" kern="0" spc="0" dirty="0">
                          <a:solidFill>
                            <a:srgbClr val="0C0C0C"/>
                          </a:solidFill>
                          <a:effectLst/>
                          <a:latin typeface="나눔스퀘어 ExtraBold" panose="020B0600000101010101" pitchFamily="50" charset="-127"/>
                          <a:ea typeface="나눔스퀘어 ExtraBold" panose="020B0600000101010101" pitchFamily="50" charset="-127"/>
                        </a:rPr>
                        <a:t>스크린골프장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kern="0" spc="0" dirty="0">
                          <a:solidFill>
                            <a:srgbClr val="0C0C0C"/>
                          </a:solidFill>
                          <a:effectLst/>
                          <a:latin typeface="나눔스퀘어 ExtraBold" panose="020B0600000101010101" pitchFamily="50" charset="-127"/>
                          <a:ea typeface="나눔스퀘어 ExtraBold" panose="020B0600000101010101" pitchFamily="50" charset="-127"/>
                        </a:rPr>
                        <a:t>133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1200" kern="0" spc="0" dirty="0">
                          <a:solidFill>
                            <a:srgbClr val="0C0C0C"/>
                          </a:solidFill>
                          <a:effectLst/>
                          <a:latin typeface="나눔스퀘어 ExtraBold" panose="020B0600000101010101" pitchFamily="50" charset="-127"/>
                          <a:ea typeface="나눔스퀘어 ExtraBold" panose="020B0600000101010101" pitchFamily="50" charset="-127"/>
                        </a:rPr>
                        <a:t>결제대행업</a:t>
                      </a:r>
                      <a:r>
                        <a:rPr lang="en-US" altLang="ko-KR" sz="1200" kern="0" spc="-120" baseline="0" dirty="0">
                          <a:solidFill>
                            <a:srgbClr val="FF0000"/>
                          </a:solidFill>
                          <a:effectLst/>
                          <a:latin typeface="나눔스퀘어 ExtraBold" panose="020B0600000101010101" pitchFamily="50" charset="-127"/>
                          <a:ea typeface="나눔스퀘어 ExtraBold" panose="020B0600000101010101" pitchFamily="50" charset="-127"/>
                        </a:rPr>
                        <a:t>(</a:t>
                      </a:r>
                      <a:r>
                        <a:rPr lang="ko-KR" altLang="en-US" sz="1200" kern="0" spc="-120" baseline="0" dirty="0">
                          <a:solidFill>
                            <a:srgbClr val="FF0000"/>
                          </a:solidFill>
                          <a:effectLst/>
                          <a:latin typeface="나눔스퀘어 ExtraBold" panose="020B0600000101010101" pitchFamily="50" charset="-127"/>
                          <a:ea typeface="나눔스퀘어 ExtraBold" panose="020B0600000101010101" pitchFamily="50" charset="-127"/>
                        </a:rPr>
                        <a:t>신설</a:t>
                      </a:r>
                      <a:r>
                        <a:rPr lang="en-US" altLang="ko-KR" sz="1200" kern="0" spc="-120" baseline="0" dirty="0">
                          <a:solidFill>
                            <a:srgbClr val="FF0000"/>
                          </a:solidFill>
                          <a:effectLst/>
                          <a:latin typeface="나눔스퀘어 ExtraBold" panose="020B0600000101010101" pitchFamily="50" charset="-127"/>
                          <a:ea typeface="나눔스퀘어 ExtraBold" panose="020B0600000101010101" pitchFamily="50" charset="-127"/>
                        </a:rPr>
                        <a:t>)</a:t>
                      </a:r>
                      <a:endParaRPr lang="ko-KR" altLang="en-US" sz="1200" kern="0" spc="0" dirty="0">
                        <a:solidFill>
                          <a:srgbClr val="0C0C0C"/>
                        </a:solidFill>
                        <a:effectLst/>
                        <a:latin typeface="나눔스퀘어 ExtraBold" panose="020B0600000101010101" pitchFamily="50" charset="-127"/>
                        <a:ea typeface="나눔스퀘어 ExtraBold" panose="020B0600000101010101" pitchFamily="50" charset="-127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T w="317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668811828"/>
                  </a:ext>
                </a:extLst>
              </a:tr>
              <a:tr h="266771"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kern="0" spc="0" dirty="0">
                          <a:solidFill>
                            <a:srgbClr val="0C0C0C"/>
                          </a:solidFill>
                          <a:effectLst/>
                          <a:latin typeface="나눔스퀘어 ExtraBold" panose="020B0600000101010101" pitchFamily="50" charset="-127"/>
                          <a:ea typeface="나눔스퀘어 ExtraBold" panose="020B0600000101010101" pitchFamily="50" charset="-127"/>
                        </a:rPr>
                        <a:t>78</a:t>
                      </a:r>
                    </a:p>
                  </a:txBody>
                  <a:tcPr anchor="ctr"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200" kern="0" spc="0" dirty="0" err="1">
                          <a:solidFill>
                            <a:srgbClr val="0C0C0C"/>
                          </a:solidFill>
                          <a:effectLst/>
                          <a:latin typeface="나눔스퀘어 ExtraBold" panose="020B0600000101010101" pitchFamily="50" charset="-127"/>
                          <a:ea typeface="나눔스퀘어 ExtraBold" panose="020B0600000101010101" pitchFamily="50" charset="-127"/>
                        </a:rPr>
                        <a:t>요업원료</a:t>
                      </a:r>
                      <a:r>
                        <a:rPr lang="ko-KR" altLang="en-US" sz="1200" kern="0" spc="0" dirty="0">
                          <a:solidFill>
                            <a:srgbClr val="0C0C0C"/>
                          </a:solidFill>
                          <a:effectLst/>
                          <a:latin typeface="나눔스퀘어 ExtraBold" panose="020B0600000101010101" pitchFamily="50" charset="-127"/>
                          <a:ea typeface="나눔스퀘어 ExtraBold" panose="020B0600000101010101" pitchFamily="50" charset="-127"/>
                        </a:rPr>
                        <a:t> 제조업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kern="0" spc="0" dirty="0">
                          <a:solidFill>
                            <a:srgbClr val="0C0C0C"/>
                          </a:solidFill>
                          <a:effectLst/>
                          <a:latin typeface="나눔스퀘어 ExtraBold" panose="020B0600000101010101" pitchFamily="50" charset="-127"/>
                          <a:ea typeface="나눔스퀘어 ExtraBold" panose="020B0600000101010101" pitchFamily="50" charset="-127"/>
                        </a:rPr>
                        <a:t>92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200" kern="0" spc="0" dirty="0">
                          <a:solidFill>
                            <a:srgbClr val="000000"/>
                          </a:solidFill>
                          <a:effectLst/>
                          <a:latin typeface="나눔스퀘어 ExtraBold" panose="020B0600000101010101" pitchFamily="50" charset="-127"/>
                          <a:ea typeface="나눔스퀘어 ExtraBold" panose="020B0600000101010101" pitchFamily="50" charset="-127"/>
                        </a:rPr>
                        <a:t>과일 및 채소 도매업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kern="0" spc="0" dirty="0">
                          <a:solidFill>
                            <a:srgbClr val="0C0C0C"/>
                          </a:solidFill>
                          <a:effectLst/>
                          <a:latin typeface="나눔스퀘어 ExtraBold" panose="020B0600000101010101" pitchFamily="50" charset="-127"/>
                          <a:ea typeface="나눔스퀘어 ExtraBold" panose="020B0600000101010101" pitchFamily="50" charset="-127"/>
                        </a:rPr>
                        <a:t>106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200" kern="0" spc="0">
                          <a:solidFill>
                            <a:srgbClr val="0C0C0C"/>
                          </a:solidFill>
                          <a:effectLst/>
                          <a:latin typeface="나눔스퀘어 ExtraBold" panose="020B0600000101010101" pitchFamily="50" charset="-127"/>
                          <a:ea typeface="나눔스퀘어 ExtraBold" panose="020B0600000101010101" pitchFamily="50" charset="-127"/>
                        </a:rPr>
                        <a:t>경영컨설팅 서비스업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kern="0" spc="0" dirty="0">
                          <a:solidFill>
                            <a:srgbClr val="0C0C0C"/>
                          </a:solidFill>
                          <a:effectLst/>
                          <a:latin typeface="나눔스퀘어 ExtraBold" panose="020B0600000101010101" pitchFamily="50" charset="-127"/>
                          <a:ea typeface="나눔스퀘어 ExtraBold" panose="020B0600000101010101" pitchFamily="50" charset="-127"/>
                        </a:rPr>
                        <a:t>120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200" kern="0" spc="0" dirty="0" err="1">
                          <a:solidFill>
                            <a:srgbClr val="0C0C0C"/>
                          </a:solidFill>
                          <a:effectLst/>
                          <a:latin typeface="나눔스퀘어 ExtraBold" panose="020B0600000101010101" pitchFamily="50" charset="-127"/>
                          <a:ea typeface="나눔스퀘어 ExtraBold" panose="020B0600000101010101" pitchFamily="50" charset="-127"/>
                        </a:rPr>
                        <a:t>유학알선업</a:t>
                      </a:r>
                      <a:endParaRPr lang="ko-KR" altLang="en-US" sz="1200" kern="0" spc="0" dirty="0">
                        <a:solidFill>
                          <a:srgbClr val="0C0C0C"/>
                        </a:solidFill>
                        <a:effectLst/>
                        <a:latin typeface="나눔스퀘어 ExtraBold" panose="020B0600000101010101" pitchFamily="50" charset="-127"/>
                        <a:ea typeface="나눔스퀘어 ExtraBold" panose="020B0600000101010101" pitchFamily="50" charset="-127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200" kern="0" spc="0" dirty="0">
                        <a:solidFill>
                          <a:srgbClr val="0C0C0C"/>
                        </a:solidFill>
                        <a:effectLst/>
                        <a:latin typeface="나눔스퀘어 ExtraBold" panose="020B0600000101010101" pitchFamily="50" charset="-127"/>
                        <a:ea typeface="나눔스퀘어 ExtraBold" panose="020B0600000101010101" pitchFamily="50" charset="-12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ko-KR" altLang="en-US" sz="1200" kern="0" spc="0" dirty="0">
                        <a:solidFill>
                          <a:srgbClr val="0C0C0C"/>
                        </a:solidFill>
                        <a:effectLst/>
                        <a:latin typeface="나눔스퀘어 ExtraBold" panose="020B0600000101010101" pitchFamily="50" charset="-127"/>
                        <a:ea typeface="나눔스퀘어 ExtraBold" panose="020B0600000101010101" pitchFamily="50" charset="-127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T w="317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47810856"/>
                  </a:ext>
                </a:extLst>
              </a:tr>
              <a:tr h="266771"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kern="0" spc="0" dirty="0">
                          <a:solidFill>
                            <a:srgbClr val="0C0C0C"/>
                          </a:solidFill>
                          <a:effectLst/>
                          <a:latin typeface="나눔스퀘어 ExtraBold" panose="020B0600000101010101" pitchFamily="50" charset="-127"/>
                          <a:ea typeface="나눔스퀘어 ExtraBold" panose="020B0600000101010101" pitchFamily="50" charset="-127"/>
                        </a:rPr>
                        <a:t>79</a:t>
                      </a:r>
                    </a:p>
                  </a:txBody>
                  <a:tcPr anchor="ctr"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200" kern="0" spc="0" dirty="0">
                          <a:solidFill>
                            <a:srgbClr val="0C0C0C"/>
                          </a:solidFill>
                          <a:effectLst/>
                          <a:latin typeface="나눔스퀘어 ExtraBold" panose="020B0600000101010101" pitchFamily="50" charset="-127"/>
                          <a:ea typeface="나눔스퀘어 ExtraBold" panose="020B0600000101010101" pitchFamily="50" charset="-127"/>
                        </a:rPr>
                        <a:t>석재가공업 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kern="0" spc="0">
                          <a:solidFill>
                            <a:srgbClr val="0C0C0C"/>
                          </a:solidFill>
                          <a:effectLst/>
                          <a:latin typeface="나눔스퀘어 ExtraBold" panose="020B0600000101010101" pitchFamily="50" charset="-127"/>
                          <a:ea typeface="나눔스퀘어 ExtraBold" panose="020B0600000101010101" pitchFamily="50" charset="-127"/>
                        </a:rPr>
                        <a:t>93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200" kern="0" spc="0" dirty="0">
                          <a:solidFill>
                            <a:srgbClr val="000000"/>
                          </a:solidFill>
                          <a:effectLst/>
                          <a:latin typeface="나눔스퀘어 ExtraBold" panose="020B0600000101010101" pitchFamily="50" charset="-127"/>
                          <a:ea typeface="나눔스퀘어 ExtraBold" panose="020B0600000101010101" pitchFamily="50" charset="-127"/>
                        </a:rPr>
                        <a:t>중고 자동차 판매업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kern="0" spc="0" dirty="0">
                          <a:solidFill>
                            <a:srgbClr val="0C0C0C"/>
                          </a:solidFill>
                          <a:effectLst/>
                          <a:latin typeface="나눔스퀘어 ExtraBold" panose="020B0600000101010101" pitchFamily="50" charset="-127"/>
                          <a:ea typeface="나눔스퀘어 ExtraBold" panose="020B0600000101010101" pitchFamily="50" charset="-127"/>
                        </a:rPr>
                        <a:t>107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200" kern="0" spc="0" dirty="0">
                          <a:solidFill>
                            <a:srgbClr val="0C0C0C"/>
                          </a:solidFill>
                          <a:effectLst/>
                          <a:latin typeface="나눔스퀘어 ExtraBold" panose="020B0600000101010101" pitchFamily="50" charset="-127"/>
                          <a:ea typeface="나눔스퀘어 ExtraBold" panose="020B0600000101010101" pitchFamily="50" charset="-127"/>
                        </a:rPr>
                        <a:t>학술</a:t>
                      </a:r>
                      <a:r>
                        <a:rPr lang="en-US" altLang="ko-KR" sz="1200" kern="0" spc="0" dirty="0">
                          <a:solidFill>
                            <a:srgbClr val="0C0C0C"/>
                          </a:solidFill>
                          <a:effectLst/>
                          <a:latin typeface="나눔스퀘어 ExtraBold" panose="020B0600000101010101" pitchFamily="50" charset="-127"/>
                          <a:ea typeface="나눔스퀘어 ExtraBold" panose="020B0600000101010101" pitchFamily="50" charset="-127"/>
                        </a:rPr>
                        <a:t>,</a:t>
                      </a:r>
                      <a:r>
                        <a:rPr lang="ko-KR" altLang="en-US" sz="1200" kern="0" spc="0" dirty="0">
                          <a:solidFill>
                            <a:srgbClr val="0C0C0C"/>
                          </a:solidFill>
                          <a:effectLst/>
                          <a:latin typeface="나눔스퀘어 ExtraBold" panose="020B0600000101010101" pitchFamily="50" charset="-127"/>
                          <a:ea typeface="나눔스퀘어 ExtraBold" panose="020B0600000101010101" pitchFamily="50" charset="-127"/>
                        </a:rPr>
                        <a:t>연구개발용역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kern="0" spc="0">
                          <a:solidFill>
                            <a:srgbClr val="0C0C0C"/>
                          </a:solidFill>
                          <a:effectLst/>
                          <a:latin typeface="나눔스퀘어 ExtraBold" panose="020B0600000101010101" pitchFamily="50" charset="-127"/>
                          <a:ea typeface="나눔스퀘어 ExtraBold" panose="020B0600000101010101" pitchFamily="50" charset="-127"/>
                        </a:rPr>
                        <a:t>121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200" kern="0" spc="0" dirty="0" err="1">
                          <a:solidFill>
                            <a:srgbClr val="0C0C0C"/>
                          </a:solidFill>
                          <a:effectLst/>
                          <a:latin typeface="나눔스퀘어 ExtraBold" panose="020B0600000101010101" pitchFamily="50" charset="-127"/>
                          <a:ea typeface="나눔스퀘어 ExtraBold" panose="020B0600000101010101" pitchFamily="50" charset="-127"/>
                        </a:rPr>
                        <a:t>재건축･재개발조합</a:t>
                      </a:r>
                      <a:r>
                        <a:rPr lang="ko-KR" altLang="en-US" sz="1200" kern="0" spc="0" dirty="0">
                          <a:solidFill>
                            <a:srgbClr val="0C0C0C"/>
                          </a:solidFill>
                          <a:effectLst/>
                          <a:latin typeface="나눔스퀘어 ExtraBold" panose="020B0600000101010101" pitchFamily="50" charset="-127"/>
                          <a:ea typeface="나눔스퀘어 ExtraBold" panose="020B0600000101010101" pitchFamily="50" charset="-127"/>
                        </a:rPr>
                        <a:t> 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200" kern="0" spc="0" dirty="0">
                        <a:solidFill>
                          <a:srgbClr val="0C0C0C"/>
                        </a:solidFill>
                        <a:effectLst/>
                        <a:latin typeface="나눔스퀘어 ExtraBold" panose="020B0600000101010101" pitchFamily="50" charset="-127"/>
                        <a:ea typeface="나눔스퀘어 ExtraBold" panose="020B0600000101010101" pitchFamily="50" charset="-12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ko-KR" altLang="en-US" sz="1200" kern="0" spc="0" dirty="0">
                        <a:solidFill>
                          <a:srgbClr val="0C0C0C"/>
                        </a:solidFill>
                        <a:effectLst/>
                        <a:latin typeface="나눔스퀘어 ExtraBold" panose="020B0600000101010101" pitchFamily="50" charset="-127"/>
                        <a:ea typeface="나눔스퀘어 ExtraBold" panose="020B0600000101010101" pitchFamily="50" charset="-127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T w="317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287076051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495866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그림 8">
            <a:extLst>
              <a:ext uri="{FF2B5EF4-FFF2-40B4-BE49-F238E27FC236}">
                <a16:creationId xmlns:a16="http://schemas.microsoft.com/office/drawing/2014/main" xmlns="" id="{3B1A5D79-5902-41C8-BAED-76B0149ED52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848" b="16848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3" name="사각형: 둥근 모서리 12">
            <a:extLst>
              <a:ext uri="{FF2B5EF4-FFF2-40B4-BE49-F238E27FC236}">
                <a16:creationId xmlns:a16="http://schemas.microsoft.com/office/drawing/2014/main" xmlns="" id="{B0AAEF71-D79C-4536-A1D5-3BE6B62106F3}"/>
              </a:ext>
            </a:extLst>
          </p:cNvPr>
          <p:cNvSpPr/>
          <p:nvPr/>
        </p:nvSpPr>
        <p:spPr>
          <a:xfrm>
            <a:off x="195654" y="614106"/>
            <a:ext cx="11788030" cy="5796236"/>
          </a:xfrm>
          <a:prstGeom prst="roundRect">
            <a:avLst>
              <a:gd name="adj" fmla="val 3684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dirty="0">
                <a:solidFill>
                  <a:srgbClr val="0A1834"/>
                </a:solidFill>
              </a:rPr>
              <a:t>									</a:t>
            </a:r>
            <a:endParaRPr lang="ko-KR" altLang="en-US" dirty="0">
              <a:solidFill>
                <a:srgbClr val="0A1834"/>
              </a:solidFill>
            </a:endParaRPr>
          </a:p>
        </p:txBody>
      </p:sp>
      <p:pic>
        <p:nvPicPr>
          <p:cNvPr id="4" name="그림 3">
            <a:extLst>
              <a:ext uri="{FF2B5EF4-FFF2-40B4-BE49-F238E27FC236}">
                <a16:creationId xmlns:a16="http://schemas.microsoft.com/office/drawing/2014/main" xmlns="" id="{C9BCA64D-037A-49F7-A300-3CB2DC9B6C0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212245" y="0"/>
            <a:ext cx="1785671" cy="552517"/>
          </a:xfrm>
          <a:prstGeom prst="rect">
            <a:avLst/>
          </a:prstGeom>
        </p:spPr>
      </p:pic>
      <p:pic>
        <p:nvPicPr>
          <p:cNvPr id="14" name="그림 13">
            <a:extLst>
              <a:ext uri="{FF2B5EF4-FFF2-40B4-BE49-F238E27FC236}">
                <a16:creationId xmlns:a16="http://schemas.microsoft.com/office/drawing/2014/main" xmlns="" id="{0D9592AB-2BA6-4E77-9EDF-C43A691759C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07896" y="6459624"/>
            <a:ext cx="1525434" cy="355996"/>
          </a:xfrm>
          <a:prstGeom prst="rect">
            <a:avLst/>
          </a:prstGeom>
        </p:spPr>
      </p:pic>
      <p:sp>
        <p:nvSpPr>
          <p:cNvPr id="37" name="TextBox 36">
            <a:extLst>
              <a:ext uri="{FF2B5EF4-FFF2-40B4-BE49-F238E27FC236}">
                <a16:creationId xmlns:a16="http://schemas.microsoft.com/office/drawing/2014/main" xmlns="" id="{3A8C9166-5D9C-4CD9-9582-0B9841FC481C}"/>
              </a:ext>
            </a:extLst>
          </p:cNvPr>
          <p:cNvSpPr txBox="1"/>
          <p:nvPr/>
        </p:nvSpPr>
        <p:spPr>
          <a:xfrm>
            <a:off x="10879671" y="1407459"/>
            <a:ext cx="150582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1200" dirty="0">
                <a:solidFill>
                  <a:schemeClr val="bg1"/>
                </a:solidFill>
                <a:latin typeface="에스코어 드림 6 Bold" panose="020B0703030302020204" pitchFamily="34" charset="-127"/>
                <a:ea typeface="에스코어 드림 6 Bold" panose="020B0703030302020204" pitchFamily="34" charset="-127"/>
              </a:rPr>
              <a:t>세정지원 방안</a:t>
            </a:r>
            <a:endParaRPr lang="ko-KR" altLang="en-US" dirty="0">
              <a:solidFill>
                <a:schemeClr val="bg1"/>
              </a:solidFill>
              <a:latin typeface="에스코어 드림 6 Bold" panose="020B0703030302020204" pitchFamily="34" charset="-127"/>
              <a:ea typeface="에스코어 드림 6 Bold" panose="020B0703030302020204" pitchFamily="34" charset="-127"/>
            </a:endParaRPr>
          </a:p>
        </p:txBody>
      </p:sp>
      <p:grpSp>
        <p:nvGrpSpPr>
          <p:cNvPr id="79" name="그룹 78">
            <a:extLst>
              <a:ext uri="{FF2B5EF4-FFF2-40B4-BE49-F238E27FC236}">
                <a16:creationId xmlns:a16="http://schemas.microsoft.com/office/drawing/2014/main" xmlns="" id="{8B560BB1-20F8-417C-9F14-C6AB5BB7A3E9}"/>
              </a:ext>
            </a:extLst>
          </p:cNvPr>
          <p:cNvGrpSpPr/>
          <p:nvPr/>
        </p:nvGrpSpPr>
        <p:grpSpPr>
          <a:xfrm>
            <a:off x="2159252" y="812975"/>
            <a:ext cx="9862837" cy="812760"/>
            <a:chOff x="2159252" y="871698"/>
            <a:chExt cx="9862837" cy="812760"/>
          </a:xfrm>
        </p:grpSpPr>
        <p:grpSp>
          <p:nvGrpSpPr>
            <p:cNvPr id="80" name="그룹 79">
              <a:extLst>
                <a:ext uri="{FF2B5EF4-FFF2-40B4-BE49-F238E27FC236}">
                  <a16:creationId xmlns:a16="http://schemas.microsoft.com/office/drawing/2014/main" xmlns="" id="{F11AF6BA-C012-4C15-ADE7-319A35B9B795}"/>
                </a:ext>
              </a:extLst>
            </p:cNvPr>
            <p:cNvGrpSpPr/>
            <p:nvPr/>
          </p:nvGrpSpPr>
          <p:grpSpPr>
            <a:xfrm>
              <a:off x="2159252" y="871698"/>
              <a:ext cx="9826567" cy="795757"/>
              <a:chOff x="2159252" y="871698"/>
              <a:chExt cx="9826567" cy="795757"/>
            </a:xfrm>
          </p:grpSpPr>
          <p:grpSp>
            <p:nvGrpSpPr>
              <p:cNvPr id="82" name="Group 27">
                <a:extLst>
                  <a:ext uri="{FF2B5EF4-FFF2-40B4-BE49-F238E27FC236}">
                    <a16:creationId xmlns:a16="http://schemas.microsoft.com/office/drawing/2014/main" xmlns="" id="{6860AD1B-AFBB-454C-85E4-95DB6CE39FBE}"/>
                  </a:ext>
                </a:extLst>
              </p:cNvPr>
              <p:cNvGrpSpPr/>
              <p:nvPr/>
            </p:nvGrpSpPr>
            <p:grpSpPr>
              <a:xfrm>
                <a:off x="3910467" y="871698"/>
                <a:ext cx="8075352" cy="795757"/>
                <a:chOff x="4605654" y="1824853"/>
                <a:chExt cx="6566322" cy="811606"/>
              </a:xfrm>
            </p:grpSpPr>
            <p:sp>
              <p:nvSpPr>
                <p:cNvPr id="86" name="Rectangle 28">
                  <a:extLst>
                    <a:ext uri="{FF2B5EF4-FFF2-40B4-BE49-F238E27FC236}">
                      <a16:creationId xmlns:a16="http://schemas.microsoft.com/office/drawing/2014/main" xmlns="" id="{C14A02B2-ED7D-4653-976E-3D463CFE6ED3}"/>
                    </a:ext>
                  </a:extLst>
                </p:cNvPr>
                <p:cNvSpPr/>
                <p:nvPr/>
              </p:nvSpPr>
              <p:spPr>
                <a:xfrm>
                  <a:off x="4780729" y="2174794"/>
                  <a:ext cx="6391247" cy="461665"/>
                </a:xfrm>
                <a:prstGeom prst="rect">
                  <a:avLst/>
                </a:prstGeom>
                <a:solidFill>
                  <a:srgbClr val="0099CC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r>
                    <a:rPr lang="ko-KR" altLang="en-US" sz="2000">
                      <a:latin typeface="에스코어 드림 6 Bold" panose="020B0703030302020204" pitchFamily="34" charset="-127"/>
                      <a:ea typeface="에스코어 드림 6 Bold" panose="020B0703030302020204" pitchFamily="34" charset="-127"/>
                    </a:rPr>
                    <a:t>           계정과목별</a:t>
                  </a:r>
                  <a:endParaRPr lang="en-US" sz="2000" dirty="0">
                    <a:latin typeface="에스코어 드림 6 Bold" panose="020B0703030302020204" pitchFamily="34" charset="-127"/>
                    <a:ea typeface="에스코어 드림 6 Bold" panose="020B0703030302020204" pitchFamily="34" charset="-127"/>
                  </a:endParaRPr>
                </a:p>
              </p:txBody>
            </p:sp>
            <p:sp>
              <p:nvSpPr>
                <p:cNvPr id="87" name="Parallelogram 31">
                  <a:extLst>
                    <a:ext uri="{FF2B5EF4-FFF2-40B4-BE49-F238E27FC236}">
                      <a16:creationId xmlns:a16="http://schemas.microsoft.com/office/drawing/2014/main" xmlns="" id="{83B26E31-76B3-40FC-9726-ED67ED594041}"/>
                    </a:ext>
                  </a:extLst>
                </p:cNvPr>
                <p:cNvSpPr/>
                <p:nvPr/>
              </p:nvSpPr>
              <p:spPr>
                <a:xfrm rot="5400000" flipH="1">
                  <a:off x="4636437" y="1996338"/>
                  <a:ext cx="777696" cy="489893"/>
                </a:xfrm>
                <a:prstGeom prst="parallelogram">
                  <a:avLst>
                    <a:gd name="adj" fmla="val 55606"/>
                  </a:avLst>
                </a:prstGeom>
                <a:solidFill>
                  <a:srgbClr val="00FFFF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8" name="Arrow: Pentagon 29">
                  <a:extLst>
                    <a:ext uri="{FF2B5EF4-FFF2-40B4-BE49-F238E27FC236}">
                      <a16:creationId xmlns:a16="http://schemas.microsoft.com/office/drawing/2014/main" xmlns="" id="{0F4D7DB0-C2FF-45CA-84D4-790B40D8175D}"/>
                    </a:ext>
                  </a:extLst>
                </p:cNvPr>
                <p:cNvSpPr/>
                <p:nvPr/>
              </p:nvSpPr>
              <p:spPr>
                <a:xfrm flipH="1">
                  <a:off x="4605654" y="1838843"/>
                  <a:ext cx="668642" cy="452912"/>
                </a:xfrm>
                <a:prstGeom prst="homePlate">
                  <a:avLst>
                    <a:gd name="adj" fmla="val 43906"/>
                  </a:avLst>
                </a:prstGeom>
                <a:solidFill>
                  <a:schemeClr val="accent4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89" name="TextBox 88">
                  <a:extLst>
                    <a:ext uri="{FF2B5EF4-FFF2-40B4-BE49-F238E27FC236}">
                      <a16:creationId xmlns:a16="http://schemas.microsoft.com/office/drawing/2014/main" xmlns="" id="{DC757DF6-89C8-471B-A4D9-8BC5E7B7A466}"/>
                    </a:ext>
                  </a:extLst>
                </p:cNvPr>
                <p:cNvSpPr txBox="1"/>
                <p:nvPr/>
              </p:nvSpPr>
              <p:spPr>
                <a:xfrm>
                  <a:off x="4758354" y="1824853"/>
                  <a:ext cx="489894" cy="47086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n-US" altLang="ko-KR" sz="2400" b="1" dirty="0">
                      <a:solidFill>
                        <a:schemeClr val="bg1"/>
                      </a:solidFill>
                      <a:latin typeface="맑은 고딕" panose="020B0503020000020004" pitchFamily="50" charset="-127"/>
                      <a:ea typeface="맑은 고딕" panose="020B0503020000020004" pitchFamily="50" charset="-127"/>
                      <a:cs typeface="Arial" pitchFamily="34" charset="0"/>
                    </a:rPr>
                    <a:t>Ⅰ</a:t>
                  </a:r>
                  <a:endParaRPr lang="ko-KR" altLang="en-US" sz="2400" b="1" dirty="0">
                    <a:solidFill>
                      <a:schemeClr val="bg1"/>
                    </a:solidFill>
                    <a:cs typeface="Arial" pitchFamily="34" charset="0"/>
                  </a:endParaRPr>
                </a:p>
              </p:txBody>
            </p:sp>
          </p:grpSp>
          <p:grpSp>
            <p:nvGrpSpPr>
              <p:cNvPr id="83" name="그룹 82">
                <a:extLst>
                  <a:ext uri="{FF2B5EF4-FFF2-40B4-BE49-F238E27FC236}">
                    <a16:creationId xmlns:a16="http://schemas.microsoft.com/office/drawing/2014/main" xmlns="" id="{3E33EC9A-3945-4B8A-BF12-D07B46AF2615}"/>
                  </a:ext>
                </a:extLst>
              </p:cNvPr>
              <p:cNvGrpSpPr/>
              <p:nvPr/>
            </p:nvGrpSpPr>
            <p:grpSpPr>
              <a:xfrm>
                <a:off x="2159252" y="885415"/>
                <a:ext cx="2571331" cy="444066"/>
                <a:chOff x="2159252" y="885415"/>
                <a:chExt cx="2571331" cy="444066"/>
              </a:xfrm>
            </p:grpSpPr>
            <p:sp>
              <p:nvSpPr>
                <p:cNvPr id="84" name="Arrow: Pentagon 29">
                  <a:extLst>
                    <a:ext uri="{FF2B5EF4-FFF2-40B4-BE49-F238E27FC236}">
                      <a16:creationId xmlns:a16="http://schemas.microsoft.com/office/drawing/2014/main" xmlns="" id="{FE6691BF-DB78-4786-958F-06BF48756ACB}"/>
                    </a:ext>
                  </a:extLst>
                </p:cNvPr>
                <p:cNvSpPr/>
                <p:nvPr/>
              </p:nvSpPr>
              <p:spPr>
                <a:xfrm flipH="1">
                  <a:off x="2159252" y="885415"/>
                  <a:ext cx="2571331" cy="444066"/>
                </a:xfrm>
                <a:prstGeom prst="homePlate">
                  <a:avLst>
                    <a:gd name="adj" fmla="val 43906"/>
                  </a:avLst>
                </a:prstGeom>
                <a:solidFill>
                  <a:srgbClr val="00CCFF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85" name="TextBox 84">
                  <a:extLst>
                    <a:ext uri="{FF2B5EF4-FFF2-40B4-BE49-F238E27FC236}">
                      <a16:creationId xmlns:a16="http://schemas.microsoft.com/office/drawing/2014/main" xmlns="" id="{B2F03029-1759-43EA-A6E0-767736B86758}"/>
                    </a:ext>
                  </a:extLst>
                </p:cNvPr>
                <p:cNvSpPr txBox="1"/>
                <p:nvPr/>
              </p:nvSpPr>
              <p:spPr>
                <a:xfrm>
                  <a:off x="2416029" y="922032"/>
                  <a:ext cx="2162291" cy="36933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n-US" altLang="ko-KR" b="1" dirty="0">
                      <a:solidFill>
                        <a:schemeClr val="bg1"/>
                      </a:solidFill>
                      <a:latin typeface="맑은 고딕" panose="020B0503020000020004" pitchFamily="50" charset="-127"/>
                      <a:ea typeface="맑은 고딕" panose="020B0503020000020004" pitchFamily="50" charset="-127"/>
                      <a:cs typeface="Arial" pitchFamily="34" charset="0"/>
                    </a:rPr>
                    <a:t>Ⅱ. </a:t>
                  </a:r>
                  <a:r>
                    <a:rPr lang="ko-KR" altLang="en-US" b="1" dirty="0" err="1">
                      <a:solidFill>
                        <a:schemeClr val="bg1"/>
                      </a:solidFill>
                      <a:latin typeface="맑은 고딕" panose="020B0503020000020004" pitchFamily="50" charset="-127"/>
                      <a:ea typeface="맑은 고딕" panose="020B0503020000020004" pitchFamily="50" charset="-127"/>
                      <a:cs typeface="Arial" pitchFamily="34" charset="0"/>
                    </a:rPr>
                    <a:t>신고도움서비스</a:t>
                  </a:r>
                  <a:endParaRPr lang="ko-KR" altLang="en-US" b="1" dirty="0">
                    <a:solidFill>
                      <a:schemeClr val="bg1"/>
                    </a:solidFill>
                    <a:cs typeface="Arial" pitchFamily="34" charset="0"/>
                  </a:endParaRPr>
                </a:p>
              </p:txBody>
            </p:sp>
          </p:grpSp>
        </p:grpSp>
        <p:sp>
          <p:nvSpPr>
            <p:cNvPr id="81" name="TextBox 80">
              <a:extLst>
                <a:ext uri="{FF2B5EF4-FFF2-40B4-BE49-F238E27FC236}">
                  <a16:creationId xmlns:a16="http://schemas.microsoft.com/office/drawing/2014/main" xmlns="" id="{EF84689C-CE95-4515-8C58-15A36E94960A}"/>
                </a:ext>
              </a:extLst>
            </p:cNvPr>
            <p:cNvSpPr txBox="1"/>
            <p:nvPr/>
          </p:nvSpPr>
          <p:spPr>
            <a:xfrm>
              <a:off x="10890740" y="1407459"/>
              <a:ext cx="1131349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ko-KR" altLang="en-US" sz="1200" dirty="0">
                  <a:solidFill>
                    <a:schemeClr val="bg1"/>
                  </a:solidFill>
                  <a:latin typeface="에스코어 드림 6 Bold" panose="020B0703030302020204" pitchFamily="34" charset="-127"/>
                  <a:ea typeface="에스코어 드림 6 Bold" panose="020B0703030302020204" pitchFamily="34" charset="-127"/>
                </a:rPr>
                <a:t>주요안내 항목</a:t>
              </a:r>
              <a:endParaRPr lang="ko-KR" altLang="en-US" dirty="0">
                <a:solidFill>
                  <a:schemeClr val="bg1"/>
                </a:solidFill>
                <a:latin typeface="에스코어 드림 6 Bold" panose="020B0703030302020204" pitchFamily="34" charset="-127"/>
                <a:ea typeface="에스코어 드림 6 Bold" panose="020B0703030302020204" pitchFamily="34" charset="-127"/>
              </a:endParaRPr>
            </a:p>
          </p:txBody>
        </p:sp>
      </p:grpSp>
      <p:graphicFrame>
        <p:nvGraphicFramePr>
          <p:cNvPr id="20" name="표 19">
            <a:extLst>
              <a:ext uri="{FF2B5EF4-FFF2-40B4-BE49-F238E27FC236}">
                <a16:creationId xmlns:a16="http://schemas.microsoft.com/office/drawing/2014/main" xmlns="" id="{0E191905-3890-4063-8C0E-9CAB1250DEB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25659425"/>
              </p:ext>
            </p:extLst>
          </p:nvPr>
        </p:nvGraphicFramePr>
        <p:xfrm>
          <a:off x="663736" y="2007443"/>
          <a:ext cx="10858249" cy="3994148"/>
        </p:xfrm>
        <a:graphic>
          <a:graphicData uri="http://schemas.openxmlformats.org/drawingml/2006/table">
            <a:tbl>
              <a:tblPr/>
              <a:tblGrid>
                <a:gridCol w="531403">
                  <a:extLst>
                    <a:ext uri="{9D8B030D-6E8A-4147-A177-3AD203B41FA5}">
                      <a16:colId xmlns:a16="http://schemas.microsoft.com/office/drawing/2014/main" xmlns="" val="668999967"/>
                    </a:ext>
                  </a:extLst>
                </a:gridCol>
                <a:gridCol w="1910046">
                  <a:extLst>
                    <a:ext uri="{9D8B030D-6E8A-4147-A177-3AD203B41FA5}">
                      <a16:colId xmlns:a16="http://schemas.microsoft.com/office/drawing/2014/main" xmlns="" val="4191012274"/>
                    </a:ext>
                  </a:extLst>
                </a:gridCol>
                <a:gridCol w="8416800">
                  <a:extLst>
                    <a:ext uri="{9D8B030D-6E8A-4147-A177-3AD203B41FA5}">
                      <a16:colId xmlns:a16="http://schemas.microsoft.com/office/drawing/2014/main" xmlns="" val="4212258012"/>
                    </a:ext>
                  </a:extLst>
                </a:gridCol>
              </a:tblGrid>
              <a:tr h="313228"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400" kern="0" spc="0" dirty="0">
                          <a:solidFill>
                            <a:srgbClr val="0C0C0C"/>
                          </a:solidFill>
                          <a:effectLst/>
                          <a:latin typeface="나눔스퀘어 ExtraBold" panose="020B0600000101010101" pitchFamily="50" charset="-127"/>
                          <a:ea typeface="나눔스퀘어 ExtraBold" panose="020B0600000101010101" pitchFamily="50" charset="-127"/>
                        </a:rPr>
                        <a:t>순번</a:t>
                      </a:r>
                      <a:endParaRPr lang="en-US" sz="1400" kern="0" spc="0" dirty="0">
                        <a:solidFill>
                          <a:srgbClr val="0C0C0C"/>
                        </a:solidFill>
                        <a:effectLst/>
                        <a:latin typeface="나눔스퀘어 ExtraBold" panose="020B0600000101010101" pitchFamily="50" charset="-127"/>
                        <a:ea typeface="나눔스퀘어 ExtraBold" panose="020B0600000101010101" pitchFamily="50" charset="-127"/>
                      </a:endParaRPr>
                    </a:p>
                  </a:txBody>
                  <a:tcPr anchor="ctr">
                    <a:lnL w="3556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400" kern="0" spc="0" dirty="0">
                          <a:solidFill>
                            <a:schemeClr val="accent5">
                              <a:lumMod val="75000"/>
                            </a:schemeClr>
                          </a:solidFill>
                          <a:effectLst/>
                          <a:latin typeface="나눔스퀘어 ExtraBold" panose="020B0600000101010101" pitchFamily="50" charset="-127"/>
                          <a:ea typeface="나눔스퀘어 ExtraBold" panose="020B0600000101010101" pitchFamily="50" charset="-127"/>
                        </a:rPr>
                        <a:t>계정과목</a:t>
                      </a:r>
                      <a:endParaRPr lang="en-US" sz="1400" kern="0" spc="0" dirty="0">
                        <a:solidFill>
                          <a:schemeClr val="accent5">
                            <a:lumMod val="75000"/>
                          </a:schemeClr>
                        </a:solidFill>
                        <a:effectLst/>
                        <a:latin typeface="나눔스퀘어 ExtraBold" panose="020B0600000101010101" pitchFamily="50" charset="-127"/>
                        <a:ea typeface="나눔스퀘어 ExtraBold" panose="020B0600000101010101" pitchFamily="50" charset="-127"/>
                      </a:endParaRPr>
                    </a:p>
                  </a:txBody>
                  <a:tcPr anchor="ctr">
                    <a:lnL w="3556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400" kern="0" spc="0" dirty="0">
                          <a:solidFill>
                            <a:srgbClr val="0C0C0C"/>
                          </a:solidFill>
                          <a:effectLst/>
                          <a:latin typeface="나눔스퀘어 ExtraBold" panose="020B0600000101010101" pitchFamily="50" charset="-127"/>
                          <a:ea typeface="나눔스퀘어 ExtraBold" panose="020B0600000101010101" pitchFamily="50" charset="-127"/>
                        </a:rPr>
                        <a:t>검토 항목</a:t>
                      </a:r>
                    </a:p>
                  </a:txBody>
                  <a:tcPr anchor="ctr">
                    <a:lnL w="3556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178132970"/>
                  </a:ext>
                </a:extLst>
              </a:tr>
              <a:tr h="313228"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kern="0" spc="0" dirty="0">
                          <a:solidFill>
                            <a:srgbClr val="0C0C0C"/>
                          </a:solidFill>
                          <a:effectLst/>
                          <a:latin typeface="나눔스퀘어 ExtraBold" panose="020B0600000101010101" pitchFamily="50" charset="-127"/>
                          <a:ea typeface="나눔스퀘어 ExtraBold" panose="020B0600000101010101" pitchFamily="50" charset="-127"/>
                        </a:rPr>
                        <a:t>1</a:t>
                      </a:r>
                    </a:p>
                  </a:txBody>
                  <a:tcPr anchor="ctr">
                    <a:lnL w="3556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38100" marR="38100" indent="0" algn="ctr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200" kern="0" spc="-50" dirty="0">
                          <a:solidFill>
                            <a:srgbClr val="000000"/>
                          </a:solidFill>
                          <a:effectLst/>
                          <a:latin typeface="나눔스퀘어 ExtraBold" panose="020B0600000101010101" pitchFamily="50" charset="-127"/>
                          <a:ea typeface="나눔스퀘어 ExtraBold" panose="020B0600000101010101" pitchFamily="50" charset="-127"/>
                        </a:rPr>
                        <a:t>수입금액</a:t>
                      </a:r>
                    </a:p>
                  </a:txBody>
                  <a:tcPr anchor="ctr">
                    <a:lnL w="3556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just" fontAlgn="base" latinLnBrk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200" kern="0" spc="0" dirty="0">
                          <a:solidFill>
                            <a:srgbClr val="0C0C0C"/>
                          </a:solidFill>
                          <a:effectLst/>
                          <a:latin typeface="나눔스퀘어 ExtraBold" panose="020B0600000101010101" pitchFamily="50" charset="-127"/>
                          <a:ea typeface="나눔스퀘어 ExtraBold" panose="020B0600000101010101" pitchFamily="50" charset="-127"/>
                        </a:rPr>
                        <a:t>수입금액 전액을 신고에 반영하였는지 확인</a:t>
                      </a:r>
                    </a:p>
                  </a:txBody>
                  <a:tcPr anchor="ctr">
                    <a:lnL w="3556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3620910781"/>
                  </a:ext>
                </a:extLst>
              </a:tr>
              <a:tr h="313228"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kern="0" spc="0" dirty="0">
                          <a:solidFill>
                            <a:srgbClr val="0C0C0C"/>
                          </a:solidFill>
                          <a:effectLst/>
                          <a:latin typeface="나눔스퀘어 ExtraBold" panose="020B0600000101010101" pitchFamily="50" charset="-127"/>
                          <a:ea typeface="나눔스퀘어 ExtraBold" panose="020B0600000101010101" pitchFamily="50" charset="-127"/>
                        </a:rPr>
                        <a:t>2</a:t>
                      </a:r>
                    </a:p>
                  </a:txBody>
                  <a:tcPr anchor="ctr">
                    <a:lnL w="3556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38100" marR="38100" indent="0" algn="ctr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200" kern="0" spc="-50" dirty="0">
                          <a:solidFill>
                            <a:srgbClr val="000000"/>
                          </a:solidFill>
                          <a:effectLst/>
                          <a:latin typeface="나눔스퀘어 ExtraBold" panose="020B0600000101010101" pitchFamily="50" charset="-127"/>
                          <a:ea typeface="나눔스퀘어 ExtraBold" panose="020B0600000101010101" pitchFamily="50" charset="-127"/>
                        </a:rPr>
                        <a:t>매출채권</a:t>
                      </a:r>
                    </a:p>
                  </a:txBody>
                  <a:tcPr anchor="ctr">
                    <a:lnL w="3556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just" fontAlgn="base" latinLnBrk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200" kern="0" spc="0" dirty="0">
                          <a:solidFill>
                            <a:srgbClr val="0C0C0C"/>
                          </a:solidFill>
                          <a:effectLst/>
                          <a:latin typeface="나눔스퀘어 ExtraBold" panose="020B0600000101010101" pitchFamily="50" charset="-127"/>
                          <a:ea typeface="나눔스퀘어 ExtraBold" panose="020B0600000101010101" pitchFamily="50" charset="-127"/>
                        </a:rPr>
                        <a:t>특수관계인에 대한 매출채권을 </a:t>
                      </a:r>
                      <a:r>
                        <a:rPr lang="ko-KR" altLang="en-US" sz="1200" kern="0" spc="0" dirty="0" err="1">
                          <a:solidFill>
                            <a:srgbClr val="0C0C0C"/>
                          </a:solidFill>
                          <a:effectLst/>
                          <a:latin typeface="나눔스퀘어 ExtraBold" panose="020B0600000101010101" pitchFamily="50" charset="-127"/>
                          <a:ea typeface="나눔스퀘어 ExtraBold" panose="020B0600000101010101" pitchFamily="50" charset="-127"/>
                        </a:rPr>
                        <a:t>지연회수</a:t>
                      </a:r>
                      <a:r>
                        <a:rPr lang="ko-KR" altLang="en-US" sz="1200" kern="0" spc="0" dirty="0">
                          <a:solidFill>
                            <a:srgbClr val="0C0C0C"/>
                          </a:solidFill>
                          <a:effectLst/>
                          <a:latin typeface="나눔스퀘어 ExtraBold" panose="020B0600000101010101" pitchFamily="50" charset="-127"/>
                          <a:ea typeface="나눔스퀘어 ExtraBold" panose="020B0600000101010101" pitchFamily="50" charset="-127"/>
                        </a:rPr>
                        <a:t> 하였는지 확인</a:t>
                      </a:r>
                    </a:p>
                  </a:txBody>
                  <a:tcPr anchor="ctr">
                    <a:lnL w="3556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3802645234"/>
                  </a:ext>
                </a:extLst>
              </a:tr>
              <a:tr h="313228"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kern="0" spc="0" dirty="0">
                          <a:solidFill>
                            <a:srgbClr val="0C0C0C"/>
                          </a:solidFill>
                          <a:effectLst/>
                          <a:latin typeface="나눔스퀘어 ExtraBold" panose="020B0600000101010101" pitchFamily="50" charset="-127"/>
                          <a:ea typeface="나눔스퀘어 ExtraBold" panose="020B0600000101010101" pitchFamily="50" charset="-127"/>
                        </a:rPr>
                        <a:t>3</a:t>
                      </a:r>
                    </a:p>
                  </a:txBody>
                  <a:tcPr anchor="ctr">
                    <a:lnL w="3556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38100" marR="38100" indent="0" algn="ctr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200" kern="0" spc="-50" dirty="0">
                          <a:solidFill>
                            <a:srgbClr val="000000"/>
                          </a:solidFill>
                          <a:effectLst/>
                          <a:latin typeface="나눔스퀘어 ExtraBold" panose="020B0600000101010101" pitchFamily="50" charset="-127"/>
                          <a:ea typeface="나눔스퀘어 ExtraBold" panose="020B0600000101010101" pitchFamily="50" charset="-127"/>
                        </a:rPr>
                        <a:t>해외특수관계인과의 </a:t>
                      </a:r>
                      <a:r>
                        <a:rPr lang="ko-KR" altLang="en-US" sz="1200" kern="0" spc="-50" dirty="0" err="1">
                          <a:solidFill>
                            <a:srgbClr val="000000"/>
                          </a:solidFill>
                          <a:effectLst/>
                          <a:latin typeface="나눔스퀘어 ExtraBold" panose="020B0600000101010101" pitchFamily="50" charset="-127"/>
                          <a:ea typeface="나눔스퀘어 ExtraBold" panose="020B0600000101010101" pitchFamily="50" charset="-127"/>
                        </a:rPr>
                        <a:t>거래분</a:t>
                      </a:r>
                      <a:endParaRPr lang="ko-KR" altLang="en-US" sz="1200" kern="0" spc="-50" dirty="0">
                        <a:solidFill>
                          <a:srgbClr val="000000"/>
                        </a:solidFill>
                        <a:effectLst/>
                        <a:latin typeface="나눔스퀘어 ExtraBold" panose="020B0600000101010101" pitchFamily="50" charset="-127"/>
                        <a:ea typeface="나눔스퀘어 ExtraBold" panose="020B0600000101010101" pitchFamily="50" charset="-127"/>
                      </a:endParaRPr>
                    </a:p>
                  </a:txBody>
                  <a:tcPr anchor="ctr">
                    <a:lnL w="3556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just" fontAlgn="base" latinLnBrk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200" kern="0" spc="0" dirty="0">
                          <a:solidFill>
                            <a:srgbClr val="0C0C0C"/>
                          </a:solidFill>
                          <a:effectLst/>
                          <a:latin typeface="나눔스퀘어 ExtraBold" panose="020B0600000101010101" pitchFamily="50" charset="-127"/>
                          <a:ea typeface="나눔스퀘어 ExtraBold" panose="020B0600000101010101" pitchFamily="50" charset="-127"/>
                        </a:rPr>
                        <a:t>현지법인 대여금 등의 부당 </a:t>
                      </a:r>
                      <a:r>
                        <a:rPr lang="ko-KR" altLang="en-US" sz="1200" kern="0" spc="0" dirty="0" err="1">
                          <a:solidFill>
                            <a:srgbClr val="0C0C0C"/>
                          </a:solidFill>
                          <a:effectLst/>
                          <a:latin typeface="나눔스퀘어 ExtraBold" panose="020B0600000101010101" pitchFamily="50" charset="-127"/>
                          <a:ea typeface="나눔스퀘어 ExtraBold" panose="020B0600000101010101" pitchFamily="50" charset="-127"/>
                        </a:rPr>
                        <a:t>대손처리</a:t>
                      </a:r>
                      <a:r>
                        <a:rPr lang="en-US" altLang="ko-KR" sz="1200" kern="0" spc="0" dirty="0">
                          <a:solidFill>
                            <a:srgbClr val="0C0C0C"/>
                          </a:solidFill>
                          <a:effectLst/>
                          <a:latin typeface="나눔스퀘어 ExtraBold" panose="020B0600000101010101" pitchFamily="50" charset="-127"/>
                          <a:ea typeface="나눔스퀘어 ExtraBold" panose="020B0600000101010101" pitchFamily="50" charset="-127"/>
                        </a:rPr>
                        <a:t>, </a:t>
                      </a:r>
                      <a:r>
                        <a:rPr lang="ko-KR" altLang="en-US" sz="1200" kern="0" spc="0" dirty="0">
                          <a:solidFill>
                            <a:srgbClr val="0C0C0C"/>
                          </a:solidFill>
                          <a:effectLst/>
                          <a:latin typeface="나눔스퀘어 ExtraBold" panose="020B0600000101010101" pitchFamily="50" charset="-127"/>
                          <a:ea typeface="나눔스퀘어 ExtraBold" panose="020B0600000101010101" pitchFamily="50" charset="-127"/>
                        </a:rPr>
                        <a:t>채무 대위 </a:t>
                      </a:r>
                      <a:r>
                        <a:rPr lang="ko-KR" altLang="en-US" sz="1200" kern="0" spc="0" dirty="0" err="1">
                          <a:solidFill>
                            <a:srgbClr val="0C0C0C"/>
                          </a:solidFill>
                          <a:effectLst/>
                          <a:latin typeface="나눔스퀘어 ExtraBold" panose="020B0600000101010101" pitchFamily="50" charset="-127"/>
                          <a:ea typeface="나눔스퀘어 ExtraBold" panose="020B0600000101010101" pitchFamily="50" charset="-127"/>
                        </a:rPr>
                        <a:t>변제액에</a:t>
                      </a:r>
                      <a:r>
                        <a:rPr lang="ko-KR" altLang="en-US" sz="1200" kern="0" spc="0" dirty="0">
                          <a:solidFill>
                            <a:srgbClr val="0C0C0C"/>
                          </a:solidFill>
                          <a:effectLst/>
                          <a:latin typeface="나눔스퀘어 ExtraBold" panose="020B0600000101010101" pitchFamily="50" charset="-127"/>
                          <a:ea typeface="나눔스퀘어 ExtraBold" panose="020B0600000101010101" pitchFamily="50" charset="-127"/>
                        </a:rPr>
                        <a:t> 대한 채권 누락</a:t>
                      </a:r>
                      <a:r>
                        <a:rPr lang="en-US" altLang="ko-KR" sz="1200" kern="0" spc="0" dirty="0">
                          <a:solidFill>
                            <a:srgbClr val="0C0C0C"/>
                          </a:solidFill>
                          <a:effectLst/>
                          <a:latin typeface="나눔스퀘어 ExtraBold" panose="020B0600000101010101" pitchFamily="50" charset="-127"/>
                          <a:ea typeface="나눔스퀘어 ExtraBold" panose="020B0600000101010101" pitchFamily="50" charset="-127"/>
                        </a:rPr>
                        <a:t>, </a:t>
                      </a:r>
                      <a:r>
                        <a:rPr lang="ko-KR" altLang="en-US" sz="1200" kern="0" spc="0" dirty="0">
                          <a:solidFill>
                            <a:srgbClr val="0C0C0C"/>
                          </a:solidFill>
                          <a:effectLst/>
                          <a:latin typeface="나눔스퀘어 ExtraBold" panose="020B0600000101010101" pitchFamily="50" charset="-127"/>
                          <a:ea typeface="나눔스퀘어 ExtraBold" panose="020B0600000101010101" pitchFamily="50" charset="-127"/>
                        </a:rPr>
                        <a:t>매출채권 </a:t>
                      </a:r>
                      <a:r>
                        <a:rPr lang="ko-KR" altLang="en-US" sz="1200" kern="0" spc="0" dirty="0" err="1">
                          <a:solidFill>
                            <a:srgbClr val="0C0C0C"/>
                          </a:solidFill>
                          <a:effectLst/>
                          <a:latin typeface="나눔스퀘어 ExtraBold" panose="020B0600000101010101" pitchFamily="50" charset="-127"/>
                          <a:ea typeface="나눔스퀘어 ExtraBold" panose="020B0600000101010101" pitchFamily="50" charset="-127"/>
                        </a:rPr>
                        <a:t>지연회수에</a:t>
                      </a:r>
                      <a:r>
                        <a:rPr lang="ko-KR" altLang="en-US" sz="1200" kern="0" spc="0" dirty="0">
                          <a:solidFill>
                            <a:srgbClr val="0C0C0C"/>
                          </a:solidFill>
                          <a:effectLst/>
                          <a:latin typeface="나눔스퀘어 ExtraBold" panose="020B0600000101010101" pitchFamily="50" charset="-127"/>
                          <a:ea typeface="나눔스퀘어 ExtraBold" panose="020B0600000101010101" pitchFamily="50" charset="-127"/>
                        </a:rPr>
                        <a:t> 따른 </a:t>
                      </a:r>
                      <a:r>
                        <a:rPr lang="ko-KR" altLang="en-US" sz="1200" kern="0" spc="0" dirty="0" err="1">
                          <a:solidFill>
                            <a:srgbClr val="0C0C0C"/>
                          </a:solidFill>
                          <a:effectLst/>
                          <a:latin typeface="나눔스퀘어 ExtraBold" panose="020B0600000101010101" pitchFamily="50" charset="-127"/>
                          <a:ea typeface="나눔스퀘어 ExtraBold" panose="020B0600000101010101" pitchFamily="50" charset="-127"/>
                        </a:rPr>
                        <a:t>정상이자</a:t>
                      </a:r>
                      <a:r>
                        <a:rPr lang="ko-KR" altLang="en-US" sz="1200" kern="0" spc="0" dirty="0">
                          <a:solidFill>
                            <a:srgbClr val="0C0C0C"/>
                          </a:solidFill>
                          <a:effectLst/>
                          <a:latin typeface="나눔스퀘어 ExtraBold" panose="020B0600000101010101" pitchFamily="50" charset="-127"/>
                          <a:ea typeface="나눔스퀘어 ExtraBold" panose="020B0600000101010101" pitchFamily="50" charset="-127"/>
                        </a:rPr>
                        <a:t> </a:t>
                      </a:r>
                      <a:r>
                        <a:rPr lang="ko-KR" altLang="en-US" sz="1200" kern="0" spc="0" dirty="0" err="1">
                          <a:solidFill>
                            <a:srgbClr val="0C0C0C"/>
                          </a:solidFill>
                          <a:effectLst/>
                          <a:latin typeface="나눔스퀘어 ExtraBold" panose="020B0600000101010101" pitchFamily="50" charset="-127"/>
                          <a:ea typeface="나눔스퀘어 ExtraBold" panose="020B0600000101010101" pitchFamily="50" charset="-127"/>
                        </a:rPr>
                        <a:t>미수취</a:t>
                      </a:r>
                      <a:r>
                        <a:rPr lang="ko-KR" altLang="en-US" sz="1200" kern="0" spc="0" dirty="0">
                          <a:solidFill>
                            <a:srgbClr val="0C0C0C"/>
                          </a:solidFill>
                          <a:effectLst/>
                          <a:latin typeface="나눔스퀘어 ExtraBold" panose="020B0600000101010101" pitchFamily="50" charset="-127"/>
                          <a:ea typeface="나눔스퀘어 ExtraBold" panose="020B0600000101010101" pitchFamily="50" charset="-127"/>
                        </a:rPr>
                        <a:t> 등에 대한 확인</a:t>
                      </a:r>
                    </a:p>
                  </a:txBody>
                  <a:tcPr anchor="ctr">
                    <a:lnL w="3556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2767972893"/>
                  </a:ext>
                </a:extLst>
              </a:tr>
              <a:tr h="313228"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kern="0" spc="0" dirty="0">
                          <a:solidFill>
                            <a:srgbClr val="0C0C0C"/>
                          </a:solidFill>
                          <a:effectLst/>
                          <a:latin typeface="나눔스퀘어 ExtraBold" panose="020B0600000101010101" pitchFamily="50" charset="-127"/>
                          <a:ea typeface="나눔스퀘어 ExtraBold" panose="020B0600000101010101" pitchFamily="50" charset="-127"/>
                        </a:rPr>
                        <a:t>4</a:t>
                      </a:r>
                    </a:p>
                  </a:txBody>
                  <a:tcPr anchor="ctr">
                    <a:lnL w="3556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38100" marR="38100" indent="0" algn="ctr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200" kern="0" spc="-50" dirty="0">
                          <a:solidFill>
                            <a:srgbClr val="000000"/>
                          </a:solidFill>
                          <a:effectLst/>
                          <a:latin typeface="나눔스퀘어 ExtraBold" panose="020B0600000101010101" pitchFamily="50" charset="-127"/>
                          <a:ea typeface="나눔스퀘어 ExtraBold" panose="020B0600000101010101" pitchFamily="50" charset="-127"/>
                        </a:rPr>
                        <a:t>대여금</a:t>
                      </a:r>
                    </a:p>
                  </a:txBody>
                  <a:tcPr anchor="ctr">
                    <a:lnL w="3556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just" fontAlgn="base" latinLnBrk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200" kern="0" spc="0" dirty="0">
                          <a:solidFill>
                            <a:srgbClr val="0C0C0C"/>
                          </a:solidFill>
                          <a:effectLst/>
                          <a:latin typeface="나눔스퀘어 ExtraBold" panose="020B0600000101010101" pitchFamily="50" charset="-127"/>
                          <a:ea typeface="나눔스퀘어 ExtraBold" panose="020B0600000101010101" pitchFamily="50" charset="-127"/>
                        </a:rPr>
                        <a:t>특수관계인 대여금 등 가지급금에 대한 인정이자 및 지급이자 </a:t>
                      </a:r>
                      <a:r>
                        <a:rPr lang="ko-KR" altLang="en-US" sz="1200" kern="0" spc="0" dirty="0" err="1">
                          <a:solidFill>
                            <a:srgbClr val="0C0C0C"/>
                          </a:solidFill>
                          <a:effectLst/>
                          <a:latin typeface="나눔스퀘어 ExtraBold" panose="020B0600000101010101" pitchFamily="50" charset="-127"/>
                          <a:ea typeface="나눔스퀘어 ExtraBold" panose="020B0600000101010101" pitchFamily="50" charset="-127"/>
                        </a:rPr>
                        <a:t>조정여부에</a:t>
                      </a:r>
                      <a:r>
                        <a:rPr lang="ko-KR" altLang="en-US" sz="1200" kern="0" spc="0" dirty="0">
                          <a:solidFill>
                            <a:srgbClr val="0C0C0C"/>
                          </a:solidFill>
                          <a:effectLst/>
                          <a:latin typeface="나눔스퀘어 ExtraBold" panose="020B0600000101010101" pitchFamily="50" charset="-127"/>
                          <a:ea typeface="나눔스퀘어 ExtraBold" panose="020B0600000101010101" pitchFamily="50" charset="-127"/>
                        </a:rPr>
                        <a:t> 대한 확인</a:t>
                      </a:r>
                    </a:p>
                  </a:txBody>
                  <a:tcPr anchor="ctr">
                    <a:lnL w="3556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222584206"/>
                  </a:ext>
                </a:extLst>
              </a:tr>
              <a:tr h="313228"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kern="0" spc="0" dirty="0">
                          <a:solidFill>
                            <a:srgbClr val="0C0C0C"/>
                          </a:solidFill>
                          <a:effectLst/>
                          <a:latin typeface="나눔스퀘어 ExtraBold" panose="020B0600000101010101" pitchFamily="50" charset="-127"/>
                          <a:ea typeface="나눔스퀘어 ExtraBold" panose="020B0600000101010101" pitchFamily="50" charset="-127"/>
                        </a:rPr>
                        <a:t>5</a:t>
                      </a:r>
                    </a:p>
                  </a:txBody>
                  <a:tcPr anchor="ctr">
                    <a:lnL w="3556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38100" marR="38100" indent="0" algn="ctr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200" kern="0" spc="-50" dirty="0">
                          <a:solidFill>
                            <a:srgbClr val="000000"/>
                          </a:solidFill>
                          <a:effectLst/>
                          <a:latin typeface="나눔스퀘어 ExtraBold" panose="020B0600000101010101" pitchFamily="50" charset="-127"/>
                          <a:ea typeface="나눔스퀘어 ExtraBold" panose="020B0600000101010101" pitchFamily="50" charset="-127"/>
                        </a:rPr>
                        <a:t>유형자산</a:t>
                      </a:r>
                    </a:p>
                  </a:txBody>
                  <a:tcPr anchor="ctr">
                    <a:lnL w="3556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just" fontAlgn="base" latinLnBrk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200" kern="0" spc="0" dirty="0">
                          <a:solidFill>
                            <a:srgbClr val="0C0C0C"/>
                          </a:solidFill>
                          <a:effectLst/>
                          <a:latin typeface="나눔스퀘어 ExtraBold" panose="020B0600000101010101" pitchFamily="50" charset="-127"/>
                          <a:ea typeface="나눔스퀘어 ExtraBold" panose="020B0600000101010101" pitchFamily="50" charset="-127"/>
                        </a:rPr>
                        <a:t>법인의 자산을 </a:t>
                      </a:r>
                      <a:r>
                        <a:rPr lang="ko-KR" altLang="en-US" sz="1200" kern="0" spc="0" dirty="0" err="1">
                          <a:solidFill>
                            <a:srgbClr val="0C0C0C"/>
                          </a:solidFill>
                          <a:effectLst/>
                          <a:latin typeface="나눔스퀘어 ExtraBold" panose="020B0600000101010101" pitchFamily="50" charset="-127"/>
                          <a:ea typeface="나눔스퀘어 ExtraBold" panose="020B0600000101010101" pitchFamily="50" charset="-127"/>
                        </a:rPr>
                        <a:t>업무목적</a:t>
                      </a:r>
                      <a:r>
                        <a:rPr lang="ko-KR" altLang="en-US" sz="1200" kern="0" spc="0" dirty="0">
                          <a:solidFill>
                            <a:srgbClr val="0C0C0C"/>
                          </a:solidFill>
                          <a:effectLst/>
                          <a:latin typeface="나눔스퀘어 ExtraBold" panose="020B0600000101010101" pitchFamily="50" charset="-127"/>
                          <a:ea typeface="나눔스퀘어 ExtraBold" panose="020B0600000101010101" pitchFamily="50" charset="-127"/>
                        </a:rPr>
                        <a:t> 외 사용</a:t>
                      </a:r>
                      <a:r>
                        <a:rPr lang="en-US" altLang="ko-KR" sz="1200" kern="0" spc="0" dirty="0">
                          <a:solidFill>
                            <a:srgbClr val="0C0C0C"/>
                          </a:solidFill>
                          <a:effectLst/>
                          <a:latin typeface="나눔스퀘어 ExtraBold" panose="020B0600000101010101" pitchFamily="50" charset="-127"/>
                          <a:ea typeface="나눔스퀘어 ExtraBold" panose="020B0600000101010101" pitchFamily="50" charset="-127"/>
                        </a:rPr>
                        <a:t>(</a:t>
                      </a:r>
                      <a:r>
                        <a:rPr lang="ko-KR" altLang="en-US" sz="1200" kern="0" spc="0" dirty="0" err="1">
                          <a:solidFill>
                            <a:srgbClr val="0C0C0C"/>
                          </a:solidFill>
                          <a:effectLst/>
                          <a:latin typeface="나눔스퀘어 ExtraBold" panose="020B0600000101010101" pitchFamily="50" charset="-127"/>
                          <a:ea typeface="나눔스퀘어 ExtraBold" panose="020B0600000101010101" pitchFamily="50" charset="-127"/>
                        </a:rPr>
                        <a:t>사적사용</a:t>
                      </a:r>
                      <a:r>
                        <a:rPr lang="ko-KR" altLang="en-US" sz="1200" kern="0" spc="0" dirty="0">
                          <a:solidFill>
                            <a:srgbClr val="0C0C0C"/>
                          </a:solidFill>
                          <a:effectLst/>
                          <a:latin typeface="나눔스퀘어 ExtraBold" panose="020B0600000101010101" pitchFamily="50" charset="-127"/>
                          <a:ea typeface="나눔스퀘어 ExtraBold" panose="020B0600000101010101" pitchFamily="50" charset="-127"/>
                        </a:rPr>
                        <a:t> 포함</a:t>
                      </a:r>
                      <a:r>
                        <a:rPr lang="en-US" altLang="ko-KR" sz="1200" kern="0" spc="0" dirty="0">
                          <a:solidFill>
                            <a:srgbClr val="0C0C0C"/>
                          </a:solidFill>
                          <a:effectLst/>
                          <a:latin typeface="나눔스퀘어 ExtraBold" panose="020B0600000101010101" pitchFamily="50" charset="-127"/>
                          <a:ea typeface="나눔스퀘어 ExtraBold" panose="020B0600000101010101" pitchFamily="50" charset="-127"/>
                        </a:rPr>
                        <a:t>)</a:t>
                      </a:r>
                      <a:r>
                        <a:rPr lang="ko-KR" altLang="en-US" sz="1200" kern="0" spc="0" dirty="0">
                          <a:solidFill>
                            <a:srgbClr val="0C0C0C"/>
                          </a:solidFill>
                          <a:effectLst/>
                          <a:latin typeface="나눔스퀘어 ExtraBold" panose="020B0600000101010101" pitchFamily="50" charset="-127"/>
                          <a:ea typeface="나눔스퀘어 ExtraBold" panose="020B0600000101010101" pitchFamily="50" charset="-127"/>
                        </a:rPr>
                        <a:t>하였는지 여부 등 확인</a:t>
                      </a:r>
                    </a:p>
                  </a:txBody>
                  <a:tcPr anchor="ctr">
                    <a:lnL w="3556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647842899"/>
                  </a:ext>
                </a:extLst>
              </a:tr>
              <a:tr h="313228"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kern="0" spc="0" dirty="0">
                          <a:solidFill>
                            <a:srgbClr val="0C0C0C"/>
                          </a:solidFill>
                          <a:effectLst/>
                          <a:latin typeface="나눔스퀘어 ExtraBold" panose="020B0600000101010101" pitchFamily="50" charset="-127"/>
                          <a:ea typeface="나눔스퀘어 ExtraBold" panose="020B0600000101010101" pitchFamily="50" charset="-127"/>
                        </a:rPr>
                        <a:t>6</a:t>
                      </a:r>
                    </a:p>
                  </a:txBody>
                  <a:tcPr anchor="ctr">
                    <a:lnL w="3556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200" kern="0" spc="-50" dirty="0">
                          <a:solidFill>
                            <a:srgbClr val="000000"/>
                          </a:solidFill>
                          <a:effectLst/>
                          <a:latin typeface="나눔스퀘어 ExtraBold" panose="020B0600000101010101" pitchFamily="50" charset="-127"/>
                          <a:ea typeface="나눔스퀘어 ExtraBold" panose="020B0600000101010101" pitchFamily="50" charset="-127"/>
                        </a:rPr>
                        <a:t>유</a:t>
                      </a:r>
                      <a:r>
                        <a:rPr lang="en-US" altLang="ko-KR" sz="1200" kern="0" spc="-50" dirty="0">
                          <a:solidFill>
                            <a:srgbClr val="000000"/>
                          </a:solidFill>
                          <a:effectLst/>
                          <a:latin typeface="나눔스퀘어 ExtraBold" panose="020B0600000101010101" pitchFamily="50" charset="-127"/>
                          <a:ea typeface="나눔스퀘어 ExtraBold" panose="020B0600000101010101" pitchFamily="50" charset="-127"/>
                        </a:rPr>
                        <a:t>·</a:t>
                      </a:r>
                      <a:r>
                        <a:rPr lang="ko-KR" altLang="en-US" sz="1200" kern="0" spc="-50" dirty="0">
                          <a:solidFill>
                            <a:srgbClr val="000000"/>
                          </a:solidFill>
                          <a:effectLst/>
                          <a:latin typeface="나눔스퀘어 ExtraBold" panose="020B0600000101010101" pitchFamily="50" charset="-127"/>
                          <a:ea typeface="나눔스퀘어 ExtraBold" panose="020B0600000101010101" pitchFamily="50" charset="-127"/>
                        </a:rPr>
                        <a:t>무형자산</a:t>
                      </a:r>
                    </a:p>
                  </a:txBody>
                  <a:tcPr anchor="ctr">
                    <a:lnL w="3556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just" fontAlgn="base" latinLnBrk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200" kern="0" spc="0" dirty="0">
                          <a:solidFill>
                            <a:srgbClr val="0C0C0C"/>
                          </a:solidFill>
                          <a:effectLst/>
                          <a:latin typeface="나눔스퀘어 ExtraBold" panose="020B0600000101010101" pitchFamily="50" charset="-127"/>
                          <a:ea typeface="나눔스퀘어 ExtraBold" panose="020B0600000101010101" pitchFamily="50" charset="-127"/>
                        </a:rPr>
                        <a:t>유</a:t>
                      </a:r>
                      <a:r>
                        <a:rPr lang="en-US" altLang="ko-KR" sz="1200" kern="0" spc="0" dirty="0">
                          <a:solidFill>
                            <a:srgbClr val="0C0C0C"/>
                          </a:solidFill>
                          <a:effectLst/>
                          <a:latin typeface="나눔스퀘어 ExtraBold" panose="020B0600000101010101" pitchFamily="50" charset="-127"/>
                          <a:ea typeface="나눔스퀘어 ExtraBold" panose="020B0600000101010101" pitchFamily="50" charset="-127"/>
                        </a:rPr>
                        <a:t>·</a:t>
                      </a:r>
                      <a:r>
                        <a:rPr lang="ko-KR" altLang="en-US" sz="1200" kern="0" spc="0" dirty="0">
                          <a:solidFill>
                            <a:srgbClr val="0C0C0C"/>
                          </a:solidFill>
                          <a:effectLst/>
                          <a:latin typeface="나눔스퀘어 ExtraBold" panose="020B0600000101010101" pitchFamily="50" charset="-127"/>
                          <a:ea typeface="나눔스퀘어 ExtraBold" panose="020B0600000101010101" pitchFamily="50" charset="-127"/>
                        </a:rPr>
                        <a:t>무형자산의 감가상각 내용연수 적정성 및 당기 손금 처리 여부 등의 확인</a:t>
                      </a:r>
                    </a:p>
                  </a:txBody>
                  <a:tcPr anchor="ctr">
                    <a:lnL w="3556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3204902126"/>
                  </a:ext>
                </a:extLst>
              </a:tr>
              <a:tr h="313228"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kern="0" spc="0" dirty="0">
                          <a:solidFill>
                            <a:srgbClr val="0C0C0C"/>
                          </a:solidFill>
                          <a:effectLst/>
                          <a:latin typeface="나눔스퀘어 ExtraBold" panose="020B0600000101010101" pitchFamily="50" charset="-127"/>
                          <a:ea typeface="나눔스퀘어 ExtraBold" panose="020B0600000101010101" pitchFamily="50" charset="-127"/>
                        </a:rPr>
                        <a:t>7</a:t>
                      </a:r>
                    </a:p>
                  </a:txBody>
                  <a:tcPr anchor="ctr">
                    <a:lnL w="3556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38100" marR="38100" indent="0" algn="ctr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200" kern="0" spc="-50" dirty="0">
                          <a:solidFill>
                            <a:srgbClr val="000000"/>
                          </a:solidFill>
                          <a:effectLst/>
                          <a:latin typeface="나눔스퀘어 ExtraBold" panose="020B0600000101010101" pitchFamily="50" charset="-127"/>
                          <a:ea typeface="나눔스퀘어 ExtraBold" panose="020B0600000101010101" pitchFamily="50" charset="-127"/>
                        </a:rPr>
                        <a:t>매출</a:t>
                      </a:r>
                      <a:r>
                        <a:rPr lang="en-US" altLang="ko-KR" sz="1200" kern="0" spc="-50" dirty="0">
                          <a:solidFill>
                            <a:srgbClr val="000000"/>
                          </a:solidFill>
                          <a:effectLst/>
                          <a:latin typeface="나눔스퀘어 ExtraBold" panose="020B0600000101010101" pitchFamily="50" charset="-127"/>
                          <a:ea typeface="나눔스퀘어 ExtraBold" panose="020B0600000101010101" pitchFamily="50" charset="-127"/>
                        </a:rPr>
                        <a:t>·</a:t>
                      </a:r>
                      <a:r>
                        <a:rPr lang="ko-KR" altLang="en-US" sz="1200" kern="0" spc="-50" dirty="0" err="1">
                          <a:solidFill>
                            <a:srgbClr val="000000"/>
                          </a:solidFill>
                          <a:effectLst/>
                          <a:latin typeface="나눔스퀘어 ExtraBold" panose="020B0600000101010101" pitchFamily="50" charset="-127"/>
                          <a:ea typeface="나눔스퀘어 ExtraBold" panose="020B0600000101010101" pitchFamily="50" charset="-127"/>
                        </a:rPr>
                        <a:t>매입거래</a:t>
                      </a:r>
                      <a:endParaRPr lang="ko-KR" altLang="en-US" sz="1200" kern="0" spc="-50" dirty="0">
                        <a:solidFill>
                          <a:srgbClr val="000000"/>
                        </a:solidFill>
                        <a:effectLst/>
                        <a:latin typeface="나눔스퀘어 ExtraBold" panose="020B0600000101010101" pitchFamily="50" charset="-127"/>
                        <a:ea typeface="나눔스퀘어 ExtraBold" panose="020B0600000101010101" pitchFamily="50" charset="-127"/>
                      </a:endParaRPr>
                    </a:p>
                  </a:txBody>
                  <a:tcPr anchor="ctr">
                    <a:lnL w="3556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just" fontAlgn="base" latinLnBrk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200" kern="0" spc="0" dirty="0">
                          <a:solidFill>
                            <a:srgbClr val="0C0C0C"/>
                          </a:solidFill>
                          <a:effectLst/>
                          <a:latin typeface="나눔스퀘어 ExtraBold" panose="020B0600000101010101" pitchFamily="50" charset="-127"/>
                          <a:ea typeface="나눔스퀘어 ExtraBold" panose="020B0600000101010101" pitchFamily="50" charset="-127"/>
                        </a:rPr>
                        <a:t>특수관계인간 거래가 부당행위계산 부인 대상인지 확인</a:t>
                      </a:r>
                    </a:p>
                  </a:txBody>
                  <a:tcPr anchor="ctr">
                    <a:lnL w="3556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669381258"/>
                  </a:ext>
                </a:extLst>
              </a:tr>
              <a:tr h="313228"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kern="0" spc="0" dirty="0">
                          <a:solidFill>
                            <a:srgbClr val="0C0C0C"/>
                          </a:solidFill>
                          <a:effectLst/>
                          <a:latin typeface="나눔스퀘어 ExtraBold" panose="020B0600000101010101" pitchFamily="50" charset="-127"/>
                          <a:ea typeface="나눔스퀘어 ExtraBold" panose="020B0600000101010101" pitchFamily="50" charset="-127"/>
                        </a:rPr>
                        <a:t>8</a:t>
                      </a:r>
                    </a:p>
                  </a:txBody>
                  <a:tcPr anchor="ctr">
                    <a:lnL w="3556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38100" marR="38100" indent="0" algn="ctr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200" kern="0" spc="-50" dirty="0" err="1">
                          <a:solidFill>
                            <a:srgbClr val="000000"/>
                          </a:solidFill>
                          <a:effectLst/>
                          <a:latin typeface="나눔스퀘어 ExtraBold" panose="020B0600000101010101" pitchFamily="50" charset="-127"/>
                          <a:ea typeface="나눔스퀘어 ExtraBold" panose="020B0600000101010101" pitchFamily="50" charset="-127"/>
                        </a:rPr>
                        <a:t>판매비와</a:t>
                      </a:r>
                      <a:r>
                        <a:rPr lang="ko-KR" altLang="en-US" sz="1200" kern="0" spc="-50" dirty="0">
                          <a:solidFill>
                            <a:srgbClr val="000000"/>
                          </a:solidFill>
                          <a:effectLst/>
                          <a:latin typeface="나눔스퀘어 ExtraBold" panose="020B0600000101010101" pitchFamily="50" charset="-127"/>
                          <a:ea typeface="나눔스퀘어 ExtraBold" panose="020B0600000101010101" pitchFamily="50" charset="-127"/>
                        </a:rPr>
                        <a:t> 관리비</a:t>
                      </a:r>
                    </a:p>
                  </a:txBody>
                  <a:tcPr anchor="ctr">
                    <a:lnL w="3556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just" fontAlgn="base" latinLnBrk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200" kern="0" spc="0" dirty="0">
                          <a:solidFill>
                            <a:srgbClr val="0C0C0C"/>
                          </a:solidFill>
                          <a:effectLst/>
                          <a:latin typeface="나눔스퀘어 ExtraBold" panose="020B0600000101010101" pitchFamily="50" charset="-127"/>
                          <a:ea typeface="나눔스퀘어 ExtraBold" panose="020B0600000101010101" pitchFamily="50" charset="-127"/>
                        </a:rPr>
                        <a:t>임원 등이 사적으로 사용한 비용이 있는지 확인</a:t>
                      </a:r>
                    </a:p>
                  </a:txBody>
                  <a:tcPr anchor="ctr">
                    <a:lnL w="3556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3509698914"/>
                  </a:ext>
                </a:extLst>
              </a:tr>
              <a:tr h="313228"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kern="0" spc="0" dirty="0">
                          <a:solidFill>
                            <a:srgbClr val="0C0C0C"/>
                          </a:solidFill>
                          <a:effectLst/>
                          <a:latin typeface="나눔스퀘어 ExtraBold" panose="020B0600000101010101" pitchFamily="50" charset="-127"/>
                          <a:ea typeface="나눔스퀘어 ExtraBold" panose="020B0600000101010101" pitchFamily="50" charset="-127"/>
                        </a:rPr>
                        <a:t>9</a:t>
                      </a:r>
                    </a:p>
                  </a:txBody>
                  <a:tcPr anchor="ctr">
                    <a:lnL w="3556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38100" marR="38100" indent="0" algn="ctr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200" kern="0" spc="-50" dirty="0" err="1">
                          <a:solidFill>
                            <a:srgbClr val="000000"/>
                          </a:solidFill>
                          <a:effectLst/>
                          <a:latin typeface="나눔스퀘어 ExtraBold" panose="020B0600000101010101" pitchFamily="50" charset="-127"/>
                          <a:ea typeface="나눔스퀘어 ExtraBold" panose="020B0600000101010101" pitchFamily="50" charset="-127"/>
                        </a:rPr>
                        <a:t>판매비와</a:t>
                      </a:r>
                      <a:r>
                        <a:rPr lang="ko-KR" altLang="en-US" sz="1200" kern="0" spc="-50" dirty="0">
                          <a:solidFill>
                            <a:srgbClr val="000000"/>
                          </a:solidFill>
                          <a:effectLst/>
                          <a:latin typeface="나눔스퀘어 ExtraBold" panose="020B0600000101010101" pitchFamily="50" charset="-127"/>
                          <a:ea typeface="나눔스퀘어 ExtraBold" panose="020B0600000101010101" pitchFamily="50" charset="-127"/>
                        </a:rPr>
                        <a:t> 관리비</a:t>
                      </a:r>
                    </a:p>
                  </a:txBody>
                  <a:tcPr anchor="ctr">
                    <a:lnL w="3556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just" fontAlgn="base" latinLnBrk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200" kern="0" spc="0" dirty="0" err="1">
                          <a:solidFill>
                            <a:srgbClr val="0C0C0C"/>
                          </a:solidFill>
                          <a:effectLst/>
                          <a:latin typeface="나눔스퀘어 ExtraBold" panose="020B0600000101010101" pitchFamily="50" charset="-127"/>
                          <a:ea typeface="나눔스퀘어 ExtraBold" panose="020B0600000101010101" pitchFamily="50" charset="-127"/>
                        </a:rPr>
                        <a:t>적격증빙</a:t>
                      </a:r>
                      <a:r>
                        <a:rPr lang="ko-KR" altLang="en-US" sz="1200" kern="0" spc="0" dirty="0">
                          <a:solidFill>
                            <a:srgbClr val="0C0C0C"/>
                          </a:solidFill>
                          <a:effectLst/>
                          <a:latin typeface="나눔스퀘어 ExtraBold" panose="020B0600000101010101" pitchFamily="50" charset="-127"/>
                          <a:ea typeface="나눔스퀘어 ExtraBold" panose="020B0600000101010101" pitchFamily="50" charset="-127"/>
                        </a:rPr>
                        <a:t> 수취 없이 비용처리 하였는지에 대한 확인</a:t>
                      </a:r>
                    </a:p>
                  </a:txBody>
                  <a:tcPr anchor="ctr">
                    <a:lnL w="3556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3149691059"/>
                  </a:ext>
                </a:extLst>
              </a:tr>
              <a:tr h="246062"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kern="0" spc="0">
                          <a:solidFill>
                            <a:srgbClr val="0C0C0C"/>
                          </a:solidFill>
                          <a:effectLst/>
                          <a:latin typeface="나눔스퀘어 ExtraBold" panose="020B0600000101010101" pitchFamily="50" charset="-127"/>
                          <a:ea typeface="나눔스퀘어 ExtraBold" panose="020B0600000101010101" pitchFamily="50" charset="-127"/>
                        </a:rPr>
                        <a:t>10</a:t>
                      </a:r>
                      <a:endParaRPr lang="en-US" sz="1200" kern="0" spc="0" dirty="0">
                        <a:solidFill>
                          <a:srgbClr val="0C0C0C"/>
                        </a:solidFill>
                        <a:effectLst/>
                        <a:latin typeface="나눔스퀘어 ExtraBold" panose="020B0600000101010101" pitchFamily="50" charset="-127"/>
                        <a:ea typeface="나눔스퀘어 ExtraBold" panose="020B0600000101010101" pitchFamily="50" charset="-127"/>
                      </a:endParaRPr>
                    </a:p>
                  </a:txBody>
                  <a:tcPr anchor="ctr">
                    <a:lnL w="3556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38100" marR="38100" indent="0" algn="ctr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200" kern="0" spc="-50" dirty="0" err="1">
                          <a:solidFill>
                            <a:srgbClr val="000000"/>
                          </a:solidFill>
                          <a:effectLst/>
                          <a:latin typeface="나눔스퀘어 ExtraBold" panose="020B0600000101010101" pitchFamily="50" charset="-127"/>
                          <a:ea typeface="나눔스퀘어 ExtraBold" panose="020B0600000101010101" pitchFamily="50" charset="-127"/>
                        </a:rPr>
                        <a:t>판매비와</a:t>
                      </a:r>
                      <a:r>
                        <a:rPr lang="ko-KR" altLang="en-US" sz="1200" kern="0" spc="-50" baseline="0" dirty="0">
                          <a:solidFill>
                            <a:srgbClr val="000000"/>
                          </a:solidFill>
                          <a:effectLst/>
                          <a:latin typeface="나눔스퀘어 ExtraBold" panose="020B0600000101010101" pitchFamily="50" charset="-127"/>
                          <a:ea typeface="나눔스퀘어 ExtraBold" panose="020B0600000101010101" pitchFamily="50" charset="-127"/>
                        </a:rPr>
                        <a:t> </a:t>
                      </a:r>
                      <a:r>
                        <a:rPr lang="ko-KR" altLang="en-US" sz="1200" kern="0" spc="-50" dirty="0">
                          <a:solidFill>
                            <a:srgbClr val="000000"/>
                          </a:solidFill>
                          <a:effectLst/>
                          <a:latin typeface="나눔스퀘어 ExtraBold" panose="020B0600000101010101" pitchFamily="50" charset="-127"/>
                          <a:ea typeface="나눔스퀘어 ExtraBold" panose="020B0600000101010101" pitchFamily="50" charset="-127"/>
                        </a:rPr>
                        <a:t>관리비</a:t>
                      </a:r>
                    </a:p>
                  </a:txBody>
                  <a:tcPr anchor="ctr">
                    <a:lnL w="3556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just" fontAlgn="base" latinLnBrk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200" kern="0" spc="0" dirty="0">
                          <a:solidFill>
                            <a:srgbClr val="0C0C0C"/>
                          </a:solidFill>
                          <a:effectLst/>
                          <a:latin typeface="나눔스퀘어 ExtraBold" panose="020B0600000101010101" pitchFamily="50" charset="-127"/>
                          <a:ea typeface="나눔스퀘어 ExtraBold" panose="020B0600000101010101" pitchFamily="50" charset="-127"/>
                        </a:rPr>
                        <a:t>판매비와 관리비 중 업무무관비용이나 적격 증빙 없이 비용처리 하였는지 여부에 대한 확인</a:t>
                      </a:r>
                    </a:p>
                  </a:txBody>
                  <a:tcPr anchor="ctr">
                    <a:lnL w="3556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3298070809"/>
                  </a:ext>
                </a:extLst>
              </a:tr>
              <a:tr h="246062"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kern="0" spc="0" dirty="0">
                          <a:solidFill>
                            <a:srgbClr val="0C0C0C"/>
                          </a:solidFill>
                          <a:effectLst/>
                          <a:latin typeface="나눔스퀘어 ExtraBold" panose="020B0600000101010101" pitchFamily="50" charset="-127"/>
                          <a:ea typeface="나눔스퀘어 ExtraBold" panose="020B0600000101010101" pitchFamily="50" charset="-127"/>
                        </a:rPr>
                        <a:t>11</a:t>
                      </a:r>
                    </a:p>
                  </a:txBody>
                  <a:tcPr anchor="ctr">
                    <a:lnL w="3556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38100" marR="38100" indent="0" algn="ctr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200" kern="0" spc="-50" dirty="0" err="1">
                          <a:solidFill>
                            <a:srgbClr val="000000"/>
                          </a:solidFill>
                          <a:effectLst/>
                          <a:latin typeface="나눔스퀘어 ExtraBold" panose="020B0600000101010101" pitchFamily="50" charset="-127"/>
                          <a:ea typeface="나눔스퀘어 ExtraBold" panose="020B0600000101010101" pitchFamily="50" charset="-127"/>
                        </a:rPr>
                        <a:t>판매비와</a:t>
                      </a:r>
                      <a:r>
                        <a:rPr lang="ko-KR" altLang="en-US" sz="1200" kern="0" spc="-50" dirty="0">
                          <a:solidFill>
                            <a:srgbClr val="000000"/>
                          </a:solidFill>
                          <a:effectLst/>
                          <a:latin typeface="나눔스퀘어 ExtraBold" panose="020B0600000101010101" pitchFamily="50" charset="-127"/>
                          <a:ea typeface="나눔스퀘어 ExtraBold" panose="020B0600000101010101" pitchFamily="50" charset="-127"/>
                        </a:rPr>
                        <a:t> 관리비</a:t>
                      </a:r>
                    </a:p>
                  </a:txBody>
                  <a:tcPr anchor="ctr">
                    <a:lnL w="3556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just" fontAlgn="base" latinLnBrk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200" kern="0" spc="0" dirty="0" err="1">
                          <a:solidFill>
                            <a:srgbClr val="0C0C0C"/>
                          </a:solidFill>
                          <a:effectLst/>
                          <a:latin typeface="나눔스퀘어 ExtraBold" panose="020B0600000101010101" pitchFamily="50" charset="-127"/>
                          <a:ea typeface="나눔스퀘어 ExtraBold" panose="020B0600000101010101" pitchFamily="50" charset="-127"/>
                        </a:rPr>
                        <a:t>판매비와</a:t>
                      </a:r>
                      <a:r>
                        <a:rPr lang="ko-KR" altLang="en-US" sz="1200" kern="0" spc="0" dirty="0">
                          <a:solidFill>
                            <a:srgbClr val="0C0C0C"/>
                          </a:solidFill>
                          <a:effectLst/>
                          <a:latin typeface="나눔스퀘어 ExtraBold" panose="020B0600000101010101" pitchFamily="50" charset="-127"/>
                          <a:ea typeface="나눔스퀘어 ExtraBold" panose="020B0600000101010101" pitchFamily="50" charset="-127"/>
                        </a:rPr>
                        <a:t> 관리비 중 접대비 관련 비용이 포함되었는지 여부에 대한 확인</a:t>
                      </a:r>
                    </a:p>
                  </a:txBody>
                  <a:tcPr anchor="ctr">
                    <a:lnL w="3556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70989593"/>
                  </a:ext>
                </a:extLst>
              </a:tr>
              <a:tr h="313228"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kern="0" spc="0" dirty="0">
                          <a:solidFill>
                            <a:srgbClr val="0C0C0C"/>
                          </a:solidFill>
                          <a:effectLst/>
                          <a:latin typeface="나눔스퀘어 ExtraBold" panose="020B0600000101010101" pitchFamily="50" charset="-127"/>
                          <a:ea typeface="나눔스퀘어 ExtraBold" panose="020B0600000101010101" pitchFamily="50" charset="-127"/>
                        </a:rPr>
                        <a:t>12</a:t>
                      </a:r>
                    </a:p>
                  </a:txBody>
                  <a:tcPr anchor="ctr">
                    <a:lnL w="3556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38100" marR="38100" indent="0" algn="ctr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200" kern="0" spc="-50" dirty="0" err="1">
                          <a:solidFill>
                            <a:srgbClr val="000000"/>
                          </a:solidFill>
                          <a:effectLst/>
                          <a:latin typeface="나눔스퀘어 ExtraBold" panose="020B0600000101010101" pitchFamily="50" charset="-127"/>
                          <a:ea typeface="나눔스퀘어 ExtraBold" panose="020B0600000101010101" pitchFamily="50" charset="-127"/>
                        </a:rPr>
                        <a:t>판매비와</a:t>
                      </a:r>
                      <a:r>
                        <a:rPr lang="ko-KR" altLang="en-US" sz="1200" kern="0" spc="-50" dirty="0">
                          <a:solidFill>
                            <a:srgbClr val="000000"/>
                          </a:solidFill>
                          <a:effectLst/>
                          <a:latin typeface="나눔스퀘어 ExtraBold" panose="020B0600000101010101" pitchFamily="50" charset="-127"/>
                          <a:ea typeface="나눔스퀘어 ExtraBold" panose="020B0600000101010101" pitchFamily="50" charset="-127"/>
                        </a:rPr>
                        <a:t> 관리비</a:t>
                      </a:r>
                    </a:p>
                  </a:txBody>
                  <a:tcPr anchor="ctr">
                    <a:lnL w="3556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just" fontAlgn="base" latinLnBrk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200" kern="0" spc="0" dirty="0" err="1">
                          <a:solidFill>
                            <a:srgbClr val="0C0C0C"/>
                          </a:solidFill>
                          <a:effectLst/>
                          <a:latin typeface="나눔스퀘어 ExtraBold" panose="020B0600000101010101" pitchFamily="50" charset="-127"/>
                          <a:ea typeface="나눔스퀘어 ExtraBold" panose="020B0600000101010101" pitchFamily="50" charset="-127"/>
                        </a:rPr>
                        <a:t>판매비와</a:t>
                      </a:r>
                      <a:r>
                        <a:rPr lang="ko-KR" altLang="en-US" sz="1200" kern="0" spc="0" dirty="0">
                          <a:solidFill>
                            <a:srgbClr val="0C0C0C"/>
                          </a:solidFill>
                          <a:effectLst/>
                          <a:latin typeface="나눔스퀘어 ExtraBold" panose="020B0600000101010101" pitchFamily="50" charset="-127"/>
                          <a:ea typeface="나눔스퀘어 ExtraBold" panose="020B0600000101010101" pitchFamily="50" charset="-127"/>
                        </a:rPr>
                        <a:t> 관리비 중 접대비 관련 비용이 포함되었는지 여부에 대한 확인</a:t>
                      </a:r>
                    </a:p>
                  </a:txBody>
                  <a:tcPr anchor="ctr">
                    <a:lnL w="3556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247883075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559568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그림 8">
            <a:extLst>
              <a:ext uri="{FF2B5EF4-FFF2-40B4-BE49-F238E27FC236}">
                <a16:creationId xmlns:a16="http://schemas.microsoft.com/office/drawing/2014/main" xmlns="" id="{3B1A5D79-5902-41C8-BAED-76B0149ED52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848" b="16848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3" name="사각형: 둥근 모서리 12">
            <a:extLst>
              <a:ext uri="{FF2B5EF4-FFF2-40B4-BE49-F238E27FC236}">
                <a16:creationId xmlns:a16="http://schemas.microsoft.com/office/drawing/2014/main" xmlns="" id="{B0AAEF71-D79C-4536-A1D5-3BE6B62106F3}"/>
              </a:ext>
            </a:extLst>
          </p:cNvPr>
          <p:cNvSpPr/>
          <p:nvPr/>
        </p:nvSpPr>
        <p:spPr>
          <a:xfrm>
            <a:off x="195654" y="614106"/>
            <a:ext cx="11788030" cy="5796236"/>
          </a:xfrm>
          <a:prstGeom prst="roundRect">
            <a:avLst>
              <a:gd name="adj" fmla="val 3684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dirty="0">
                <a:solidFill>
                  <a:srgbClr val="0A1834"/>
                </a:solidFill>
              </a:rPr>
              <a:t>									</a:t>
            </a:r>
            <a:endParaRPr lang="ko-KR" altLang="en-US" dirty="0">
              <a:solidFill>
                <a:srgbClr val="0A1834"/>
              </a:solidFill>
            </a:endParaRPr>
          </a:p>
        </p:txBody>
      </p:sp>
      <p:pic>
        <p:nvPicPr>
          <p:cNvPr id="4" name="그림 3">
            <a:extLst>
              <a:ext uri="{FF2B5EF4-FFF2-40B4-BE49-F238E27FC236}">
                <a16:creationId xmlns:a16="http://schemas.microsoft.com/office/drawing/2014/main" xmlns="" id="{C9BCA64D-037A-49F7-A300-3CB2DC9B6C0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212245" y="0"/>
            <a:ext cx="1785671" cy="552517"/>
          </a:xfrm>
          <a:prstGeom prst="rect">
            <a:avLst/>
          </a:prstGeom>
        </p:spPr>
      </p:pic>
      <p:pic>
        <p:nvPicPr>
          <p:cNvPr id="14" name="그림 13">
            <a:extLst>
              <a:ext uri="{FF2B5EF4-FFF2-40B4-BE49-F238E27FC236}">
                <a16:creationId xmlns:a16="http://schemas.microsoft.com/office/drawing/2014/main" xmlns="" id="{0D9592AB-2BA6-4E77-9EDF-C43A691759C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07896" y="6459624"/>
            <a:ext cx="1525434" cy="355996"/>
          </a:xfrm>
          <a:prstGeom prst="rect">
            <a:avLst/>
          </a:prstGeom>
        </p:spPr>
      </p:pic>
      <p:sp>
        <p:nvSpPr>
          <p:cNvPr id="37" name="TextBox 36">
            <a:extLst>
              <a:ext uri="{FF2B5EF4-FFF2-40B4-BE49-F238E27FC236}">
                <a16:creationId xmlns:a16="http://schemas.microsoft.com/office/drawing/2014/main" xmlns="" id="{3A8C9166-5D9C-4CD9-9582-0B9841FC481C}"/>
              </a:ext>
            </a:extLst>
          </p:cNvPr>
          <p:cNvSpPr txBox="1"/>
          <p:nvPr/>
        </p:nvSpPr>
        <p:spPr>
          <a:xfrm>
            <a:off x="10879671" y="1407459"/>
            <a:ext cx="150582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1200" dirty="0">
                <a:solidFill>
                  <a:schemeClr val="bg1"/>
                </a:solidFill>
                <a:latin typeface="에스코어 드림 6 Bold" panose="020B0703030302020204" pitchFamily="34" charset="-127"/>
                <a:ea typeface="에스코어 드림 6 Bold" panose="020B0703030302020204" pitchFamily="34" charset="-127"/>
              </a:rPr>
              <a:t>세정지원 방안</a:t>
            </a:r>
            <a:endParaRPr lang="ko-KR" altLang="en-US" dirty="0">
              <a:solidFill>
                <a:schemeClr val="bg1"/>
              </a:solidFill>
              <a:latin typeface="에스코어 드림 6 Bold" panose="020B0703030302020204" pitchFamily="34" charset="-127"/>
              <a:ea typeface="에스코어 드림 6 Bold" panose="020B0703030302020204" pitchFamily="34" charset="-127"/>
            </a:endParaRPr>
          </a:p>
        </p:txBody>
      </p:sp>
      <p:grpSp>
        <p:nvGrpSpPr>
          <p:cNvPr id="79" name="그룹 78">
            <a:extLst>
              <a:ext uri="{FF2B5EF4-FFF2-40B4-BE49-F238E27FC236}">
                <a16:creationId xmlns:a16="http://schemas.microsoft.com/office/drawing/2014/main" xmlns="" id="{8B560BB1-20F8-417C-9F14-C6AB5BB7A3E9}"/>
              </a:ext>
            </a:extLst>
          </p:cNvPr>
          <p:cNvGrpSpPr/>
          <p:nvPr/>
        </p:nvGrpSpPr>
        <p:grpSpPr>
          <a:xfrm>
            <a:off x="2159252" y="812975"/>
            <a:ext cx="9862837" cy="812760"/>
            <a:chOff x="2159252" y="871698"/>
            <a:chExt cx="9862837" cy="812760"/>
          </a:xfrm>
        </p:grpSpPr>
        <p:grpSp>
          <p:nvGrpSpPr>
            <p:cNvPr id="80" name="그룹 79">
              <a:extLst>
                <a:ext uri="{FF2B5EF4-FFF2-40B4-BE49-F238E27FC236}">
                  <a16:creationId xmlns:a16="http://schemas.microsoft.com/office/drawing/2014/main" xmlns="" id="{F11AF6BA-C012-4C15-ADE7-319A35B9B795}"/>
                </a:ext>
              </a:extLst>
            </p:cNvPr>
            <p:cNvGrpSpPr/>
            <p:nvPr/>
          </p:nvGrpSpPr>
          <p:grpSpPr>
            <a:xfrm>
              <a:off x="2159252" y="871698"/>
              <a:ext cx="9826567" cy="795757"/>
              <a:chOff x="2159252" y="871698"/>
              <a:chExt cx="9826567" cy="795757"/>
            </a:xfrm>
          </p:grpSpPr>
          <p:grpSp>
            <p:nvGrpSpPr>
              <p:cNvPr id="82" name="Group 27">
                <a:extLst>
                  <a:ext uri="{FF2B5EF4-FFF2-40B4-BE49-F238E27FC236}">
                    <a16:creationId xmlns:a16="http://schemas.microsoft.com/office/drawing/2014/main" xmlns="" id="{6860AD1B-AFBB-454C-85E4-95DB6CE39FBE}"/>
                  </a:ext>
                </a:extLst>
              </p:cNvPr>
              <p:cNvGrpSpPr/>
              <p:nvPr/>
            </p:nvGrpSpPr>
            <p:grpSpPr>
              <a:xfrm>
                <a:off x="3910467" y="871698"/>
                <a:ext cx="8075352" cy="795757"/>
                <a:chOff x="4605654" y="1824853"/>
                <a:chExt cx="6566322" cy="811606"/>
              </a:xfrm>
            </p:grpSpPr>
            <p:sp>
              <p:nvSpPr>
                <p:cNvPr id="86" name="Rectangle 28">
                  <a:extLst>
                    <a:ext uri="{FF2B5EF4-FFF2-40B4-BE49-F238E27FC236}">
                      <a16:creationId xmlns:a16="http://schemas.microsoft.com/office/drawing/2014/main" xmlns="" id="{C14A02B2-ED7D-4653-976E-3D463CFE6ED3}"/>
                    </a:ext>
                  </a:extLst>
                </p:cNvPr>
                <p:cNvSpPr/>
                <p:nvPr/>
              </p:nvSpPr>
              <p:spPr>
                <a:xfrm>
                  <a:off x="4780729" y="2174794"/>
                  <a:ext cx="6391247" cy="461665"/>
                </a:xfrm>
                <a:prstGeom prst="rect">
                  <a:avLst/>
                </a:prstGeom>
                <a:solidFill>
                  <a:srgbClr val="0099CC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r>
                    <a:rPr lang="ko-KR" altLang="en-US" sz="2000">
                      <a:latin typeface="에스코어 드림 6 Bold" panose="020B0703030302020204" pitchFamily="34" charset="-127"/>
                      <a:ea typeface="에스코어 드림 6 Bold" panose="020B0703030302020204" pitchFamily="34" charset="-127"/>
                    </a:rPr>
                    <a:t>           계정과목별</a:t>
                  </a:r>
                  <a:endParaRPr lang="en-US" sz="2000" dirty="0">
                    <a:latin typeface="에스코어 드림 6 Bold" panose="020B0703030302020204" pitchFamily="34" charset="-127"/>
                    <a:ea typeface="에스코어 드림 6 Bold" panose="020B0703030302020204" pitchFamily="34" charset="-127"/>
                  </a:endParaRPr>
                </a:p>
              </p:txBody>
            </p:sp>
            <p:sp>
              <p:nvSpPr>
                <p:cNvPr id="87" name="Parallelogram 31">
                  <a:extLst>
                    <a:ext uri="{FF2B5EF4-FFF2-40B4-BE49-F238E27FC236}">
                      <a16:creationId xmlns:a16="http://schemas.microsoft.com/office/drawing/2014/main" xmlns="" id="{83B26E31-76B3-40FC-9726-ED67ED594041}"/>
                    </a:ext>
                  </a:extLst>
                </p:cNvPr>
                <p:cNvSpPr/>
                <p:nvPr/>
              </p:nvSpPr>
              <p:spPr>
                <a:xfrm rot="5400000" flipH="1">
                  <a:off x="4636437" y="1996338"/>
                  <a:ext cx="777696" cy="489893"/>
                </a:xfrm>
                <a:prstGeom prst="parallelogram">
                  <a:avLst>
                    <a:gd name="adj" fmla="val 55606"/>
                  </a:avLst>
                </a:prstGeom>
                <a:solidFill>
                  <a:srgbClr val="00FFFF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8" name="Arrow: Pentagon 29">
                  <a:extLst>
                    <a:ext uri="{FF2B5EF4-FFF2-40B4-BE49-F238E27FC236}">
                      <a16:creationId xmlns:a16="http://schemas.microsoft.com/office/drawing/2014/main" xmlns="" id="{0F4D7DB0-C2FF-45CA-84D4-790B40D8175D}"/>
                    </a:ext>
                  </a:extLst>
                </p:cNvPr>
                <p:cNvSpPr/>
                <p:nvPr/>
              </p:nvSpPr>
              <p:spPr>
                <a:xfrm flipH="1">
                  <a:off x="4605654" y="1838843"/>
                  <a:ext cx="668642" cy="452912"/>
                </a:xfrm>
                <a:prstGeom prst="homePlate">
                  <a:avLst>
                    <a:gd name="adj" fmla="val 43906"/>
                  </a:avLst>
                </a:prstGeom>
                <a:solidFill>
                  <a:schemeClr val="accent4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89" name="TextBox 88">
                  <a:extLst>
                    <a:ext uri="{FF2B5EF4-FFF2-40B4-BE49-F238E27FC236}">
                      <a16:creationId xmlns:a16="http://schemas.microsoft.com/office/drawing/2014/main" xmlns="" id="{DC757DF6-89C8-471B-A4D9-8BC5E7B7A466}"/>
                    </a:ext>
                  </a:extLst>
                </p:cNvPr>
                <p:cNvSpPr txBox="1"/>
                <p:nvPr/>
              </p:nvSpPr>
              <p:spPr>
                <a:xfrm>
                  <a:off x="4758354" y="1824853"/>
                  <a:ext cx="489894" cy="47086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n-US" altLang="ko-KR" sz="2400" b="1" dirty="0">
                      <a:solidFill>
                        <a:schemeClr val="bg1"/>
                      </a:solidFill>
                      <a:latin typeface="맑은 고딕" panose="020B0503020000020004" pitchFamily="50" charset="-127"/>
                      <a:ea typeface="맑은 고딕" panose="020B0503020000020004" pitchFamily="50" charset="-127"/>
                      <a:cs typeface="Arial" pitchFamily="34" charset="0"/>
                    </a:rPr>
                    <a:t>Ⅰ</a:t>
                  </a:r>
                  <a:endParaRPr lang="ko-KR" altLang="en-US" sz="2400" b="1" dirty="0">
                    <a:solidFill>
                      <a:schemeClr val="bg1"/>
                    </a:solidFill>
                    <a:cs typeface="Arial" pitchFamily="34" charset="0"/>
                  </a:endParaRPr>
                </a:p>
              </p:txBody>
            </p:sp>
          </p:grpSp>
          <p:grpSp>
            <p:nvGrpSpPr>
              <p:cNvPr id="83" name="그룹 82">
                <a:extLst>
                  <a:ext uri="{FF2B5EF4-FFF2-40B4-BE49-F238E27FC236}">
                    <a16:creationId xmlns:a16="http://schemas.microsoft.com/office/drawing/2014/main" xmlns="" id="{3E33EC9A-3945-4B8A-BF12-D07B46AF2615}"/>
                  </a:ext>
                </a:extLst>
              </p:cNvPr>
              <p:cNvGrpSpPr/>
              <p:nvPr/>
            </p:nvGrpSpPr>
            <p:grpSpPr>
              <a:xfrm>
                <a:off x="2159252" y="885415"/>
                <a:ext cx="2571331" cy="444066"/>
                <a:chOff x="2159252" y="885415"/>
                <a:chExt cx="2571331" cy="444066"/>
              </a:xfrm>
            </p:grpSpPr>
            <p:sp>
              <p:nvSpPr>
                <p:cNvPr id="84" name="Arrow: Pentagon 29">
                  <a:extLst>
                    <a:ext uri="{FF2B5EF4-FFF2-40B4-BE49-F238E27FC236}">
                      <a16:creationId xmlns:a16="http://schemas.microsoft.com/office/drawing/2014/main" xmlns="" id="{FE6691BF-DB78-4786-958F-06BF48756ACB}"/>
                    </a:ext>
                  </a:extLst>
                </p:cNvPr>
                <p:cNvSpPr/>
                <p:nvPr/>
              </p:nvSpPr>
              <p:spPr>
                <a:xfrm flipH="1">
                  <a:off x="2159252" y="885415"/>
                  <a:ext cx="2571331" cy="444066"/>
                </a:xfrm>
                <a:prstGeom prst="homePlate">
                  <a:avLst>
                    <a:gd name="adj" fmla="val 43906"/>
                  </a:avLst>
                </a:prstGeom>
                <a:solidFill>
                  <a:srgbClr val="00CCFF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85" name="TextBox 84">
                  <a:extLst>
                    <a:ext uri="{FF2B5EF4-FFF2-40B4-BE49-F238E27FC236}">
                      <a16:creationId xmlns:a16="http://schemas.microsoft.com/office/drawing/2014/main" xmlns="" id="{B2F03029-1759-43EA-A6E0-767736B86758}"/>
                    </a:ext>
                  </a:extLst>
                </p:cNvPr>
                <p:cNvSpPr txBox="1"/>
                <p:nvPr/>
              </p:nvSpPr>
              <p:spPr>
                <a:xfrm>
                  <a:off x="2416029" y="922032"/>
                  <a:ext cx="2162291" cy="36933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n-US" altLang="ko-KR" b="1" dirty="0">
                      <a:solidFill>
                        <a:schemeClr val="bg1"/>
                      </a:solidFill>
                      <a:latin typeface="맑은 고딕" panose="020B0503020000020004" pitchFamily="50" charset="-127"/>
                      <a:ea typeface="맑은 고딕" panose="020B0503020000020004" pitchFamily="50" charset="-127"/>
                      <a:cs typeface="Arial" pitchFamily="34" charset="0"/>
                    </a:rPr>
                    <a:t>Ⅱ. </a:t>
                  </a:r>
                  <a:r>
                    <a:rPr lang="ko-KR" altLang="en-US" b="1" dirty="0" err="1">
                      <a:solidFill>
                        <a:schemeClr val="bg1"/>
                      </a:solidFill>
                      <a:latin typeface="맑은 고딕" panose="020B0503020000020004" pitchFamily="50" charset="-127"/>
                      <a:ea typeface="맑은 고딕" panose="020B0503020000020004" pitchFamily="50" charset="-127"/>
                      <a:cs typeface="Arial" pitchFamily="34" charset="0"/>
                    </a:rPr>
                    <a:t>신고도움서비스</a:t>
                  </a:r>
                  <a:endParaRPr lang="ko-KR" altLang="en-US" b="1" dirty="0">
                    <a:solidFill>
                      <a:schemeClr val="bg1"/>
                    </a:solidFill>
                    <a:cs typeface="Arial" pitchFamily="34" charset="0"/>
                  </a:endParaRPr>
                </a:p>
              </p:txBody>
            </p:sp>
          </p:grpSp>
        </p:grpSp>
        <p:sp>
          <p:nvSpPr>
            <p:cNvPr id="81" name="TextBox 80">
              <a:extLst>
                <a:ext uri="{FF2B5EF4-FFF2-40B4-BE49-F238E27FC236}">
                  <a16:creationId xmlns:a16="http://schemas.microsoft.com/office/drawing/2014/main" xmlns="" id="{EF84689C-CE95-4515-8C58-15A36E94960A}"/>
                </a:ext>
              </a:extLst>
            </p:cNvPr>
            <p:cNvSpPr txBox="1"/>
            <p:nvPr/>
          </p:nvSpPr>
          <p:spPr>
            <a:xfrm>
              <a:off x="10890740" y="1407459"/>
              <a:ext cx="1131349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ko-KR" altLang="en-US" sz="1200" dirty="0">
                  <a:solidFill>
                    <a:schemeClr val="bg1"/>
                  </a:solidFill>
                  <a:latin typeface="에스코어 드림 6 Bold" panose="020B0703030302020204" pitchFamily="34" charset="-127"/>
                  <a:ea typeface="에스코어 드림 6 Bold" panose="020B0703030302020204" pitchFamily="34" charset="-127"/>
                </a:rPr>
                <a:t>주요안내 항목</a:t>
              </a:r>
              <a:endParaRPr lang="ko-KR" altLang="en-US" dirty="0">
                <a:solidFill>
                  <a:schemeClr val="bg1"/>
                </a:solidFill>
                <a:latin typeface="에스코어 드림 6 Bold" panose="020B0703030302020204" pitchFamily="34" charset="-127"/>
                <a:ea typeface="에스코어 드림 6 Bold" panose="020B0703030302020204" pitchFamily="34" charset="-127"/>
              </a:endParaRPr>
            </a:p>
          </p:txBody>
        </p:sp>
      </p:grpSp>
      <p:graphicFrame>
        <p:nvGraphicFramePr>
          <p:cNvPr id="19" name="표 18">
            <a:extLst>
              <a:ext uri="{FF2B5EF4-FFF2-40B4-BE49-F238E27FC236}">
                <a16:creationId xmlns:a16="http://schemas.microsoft.com/office/drawing/2014/main" xmlns="" id="{5E919493-E52D-4D8F-A857-172F766AFB5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96279227"/>
              </p:ext>
            </p:extLst>
          </p:nvPr>
        </p:nvGraphicFramePr>
        <p:xfrm>
          <a:off x="672125" y="2007443"/>
          <a:ext cx="10858249" cy="3994148"/>
        </p:xfrm>
        <a:graphic>
          <a:graphicData uri="http://schemas.openxmlformats.org/drawingml/2006/table">
            <a:tbl>
              <a:tblPr/>
              <a:tblGrid>
                <a:gridCol w="531403">
                  <a:extLst>
                    <a:ext uri="{9D8B030D-6E8A-4147-A177-3AD203B41FA5}">
                      <a16:colId xmlns:a16="http://schemas.microsoft.com/office/drawing/2014/main" xmlns="" val="668999967"/>
                    </a:ext>
                  </a:extLst>
                </a:gridCol>
                <a:gridCol w="1910046">
                  <a:extLst>
                    <a:ext uri="{9D8B030D-6E8A-4147-A177-3AD203B41FA5}">
                      <a16:colId xmlns:a16="http://schemas.microsoft.com/office/drawing/2014/main" xmlns="" val="4191012274"/>
                    </a:ext>
                  </a:extLst>
                </a:gridCol>
                <a:gridCol w="8416800">
                  <a:extLst>
                    <a:ext uri="{9D8B030D-6E8A-4147-A177-3AD203B41FA5}">
                      <a16:colId xmlns:a16="http://schemas.microsoft.com/office/drawing/2014/main" xmlns="" val="4212258012"/>
                    </a:ext>
                  </a:extLst>
                </a:gridCol>
              </a:tblGrid>
              <a:tr h="313228"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400" kern="0" spc="0" dirty="0">
                          <a:solidFill>
                            <a:srgbClr val="0C0C0C"/>
                          </a:solidFill>
                          <a:effectLst/>
                          <a:latin typeface="나눔스퀘어 ExtraBold" panose="020B0600000101010101" pitchFamily="50" charset="-127"/>
                          <a:ea typeface="나눔스퀘어 ExtraBold" panose="020B0600000101010101" pitchFamily="50" charset="-127"/>
                        </a:rPr>
                        <a:t>순번</a:t>
                      </a:r>
                      <a:endParaRPr lang="en-US" sz="1400" kern="0" spc="0" dirty="0">
                        <a:solidFill>
                          <a:srgbClr val="0C0C0C"/>
                        </a:solidFill>
                        <a:effectLst/>
                        <a:latin typeface="나눔스퀘어 ExtraBold" panose="020B0600000101010101" pitchFamily="50" charset="-127"/>
                        <a:ea typeface="나눔스퀘어 ExtraBold" panose="020B0600000101010101" pitchFamily="50" charset="-127"/>
                      </a:endParaRPr>
                    </a:p>
                  </a:txBody>
                  <a:tcPr anchor="ctr">
                    <a:lnL w="3556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400" kern="0" spc="0" dirty="0">
                          <a:solidFill>
                            <a:schemeClr val="accent5">
                              <a:lumMod val="75000"/>
                            </a:schemeClr>
                          </a:solidFill>
                          <a:effectLst/>
                          <a:latin typeface="나눔스퀘어 ExtraBold" panose="020B0600000101010101" pitchFamily="50" charset="-127"/>
                          <a:ea typeface="나눔스퀘어 ExtraBold" panose="020B0600000101010101" pitchFamily="50" charset="-127"/>
                        </a:rPr>
                        <a:t>계정과목</a:t>
                      </a:r>
                      <a:endParaRPr lang="en-US" sz="1400" kern="0" spc="0" dirty="0">
                        <a:solidFill>
                          <a:schemeClr val="accent5">
                            <a:lumMod val="75000"/>
                          </a:schemeClr>
                        </a:solidFill>
                        <a:effectLst/>
                        <a:latin typeface="나눔스퀘어 ExtraBold" panose="020B0600000101010101" pitchFamily="50" charset="-127"/>
                        <a:ea typeface="나눔스퀘어 ExtraBold" panose="020B0600000101010101" pitchFamily="50" charset="-127"/>
                      </a:endParaRPr>
                    </a:p>
                  </a:txBody>
                  <a:tcPr anchor="ctr">
                    <a:lnL w="3556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400" kern="0" spc="0" dirty="0">
                          <a:solidFill>
                            <a:srgbClr val="0C0C0C"/>
                          </a:solidFill>
                          <a:effectLst/>
                          <a:latin typeface="나눔스퀘어 ExtraBold" panose="020B0600000101010101" pitchFamily="50" charset="-127"/>
                          <a:ea typeface="나눔스퀘어 ExtraBold" panose="020B0600000101010101" pitchFamily="50" charset="-127"/>
                        </a:rPr>
                        <a:t>검토 항목</a:t>
                      </a:r>
                    </a:p>
                  </a:txBody>
                  <a:tcPr anchor="ctr">
                    <a:lnL w="3556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178132970"/>
                  </a:ext>
                </a:extLst>
              </a:tr>
              <a:tr h="313228"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kern="0" spc="0" dirty="0">
                          <a:solidFill>
                            <a:srgbClr val="0C0C0C"/>
                          </a:solidFill>
                          <a:effectLst/>
                          <a:latin typeface="나눔스퀘어 ExtraBold" panose="020B0600000101010101" pitchFamily="50" charset="-127"/>
                          <a:ea typeface="나눔스퀘어 ExtraBold" panose="020B0600000101010101" pitchFamily="50" charset="-127"/>
                        </a:rPr>
                        <a:t>13</a:t>
                      </a:r>
                    </a:p>
                  </a:txBody>
                  <a:tcPr anchor="ctr">
                    <a:lnL w="3556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200" kern="0" spc="-50" dirty="0">
                          <a:solidFill>
                            <a:srgbClr val="000000"/>
                          </a:solidFill>
                          <a:effectLst/>
                          <a:latin typeface="나눔스퀘어 ExtraBold" panose="020B0600000101010101" pitchFamily="50" charset="-127"/>
                          <a:ea typeface="나눔스퀘어 ExtraBold" panose="020B0600000101010101" pitchFamily="50" charset="-127"/>
                        </a:rPr>
                        <a:t>인건비</a:t>
                      </a:r>
                    </a:p>
                  </a:txBody>
                  <a:tcPr anchor="ctr">
                    <a:lnL w="3556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just" fontAlgn="base" latinLnBrk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200" kern="0" spc="0" dirty="0">
                          <a:solidFill>
                            <a:srgbClr val="0C0C0C"/>
                          </a:solidFill>
                          <a:effectLst/>
                          <a:latin typeface="나눔스퀘어 ExtraBold" panose="020B0600000101010101" pitchFamily="50" charset="-127"/>
                          <a:ea typeface="나눔스퀘어 ExtraBold" panose="020B0600000101010101" pitchFamily="50" charset="-127"/>
                        </a:rPr>
                        <a:t>실제 근무하지 않거나 특수관계인에게 인건비를 과다지급 하였는지 여부에 대한 확인</a:t>
                      </a:r>
                    </a:p>
                  </a:txBody>
                  <a:tcPr anchor="ctr">
                    <a:lnL w="3556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3620910781"/>
                  </a:ext>
                </a:extLst>
              </a:tr>
              <a:tr h="313228"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kern="0" spc="0" dirty="0">
                          <a:solidFill>
                            <a:srgbClr val="0C0C0C"/>
                          </a:solidFill>
                          <a:effectLst/>
                          <a:latin typeface="나눔스퀘어 ExtraBold" panose="020B0600000101010101" pitchFamily="50" charset="-127"/>
                          <a:ea typeface="나눔스퀘어 ExtraBold" panose="020B0600000101010101" pitchFamily="50" charset="-127"/>
                        </a:rPr>
                        <a:t>14</a:t>
                      </a:r>
                    </a:p>
                  </a:txBody>
                  <a:tcPr anchor="ctr">
                    <a:lnL w="3556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200" kern="0" spc="-50" dirty="0">
                          <a:solidFill>
                            <a:srgbClr val="000000"/>
                          </a:solidFill>
                          <a:effectLst/>
                          <a:latin typeface="나눔스퀘어 ExtraBold" panose="020B0600000101010101" pitchFamily="50" charset="-127"/>
                          <a:ea typeface="나눔스퀘어 ExtraBold" panose="020B0600000101010101" pitchFamily="50" charset="-127"/>
                        </a:rPr>
                        <a:t>재료비</a:t>
                      </a:r>
                    </a:p>
                  </a:txBody>
                  <a:tcPr anchor="ctr">
                    <a:lnL w="3556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just" fontAlgn="base" latinLnBrk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200" kern="0" spc="0" dirty="0">
                          <a:solidFill>
                            <a:srgbClr val="0C0C0C"/>
                          </a:solidFill>
                          <a:effectLst/>
                          <a:latin typeface="나눔스퀘어 ExtraBold" panose="020B0600000101010101" pitchFamily="50" charset="-127"/>
                          <a:ea typeface="나눔스퀘어 ExtraBold" panose="020B0600000101010101" pitchFamily="50" charset="-127"/>
                        </a:rPr>
                        <a:t>재료비 중 법인의 업무와 관련이 없거나 </a:t>
                      </a:r>
                      <a:r>
                        <a:rPr lang="ko-KR" altLang="en-US" sz="1200" kern="0" spc="0" dirty="0" err="1">
                          <a:solidFill>
                            <a:srgbClr val="0C0C0C"/>
                          </a:solidFill>
                          <a:effectLst/>
                          <a:latin typeface="나눔스퀘어 ExtraBold" panose="020B0600000101010101" pitchFamily="50" charset="-127"/>
                          <a:ea typeface="나눔스퀘어 ExtraBold" panose="020B0600000101010101" pitchFamily="50" charset="-127"/>
                        </a:rPr>
                        <a:t>적격증빙</a:t>
                      </a:r>
                      <a:r>
                        <a:rPr lang="ko-KR" altLang="en-US" sz="1200" kern="0" spc="0" dirty="0">
                          <a:solidFill>
                            <a:srgbClr val="0C0C0C"/>
                          </a:solidFill>
                          <a:effectLst/>
                          <a:latin typeface="나눔스퀘어 ExtraBold" panose="020B0600000101010101" pitchFamily="50" charset="-127"/>
                          <a:ea typeface="나눔스퀘어 ExtraBold" panose="020B0600000101010101" pitchFamily="50" charset="-127"/>
                        </a:rPr>
                        <a:t> 없이 비용처리 하였는지 여부에 대한 확인</a:t>
                      </a:r>
                    </a:p>
                  </a:txBody>
                  <a:tcPr anchor="ctr">
                    <a:lnL w="3556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3802645234"/>
                  </a:ext>
                </a:extLst>
              </a:tr>
              <a:tr h="313228"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kern="0" spc="0" dirty="0">
                          <a:solidFill>
                            <a:srgbClr val="0C0C0C"/>
                          </a:solidFill>
                          <a:effectLst/>
                          <a:latin typeface="나눔스퀘어 ExtraBold" panose="020B0600000101010101" pitchFamily="50" charset="-127"/>
                          <a:ea typeface="나눔스퀘어 ExtraBold" panose="020B0600000101010101" pitchFamily="50" charset="-127"/>
                        </a:rPr>
                        <a:t>15</a:t>
                      </a:r>
                    </a:p>
                  </a:txBody>
                  <a:tcPr anchor="ctr">
                    <a:lnL w="3556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200" kern="0" spc="-50" dirty="0">
                          <a:solidFill>
                            <a:srgbClr val="000000"/>
                          </a:solidFill>
                          <a:effectLst/>
                          <a:latin typeface="나눔스퀘어 ExtraBold" panose="020B0600000101010101" pitchFamily="50" charset="-127"/>
                          <a:ea typeface="나눔스퀘어 ExtraBold" panose="020B0600000101010101" pitchFamily="50" charset="-127"/>
                        </a:rPr>
                        <a:t>지급수수료</a:t>
                      </a:r>
                      <a:r>
                        <a:rPr lang="en-US" altLang="ko-KR" sz="1200" kern="0" spc="-50" dirty="0">
                          <a:solidFill>
                            <a:srgbClr val="000000"/>
                          </a:solidFill>
                          <a:effectLst/>
                          <a:latin typeface="나눔스퀘어 ExtraBold" panose="020B0600000101010101" pitchFamily="50" charset="-127"/>
                          <a:ea typeface="나눔스퀘어 ExtraBold" panose="020B0600000101010101" pitchFamily="50" charset="-127"/>
                        </a:rPr>
                        <a:t>, </a:t>
                      </a:r>
                      <a:r>
                        <a:rPr lang="ko-KR" altLang="en-US" sz="1200" kern="0" spc="-50" dirty="0">
                          <a:solidFill>
                            <a:srgbClr val="000000"/>
                          </a:solidFill>
                          <a:effectLst/>
                          <a:latin typeface="나눔스퀘어 ExtraBold" panose="020B0600000101010101" pitchFamily="50" charset="-127"/>
                          <a:ea typeface="나눔스퀘어 ExtraBold" panose="020B0600000101010101" pitchFamily="50" charset="-127"/>
                        </a:rPr>
                        <a:t>출장비 등</a:t>
                      </a:r>
                    </a:p>
                  </a:txBody>
                  <a:tcPr anchor="ctr">
                    <a:lnL w="3556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just" fontAlgn="base" latinLnBrk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200" kern="0" spc="-30" dirty="0">
                          <a:solidFill>
                            <a:srgbClr val="0C0C0C"/>
                          </a:solidFill>
                          <a:effectLst/>
                          <a:latin typeface="나눔스퀘어 ExtraBold" panose="020B0600000101010101" pitchFamily="50" charset="-127"/>
                          <a:ea typeface="나눔스퀘어 ExtraBold" panose="020B0600000101010101" pitchFamily="50" charset="-127"/>
                        </a:rPr>
                        <a:t>지급수수료</a:t>
                      </a:r>
                      <a:r>
                        <a:rPr lang="en-US" altLang="ko-KR" sz="1200" kern="0" spc="-30" dirty="0">
                          <a:solidFill>
                            <a:srgbClr val="0C0C0C"/>
                          </a:solidFill>
                          <a:effectLst/>
                          <a:latin typeface="나눔스퀘어 ExtraBold" panose="020B0600000101010101" pitchFamily="50" charset="-127"/>
                          <a:ea typeface="나눔스퀘어 ExtraBold" panose="020B0600000101010101" pitchFamily="50" charset="-127"/>
                        </a:rPr>
                        <a:t>, </a:t>
                      </a:r>
                      <a:r>
                        <a:rPr lang="ko-KR" altLang="en-US" sz="1200" kern="0" spc="-30" dirty="0">
                          <a:solidFill>
                            <a:srgbClr val="0C0C0C"/>
                          </a:solidFill>
                          <a:effectLst/>
                          <a:latin typeface="나눔스퀘어 ExtraBold" panose="020B0600000101010101" pitchFamily="50" charset="-127"/>
                          <a:ea typeface="나눔스퀘어 ExtraBold" panose="020B0600000101010101" pitchFamily="50" charset="-127"/>
                        </a:rPr>
                        <a:t>출장비 등 비용 중 법인의 업무와 관련이 없거나 </a:t>
                      </a:r>
                      <a:r>
                        <a:rPr lang="ko-KR" altLang="en-US" sz="1200" kern="0" spc="-30" dirty="0" err="1">
                          <a:solidFill>
                            <a:srgbClr val="0C0C0C"/>
                          </a:solidFill>
                          <a:effectLst/>
                          <a:latin typeface="나눔스퀘어 ExtraBold" panose="020B0600000101010101" pitchFamily="50" charset="-127"/>
                          <a:ea typeface="나눔스퀘어 ExtraBold" panose="020B0600000101010101" pitchFamily="50" charset="-127"/>
                        </a:rPr>
                        <a:t>적격증빙</a:t>
                      </a:r>
                      <a:r>
                        <a:rPr lang="ko-KR" altLang="en-US" sz="1200" kern="0" spc="-30" dirty="0">
                          <a:solidFill>
                            <a:srgbClr val="0C0C0C"/>
                          </a:solidFill>
                          <a:effectLst/>
                          <a:latin typeface="나눔스퀘어 ExtraBold" panose="020B0600000101010101" pitchFamily="50" charset="-127"/>
                          <a:ea typeface="나눔스퀘어 ExtraBold" panose="020B0600000101010101" pitchFamily="50" charset="-127"/>
                        </a:rPr>
                        <a:t> 없이 비용처리</a:t>
                      </a:r>
                      <a:r>
                        <a:rPr lang="ko-KR" altLang="en-US" sz="1200" kern="0" spc="0" dirty="0">
                          <a:solidFill>
                            <a:srgbClr val="0C0C0C"/>
                          </a:solidFill>
                          <a:effectLst/>
                          <a:latin typeface="나눔스퀘어 ExtraBold" panose="020B0600000101010101" pitchFamily="50" charset="-127"/>
                          <a:ea typeface="나눔스퀘어 ExtraBold" panose="020B0600000101010101" pitchFamily="50" charset="-127"/>
                        </a:rPr>
                        <a:t> 하였는지 여부에 대한 확인</a:t>
                      </a:r>
                    </a:p>
                  </a:txBody>
                  <a:tcPr anchor="ctr">
                    <a:lnL w="3556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2767972893"/>
                  </a:ext>
                </a:extLst>
              </a:tr>
              <a:tr h="313228"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kern="0" spc="0" dirty="0">
                          <a:solidFill>
                            <a:srgbClr val="0C0C0C"/>
                          </a:solidFill>
                          <a:effectLst/>
                          <a:latin typeface="나눔스퀘어 ExtraBold" panose="020B0600000101010101" pitchFamily="50" charset="-127"/>
                          <a:ea typeface="나눔스퀘어 ExtraBold" panose="020B0600000101010101" pitchFamily="50" charset="-127"/>
                        </a:rPr>
                        <a:t>16</a:t>
                      </a:r>
                    </a:p>
                  </a:txBody>
                  <a:tcPr anchor="ctr">
                    <a:lnL w="3556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200" kern="0" spc="-50" dirty="0">
                          <a:solidFill>
                            <a:srgbClr val="000000"/>
                          </a:solidFill>
                          <a:effectLst/>
                          <a:latin typeface="나눔스퀘어 ExtraBold" panose="020B0600000101010101" pitchFamily="50" charset="-127"/>
                          <a:ea typeface="나눔스퀘어 ExtraBold" panose="020B0600000101010101" pitchFamily="50" charset="-127"/>
                        </a:rPr>
                        <a:t>이자비용</a:t>
                      </a:r>
                    </a:p>
                  </a:txBody>
                  <a:tcPr anchor="ctr">
                    <a:lnL w="3556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just" fontAlgn="base" latinLnBrk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200" kern="0" spc="0" dirty="0">
                          <a:solidFill>
                            <a:srgbClr val="0C0C0C"/>
                          </a:solidFill>
                          <a:effectLst/>
                          <a:latin typeface="나눔스퀘어 ExtraBold" panose="020B0600000101010101" pitchFamily="50" charset="-127"/>
                          <a:ea typeface="나눔스퀘어 ExtraBold" panose="020B0600000101010101" pitchFamily="50" charset="-127"/>
                        </a:rPr>
                        <a:t>사업용 고정자산의 매입</a:t>
                      </a:r>
                      <a:r>
                        <a:rPr lang="en-US" altLang="ko-KR" sz="1200" kern="0" spc="0" dirty="0">
                          <a:solidFill>
                            <a:srgbClr val="0C0C0C"/>
                          </a:solidFill>
                          <a:effectLst/>
                          <a:latin typeface="나눔스퀘어 ExtraBold" panose="020B0600000101010101" pitchFamily="50" charset="-127"/>
                          <a:ea typeface="나눔스퀘어 ExtraBold" panose="020B0600000101010101" pitchFamily="50" charset="-127"/>
                        </a:rPr>
                        <a:t>·</a:t>
                      </a:r>
                      <a:r>
                        <a:rPr lang="ko-KR" altLang="en-US" sz="1200" kern="0" spc="0" dirty="0">
                          <a:solidFill>
                            <a:srgbClr val="0C0C0C"/>
                          </a:solidFill>
                          <a:effectLst/>
                          <a:latin typeface="나눔스퀘어 ExtraBold" panose="020B0600000101010101" pitchFamily="50" charset="-127"/>
                          <a:ea typeface="나눔스퀘어 ExtraBold" panose="020B0600000101010101" pitchFamily="50" charset="-127"/>
                        </a:rPr>
                        <a:t>건설 등 기간 중 발생한 </a:t>
                      </a:r>
                      <a:r>
                        <a:rPr lang="ko-KR" altLang="en-US" sz="1200" kern="0" spc="0" dirty="0" err="1">
                          <a:solidFill>
                            <a:srgbClr val="0C0C0C"/>
                          </a:solidFill>
                          <a:effectLst/>
                          <a:latin typeface="나눔스퀘어 ExtraBold" panose="020B0600000101010101" pitchFamily="50" charset="-127"/>
                          <a:ea typeface="나눔스퀘어 ExtraBold" panose="020B0600000101010101" pitchFamily="50" charset="-127"/>
                        </a:rPr>
                        <a:t>특정차입금</a:t>
                      </a:r>
                      <a:r>
                        <a:rPr lang="ko-KR" altLang="en-US" sz="1200" kern="0" spc="0" dirty="0">
                          <a:solidFill>
                            <a:srgbClr val="0C0C0C"/>
                          </a:solidFill>
                          <a:effectLst/>
                          <a:latin typeface="나눔스퀘어 ExtraBold" panose="020B0600000101010101" pitchFamily="50" charset="-127"/>
                          <a:ea typeface="나눔스퀘어 ExtraBold" panose="020B0600000101010101" pitchFamily="50" charset="-127"/>
                        </a:rPr>
                        <a:t> 이자를 당기 비용처리 하였는지 여부에 대한 확인</a:t>
                      </a:r>
                    </a:p>
                  </a:txBody>
                  <a:tcPr anchor="ctr">
                    <a:lnL w="3556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222584206"/>
                  </a:ext>
                </a:extLst>
              </a:tr>
              <a:tr h="313228"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kern="0" spc="0" dirty="0">
                          <a:solidFill>
                            <a:srgbClr val="0C0C0C"/>
                          </a:solidFill>
                          <a:effectLst/>
                          <a:latin typeface="나눔스퀘어 ExtraBold" panose="020B0600000101010101" pitchFamily="50" charset="-127"/>
                          <a:ea typeface="나눔스퀘어 ExtraBold" panose="020B0600000101010101" pitchFamily="50" charset="-127"/>
                        </a:rPr>
                        <a:t>17</a:t>
                      </a:r>
                    </a:p>
                  </a:txBody>
                  <a:tcPr anchor="ctr">
                    <a:lnL w="3556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200" kern="0" spc="-50" dirty="0">
                          <a:solidFill>
                            <a:srgbClr val="000000"/>
                          </a:solidFill>
                          <a:effectLst/>
                          <a:latin typeface="나눔스퀘어 ExtraBold" panose="020B0600000101010101" pitchFamily="50" charset="-127"/>
                          <a:ea typeface="나눔스퀘어 ExtraBold" panose="020B0600000101010101" pitchFamily="50" charset="-127"/>
                        </a:rPr>
                        <a:t>수선비 등</a:t>
                      </a:r>
                    </a:p>
                  </a:txBody>
                  <a:tcPr anchor="ctr">
                    <a:lnL w="3556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just" fontAlgn="base" latinLnBrk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200" kern="0" spc="0" dirty="0">
                          <a:solidFill>
                            <a:srgbClr val="0C0C0C"/>
                          </a:solidFill>
                          <a:effectLst/>
                          <a:latin typeface="나눔스퀘어 ExtraBold" panose="020B0600000101010101" pitchFamily="50" charset="-127"/>
                          <a:ea typeface="나눔스퀘어 ExtraBold" panose="020B0600000101010101" pitchFamily="50" charset="-127"/>
                        </a:rPr>
                        <a:t>감가상각 </a:t>
                      </a:r>
                      <a:r>
                        <a:rPr lang="ko-KR" altLang="en-US" sz="1200" kern="0" spc="0" dirty="0" err="1">
                          <a:solidFill>
                            <a:srgbClr val="0C0C0C"/>
                          </a:solidFill>
                          <a:effectLst/>
                          <a:latin typeface="나눔스퀘어 ExtraBold" panose="020B0600000101010101" pitchFamily="50" charset="-127"/>
                          <a:ea typeface="나눔스퀘어 ExtraBold" panose="020B0600000101010101" pitchFamily="50" charset="-127"/>
                        </a:rPr>
                        <a:t>대상자산에</a:t>
                      </a:r>
                      <a:r>
                        <a:rPr lang="ko-KR" altLang="en-US" sz="1200" kern="0" spc="0" dirty="0">
                          <a:solidFill>
                            <a:srgbClr val="0C0C0C"/>
                          </a:solidFill>
                          <a:effectLst/>
                          <a:latin typeface="나눔스퀘어 ExtraBold" panose="020B0600000101010101" pitchFamily="50" charset="-127"/>
                          <a:ea typeface="나눔스퀘어 ExtraBold" panose="020B0600000101010101" pitchFamily="50" charset="-127"/>
                        </a:rPr>
                        <a:t> 지출한 수선비 중 자본적 지출액을 당기 </a:t>
                      </a:r>
                      <a:r>
                        <a:rPr lang="ko-KR" altLang="en-US" sz="1200" kern="0" spc="0" dirty="0" err="1">
                          <a:solidFill>
                            <a:srgbClr val="0C0C0C"/>
                          </a:solidFill>
                          <a:effectLst/>
                          <a:latin typeface="나눔스퀘어 ExtraBold" panose="020B0600000101010101" pitchFamily="50" charset="-127"/>
                          <a:ea typeface="나눔스퀘어 ExtraBold" panose="020B0600000101010101" pitchFamily="50" charset="-127"/>
                        </a:rPr>
                        <a:t>손금처리</a:t>
                      </a:r>
                      <a:r>
                        <a:rPr lang="ko-KR" altLang="en-US" sz="1200" kern="0" spc="0" dirty="0">
                          <a:solidFill>
                            <a:srgbClr val="0C0C0C"/>
                          </a:solidFill>
                          <a:effectLst/>
                          <a:latin typeface="나눔스퀘어 ExtraBold" panose="020B0600000101010101" pitchFamily="50" charset="-127"/>
                          <a:ea typeface="나눔스퀘어 ExtraBold" panose="020B0600000101010101" pitchFamily="50" charset="-127"/>
                        </a:rPr>
                        <a:t> 하였는지에 대한 확인</a:t>
                      </a:r>
                    </a:p>
                  </a:txBody>
                  <a:tcPr anchor="ctr">
                    <a:lnL w="3556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647842899"/>
                  </a:ext>
                </a:extLst>
              </a:tr>
              <a:tr h="313228"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kern="0" spc="0" dirty="0">
                          <a:solidFill>
                            <a:srgbClr val="0C0C0C"/>
                          </a:solidFill>
                          <a:effectLst/>
                          <a:latin typeface="나눔스퀘어 ExtraBold" panose="020B0600000101010101" pitchFamily="50" charset="-127"/>
                          <a:ea typeface="나눔스퀘어 ExtraBold" panose="020B0600000101010101" pitchFamily="50" charset="-127"/>
                        </a:rPr>
                        <a:t>18</a:t>
                      </a:r>
                    </a:p>
                  </a:txBody>
                  <a:tcPr anchor="ctr">
                    <a:lnL w="3556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200" kern="0" spc="-50" dirty="0" err="1">
                          <a:solidFill>
                            <a:srgbClr val="000000"/>
                          </a:solidFill>
                          <a:effectLst/>
                          <a:latin typeface="나눔스퀘어 ExtraBold" panose="020B0600000101010101" pitchFamily="50" charset="-127"/>
                          <a:ea typeface="나눔스퀘어 ExtraBold" panose="020B0600000101010101" pitchFamily="50" charset="-127"/>
                        </a:rPr>
                        <a:t>임원퇴직금</a:t>
                      </a:r>
                      <a:endParaRPr lang="ko-KR" altLang="en-US" sz="1200" kern="0" spc="-50" dirty="0">
                        <a:solidFill>
                          <a:srgbClr val="000000"/>
                        </a:solidFill>
                        <a:effectLst/>
                        <a:latin typeface="나눔스퀘어 ExtraBold" panose="020B0600000101010101" pitchFamily="50" charset="-127"/>
                        <a:ea typeface="나눔스퀘어 ExtraBold" panose="020B0600000101010101" pitchFamily="50" charset="-127"/>
                      </a:endParaRPr>
                    </a:p>
                  </a:txBody>
                  <a:tcPr anchor="ctr">
                    <a:lnL w="3556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just" fontAlgn="base" latinLnBrk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200" kern="0" spc="0" dirty="0">
                          <a:solidFill>
                            <a:srgbClr val="0C0C0C"/>
                          </a:solidFill>
                          <a:effectLst/>
                          <a:latin typeface="나눔스퀘어 ExtraBold" panose="020B0600000101010101" pitchFamily="50" charset="-127"/>
                          <a:ea typeface="나눔스퀘어 ExtraBold" panose="020B0600000101010101" pitchFamily="50" charset="-127"/>
                        </a:rPr>
                        <a:t>임원에게 지급한 중간정산 퇴직금의 지급사유가 현실적 퇴직에 해당하는지 여부에 대한 확인</a:t>
                      </a:r>
                    </a:p>
                  </a:txBody>
                  <a:tcPr anchor="ctr">
                    <a:lnL w="3556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3204902126"/>
                  </a:ext>
                </a:extLst>
              </a:tr>
              <a:tr h="313228"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kern="0" spc="0" dirty="0">
                          <a:solidFill>
                            <a:srgbClr val="0C0C0C"/>
                          </a:solidFill>
                          <a:effectLst/>
                          <a:latin typeface="나눔스퀘어 ExtraBold" panose="020B0600000101010101" pitchFamily="50" charset="-127"/>
                          <a:ea typeface="나눔스퀘어 ExtraBold" panose="020B0600000101010101" pitchFamily="50" charset="-127"/>
                        </a:rPr>
                        <a:t>19</a:t>
                      </a:r>
                    </a:p>
                  </a:txBody>
                  <a:tcPr anchor="ctr">
                    <a:lnL w="3556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200" kern="0" spc="-50" dirty="0">
                          <a:solidFill>
                            <a:srgbClr val="000000"/>
                          </a:solidFill>
                          <a:effectLst/>
                          <a:latin typeface="나눔스퀘어 ExtraBold" panose="020B0600000101010101" pitchFamily="50" charset="-127"/>
                          <a:ea typeface="나눔스퀘어 ExtraBold" panose="020B0600000101010101" pitchFamily="50" charset="-127"/>
                        </a:rPr>
                        <a:t>인건비</a:t>
                      </a:r>
                    </a:p>
                  </a:txBody>
                  <a:tcPr anchor="ctr">
                    <a:lnL w="3556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just" fontAlgn="base" latinLnBrk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200" kern="0" spc="-30" dirty="0" err="1">
                          <a:solidFill>
                            <a:srgbClr val="0C0C0C"/>
                          </a:solidFill>
                          <a:effectLst/>
                          <a:latin typeface="나눔스퀘어 ExtraBold" panose="020B0600000101010101" pitchFamily="50" charset="-127"/>
                          <a:ea typeface="나눔스퀘어 ExtraBold" panose="020B0600000101010101" pitchFamily="50" charset="-127"/>
                        </a:rPr>
                        <a:t>지급규정</a:t>
                      </a:r>
                      <a:r>
                        <a:rPr lang="ko-KR" altLang="en-US" sz="1200" kern="0" spc="-30" dirty="0">
                          <a:solidFill>
                            <a:srgbClr val="0C0C0C"/>
                          </a:solidFill>
                          <a:effectLst/>
                          <a:latin typeface="나눔스퀘어 ExtraBold" panose="020B0600000101010101" pitchFamily="50" charset="-127"/>
                          <a:ea typeface="나눔스퀘어 ExtraBold" panose="020B0600000101010101" pitchFamily="50" charset="-127"/>
                        </a:rPr>
                        <a:t> 없이 지급한 임원</a:t>
                      </a:r>
                      <a:r>
                        <a:rPr lang="en-US" altLang="ko-KR" sz="1200" kern="0" spc="-30" dirty="0">
                          <a:solidFill>
                            <a:srgbClr val="0C0C0C"/>
                          </a:solidFill>
                          <a:effectLst/>
                          <a:latin typeface="나눔스퀘어 ExtraBold" panose="020B0600000101010101" pitchFamily="50" charset="-127"/>
                          <a:ea typeface="나눔스퀘어 ExtraBold" panose="020B0600000101010101" pitchFamily="50" charset="-127"/>
                        </a:rPr>
                        <a:t>, </a:t>
                      </a:r>
                      <a:r>
                        <a:rPr lang="ko-KR" altLang="en-US" sz="1200" kern="0" spc="-30" dirty="0">
                          <a:solidFill>
                            <a:srgbClr val="0C0C0C"/>
                          </a:solidFill>
                          <a:effectLst/>
                          <a:latin typeface="나눔스퀘어 ExtraBold" panose="020B0600000101010101" pitchFamily="50" charset="-127"/>
                          <a:ea typeface="나눔스퀘어 ExtraBold" panose="020B0600000101010101" pitchFamily="50" charset="-127"/>
                        </a:rPr>
                        <a:t>주주 등에 대한 인건비를 손금산입 하였는지 여부에 대한</a:t>
                      </a:r>
                      <a:r>
                        <a:rPr lang="ko-KR" altLang="en-US" sz="1200" kern="0" spc="0" dirty="0">
                          <a:solidFill>
                            <a:srgbClr val="0C0C0C"/>
                          </a:solidFill>
                          <a:effectLst/>
                          <a:latin typeface="나눔스퀘어 ExtraBold" panose="020B0600000101010101" pitchFamily="50" charset="-127"/>
                          <a:ea typeface="나눔스퀘어 ExtraBold" panose="020B0600000101010101" pitchFamily="50" charset="-127"/>
                        </a:rPr>
                        <a:t> 확인</a:t>
                      </a:r>
                    </a:p>
                  </a:txBody>
                  <a:tcPr anchor="ctr">
                    <a:lnL w="3556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669381258"/>
                  </a:ext>
                </a:extLst>
              </a:tr>
              <a:tr h="313228"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kern="0" spc="0" dirty="0">
                          <a:solidFill>
                            <a:srgbClr val="0C0C0C"/>
                          </a:solidFill>
                          <a:effectLst/>
                          <a:latin typeface="나눔스퀘어 ExtraBold" panose="020B0600000101010101" pitchFamily="50" charset="-127"/>
                          <a:ea typeface="나눔스퀘어 ExtraBold" panose="020B0600000101010101" pitchFamily="50" charset="-127"/>
                        </a:rPr>
                        <a:t>20</a:t>
                      </a:r>
                    </a:p>
                  </a:txBody>
                  <a:tcPr anchor="ctr">
                    <a:lnL w="3556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200" kern="0" spc="-50" dirty="0">
                          <a:solidFill>
                            <a:srgbClr val="000000"/>
                          </a:solidFill>
                          <a:effectLst/>
                          <a:latin typeface="나눔스퀘어 ExtraBold" panose="020B0600000101010101" pitchFamily="50" charset="-127"/>
                          <a:ea typeface="나눔스퀘어 ExtraBold" panose="020B0600000101010101" pitchFamily="50" charset="-127"/>
                        </a:rPr>
                        <a:t>이자비용</a:t>
                      </a:r>
                      <a:r>
                        <a:rPr lang="en-US" altLang="ko-KR" sz="1200" kern="0" spc="-50" dirty="0">
                          <a:solidFill>
                            <a:srgbClr val="000000"/>
                          </a:solidFill>
                          <a:effectLst/>
                          <a:latin typeface="나눔스퀘어 ExtraBold" panose="020B0600000101010101" pitchFamily="50" charset="-127"/>
                          <a:ea typeface="나눔스퀘어 ExtraBold" panose="020B0600000101010101" pitchFamily="50" charset="-127"/>
                        </a:rPr>
                        <a:t>, </a:t>
                      </a:r>
                      <a:r>
                        <a:rPr lang="ko-KR" altLang="en-US" sz="1200" kern="0" spc="-50" dirty="0">
                          <a:solidFill>
                            <a:srgbClr val="000000"/>
                          </a:solidFill>
                          <a:effectLst/>
                          <a:latin typeface="나눔스퀘어 ExtraBold" panose="020B0600000101010101" pitchFamily="50" charset="-127"/>
                          <a:ea typeface="나눔스퀘어 ExtraBold" panose="020B0600000101010101" pitchFamily="50" charset="-127"/>
                        </a:rPr>
                        <a:t>유지보수비용</a:t>
                      </a:r>
                    </a:p>
                  </a:txBody>
                  <a:tcPr anchor="ctr">
                    <a:lnL w="3556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just" fontAlgn="base" latinLnBrk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200" kern="0" spc="-50" dirty="0">
                          <a:solidFill>
                            <a:srgbClr val="0C0C0C"/>
                          </a:solidFill>
                          <a:effectLst/>
                          <a:latin typeface="나눔스퀘어 ExtraBold" panose="020B0600000101010101" pitchFamily="50" charset="-127"/>
                          <a:ea typeface="나눔스퀘어 ExtraBold" panose="020B0600000101010101" pitchFamily="50" charset="-127"/>
                        </a:rPr>
                        <a:t>업무와 </a:t>
                      </a:r>
                      <a:r>
                        <a:rPr lang="ko-KR" altLang="en-US" sz="1200" kern="0" spc="-50" dirty="0" err="1">
                          <a:solidFill>
                            <a:srgbClr val="0C0C0C"/>
                          </a:solidFill>
                          <a:effectLst/>
                          <a:latin typeface="나눔스퀘어 ExtraBold" panose="020B0600000101010101" pitchFamily="50" charset="-127"/>
                          <a:ea typeface="나눔스퀘어 ExtraBold" panose="020B0600000101010101" pitchFamily="50" charset="-127"/>
                        </a:rPr>
                        <a:t>관련없는</a:t>
                      </a:r>
                      <a:r>
                        <a:rPr lang="ko-KR" altLang="en-US" sz="1200" kern="0" spc="-50" dirty="0">
                          <a:solidFill>
                            <a:srgbClr val="0C0C0C"/>
                          </a:solidFill>
                          <a:effectLst/>
                          <a:latin typeface="나눔스퀘어 ExtraBold" panose="020B0600000101010101" pitchFamily="50" charset="-127"/>
                          <a:ea typeface="나눔스퀘어 ExtraBold" panose="020B0600000101010101" pitchFamily="50" charset="-127"/>
                        </a:rPr>
                        <a:t> 자산에 대한 유지보수비용</a:t>
                      </a:r>
                      <a:r>
                        <a:rPr lang="en-US" altLang="ko-KR" sz="1200" kern="0" spc="-50" dirty="0">
                          <a:solidFill>
                            <a:srgbClr val="0C0C0C"/>
                          </a:solidFill>
                          <a:effectLst/>
                          <a:latin typeface="나눔스퀘어 ExtraBold" panose="020B0600000101010101" pitchFamily="50" charset="-127"/>
                          <a:ea typeface="나눔스퀘어 ExtraBold" panose="020B0600000101010101" pitchFamily="50" charset="-127"/>
                        </a:rPr>
                        <a:t>, </a:t>
                      </a:r>
                      <a:r>
                        <a:rPr lang="ko-KR" altLang="en-US" sz="1200" kern="0" spc="-50" dirty="0">
                          <a:solidFill>
                            <a:srgbClr val="0C0C0C"/>
                          </a:solidFill>
                          <a:effectLst/>
                          <a:latin typeface="나눔스퀘어 ExtraBold" panose="020B0600000101010101" pitchFamily="50" charset="-127"/>
                          <a:ea typeface="나눔스퀘어 ExtraBold" panose="020B0600000101010101" pitchFamily="50" charset="-127"/>
                        </a:rPr>
                        <a:t>지급이자 등을 손금에 산입하였는지 여부에</a:t>
                      </a:r>
                      <a:r>
                        <a:rPr lang="ko-KR" altLang="en-US" sz="1200" kern="0" spc="0" dirty="0">
                          <a:solidFill>
                            <a:srgbClr val="0C0C0C"/>
                          </a:solidFill>
                          <a:effectLst/>
                          <a:latin typeface="나눔스퀘어 ExtraBold" panose="020B0600000101010101" pitchFamily="50" charset="-127"/>
                          <a:ea typeface="나눔스퀘어 ExtraBold" panose="020B0600000101010101" pitchFamily="50" charset="-127"/>
                        </a:rPr>
                        <a:t> 대한 확인</a:t>
                      </a:r>
                    </a:p>
                  </a:txBody>
                  <a:tcPr anchor="ctr">
                    <a:lnL w="3556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3509698914"/>
                  </a:ext>
                </a:extLst>
              </a:tr>
              <a:tr h="313228"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kern="0" spc="0" dirty="0">
                          <a:solidFill>
                            <a:srgbClr val="0C0C0C"/>
                          </a:solidFill>
                          <a:effectLst/>
                          <a:latin typeface="나눔스퀘어 ExtraBold" panose="020B0600000101010101" pitchFamily="50" charset="-127"/>
                          <a:ea typeface="나눔스퀘어 ExtraBold" panose="020B0600000101010101" pitchFamily="50" charset="-127"/>
                        </a:rPr>
                        <a:t>21</a:t>
                      </a:r>
                    </a:p>
                  </a:txBody>
                  <a:tcPr anchor="ctr">
                    <a:lnL w="3556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200" kern="0" spc="0" dirty="0">
                          <a:solidFill>
                            <a:srgbClr val="000000"/>
                          </a:solidFill>
                          <a:effectLst/>
                          <a:latin typeface="나눔스퀘어 ExtraBold" panose="020B0600000101010101" pitchFamily="50" charset="-127"/>
                          <a:ea typeface="나눔스퀘어 ExtraBold" panose="020B0600000101010101" pitchFamily="50" charset="-127"/>
                        </a:rPr>
                        <a:t>기부금</a:t>
                      </a:r>
                    </a:p>
                  </a:txBody>
                  <a:tcPr anchor="ctr">
                    <a:lnL w="3556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just" fontAlgn="base" latinLnBrk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200" kern="0" spc="0" dirty="0">
                          <a:solidFill>
                            <a:srgbClr val="0C0C0C"/>
                          </a:solidFill>
                          <a:effectLst/>
                          <a:latin typeface="나눔스퀘어 ExtraBold" panose="020B0600000101010101" pitchFamily="50" charset="-127"/>
                          <a:ea typeface="나눔스퀘어 ExtraBold" panose="020B0600000101010101" pitchFamily="50" charset="-127"/>
                        </a:rPr>
                        <a:t>주식 고가 취득</a:t>
                      </a:r>
                      <a:r>
                        <a:rPr lang="en-US" altLang="ko-KR" sz="1200" kern="0" spc="0" dirty="0">
                          <a:solidFill>
                            <a:srgbClr val="0C0C0C"/>
                          </a:solidFill>
                          <a:effectLst/>
                          <a:latin typeface="나눔스퀘어 ExtraBold" panose="020B0600000101010101" pitchFamily="50" charset="-127"/>
                          <a:ea typeface="나눔스퀘어 ExtraBold" panose="020B0600000101010101" pitchFamily="50" charset="-127"/>
                        </a:rPr>
                        <a:t>, </a:t>
                      </a:r>
                      <a:r>
                        <a:rPr lang="ko-KR" altLang="en-US" sz="1200" kern="0" spc="0" dirty="0">
                          <a:solidFill>
                            <a:srgbClr val="0C0C0C"/>
                          </a:solidFill>
                          <a:effectLst/>
                          <a:latin typeface="나눔스퀘어 ExtraBold" panose="020B0600000101010101" pitchFamily="50" charset="-127"/>
                          <a:ea typeface="나눔스퀘어 ExtraBold" panose="020B0600000101010101" pitchFamily="50" charset="-127"/>
                        </a:rPr>
                        <a:t>후원금 등 비지정기부금 성격의 지출액이 있는지 확인</a:t>
                      </a:r>
                    </a:p>
                  </a:txBody>
                  <a:tcPr anchor="ctr">
                    <a:lnL w="3556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3149691059"/>
                  </a:ext>
                </a:extLst>
              </a:tr>
              <a:tr h="246062"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kern="0" spc="0" dirty="0">
                          <a:solidFill>
                            <a:srgbClr val="0C0C0C"/>
                          </a:solidFill>
                          <a:effectLst/>
                          <a:latin typeface="나눔스퀘어 ExtraBold" panose="020B0600000101010101" pitchFamily="50" charset="-127"/>
                          <a:ea typeface="나눔스퀘어 ExtraBold" panose="020B0600000101010101" pitchFamily="50" charset="-127"/>
                        </a:rPr>
                        <a:t>22</a:t>
                      </a:r>
                    </a:p>
                  </a:txBody>
                  <a:tcPr anchor="ctr">
                    <a:lnL w="3556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200" kern="0" spc="0" dirty="0">
                          <a:solidFill>
                            <a:srgbClr val="000000"/>
                          </a:solidFill>
                          <a:effectLst/>
                          <a:latin typeface="나눔스퀘어 ExtraBold" panose="020B0600000101010101" pitchFamily="50" charset="-127"/>
                          <a:ea typeface="나눔스퀘어 ExtraBold" panose="020B0600000101010101" pitchFamily="50" charset="-127"/>
                        </a:rPr>
                        <a:t>공동경비</a:t>
                      </a:r>
                    </a:p>
                  </a:txBody>
                  <a:tcPr anchor="ctr">
                    <a:lnL w="3556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just" fontAlgn="base" latinLnBrk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200" kern="0" spc="0" dirty="0">
                          <a:solidFill>
                            <a:srgbClr val="0C0C0C"/>
                          </a:solidFill>
                          <a:effectLst/>
                          <a:latin typeface="나눔스퀘어 ExtraBold" panose="020B0600000101010101" pitchFamily="50" charset="-127"/>
                          <a:ea typeface="나눔스퀘어 ExtraBold" panose="020B0600000101010101" pitchFamily="50" charset="-127"/>
                        </a:rPr>
                        <a:t>계열사가 공동으로 사용하는 </a:t>
                      </a:r>
                      <a:r>
                        <a:rPr lang="en-US" altLang="ko-KR" sz="1200" kern="0" spc="0" dirty="0">
                          <a:solidFill>
                            <a:srgbClr val="0C0C0C"/>
                          </a:solidFill>
                          <a:effectLst/>
                          <a:latin typeface="나눔스퀘어 ExtraBold" panose="020B0600000101010101" pitchFamily="50" charset="-127"/>
                          <a:ea typeface="나눔스퀘어 ExtraBold" panose="020B0600000101010101" pitchFamily="50" charset="-127"/>
                        </a:rPr>
                        <a:t>ERP, </a:t>
                      </a:r>
                      <a:r>
                        <a:rPr lang="ko-KR" altLang="en-US" sz="1200" kern="0" spc="0" dirty="0">
                          <a:solidFill>
                            <a:srgbClr val="0C0C0C"/>
                          </a:solidFill>
                          <a:effectLst/>
                          <a:latin typeface="나눔스퀘어 ExtraBold" panose="020B0600000101010101" pitchFamily="50" charset="-127"/>
                          <a:ea typeface="나눔스퀘어 ExtraBold" panose="020B0600000101010101" pitchFamily="50" charset="-127"/>
                        </a:rPr>
                        <a:t>관리부서 등에서 발생하는 </a:t>
                      </a:r>
                      <a:r>
                        <a:rPr lang="ko-KR" altLang="en-US" sz="1200" kern="0" spc="0" dirty="0" err="1">
                          <a:solidFill>
                            <a:srgbClr val="0C0C0C"/>
                          </a:solidFill>
                          <a:effectLst/>
                          <a:latin typeface="나눔스퀘어 ExtraBold" panose="020B0600000101010101" pitchFamily="50" charset="-127"/>
                          <a:ea typeface="나눔스퀘어 ExtraBold" panose="020B0600000101010101" pitchFamily="50" charset="-127"/>
                        </a:rPr>
                        <a:t>공동경비를</a:t>
                      </a:r>
                      <a:r>
                        <a:rPr lang="ko-KR" altLang="en-US" sz="1200" kern="0" spc="0" dirty="0">
                          <a:solidFill>
                            <a:srgbClr val="0C0C0C"/>
                          </a:solidFill>
                          <a:effectLst/>
                          <a:latin typeface="나눔스퀘어 ExtraBold" panose="020B0600000101010101" pitchFamily="50" charset="-127"/>
                          <a:ea typeface="나눔스퀘어 ExtraBold" panose="020B0600000101010101" pitchFamily="50" charset="-127"/>
                        </a:rPr>
                        <a:t> 과다 부담 하였는지 확인</a:t>
                      </a:r>
                    </a:p>
                  </a:txBody>
                  <a:tcPr anchor="ctr">
                    <a:lnL w="3556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3298070809"/>
                  </a:ext>
                </a:extLst>
              </a:tr>
              <a:tr h="246062"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kern="0" spc="0" dirty="0">
                          <a:solidFill>
                            <a:srgbClr val="0C0C0C"/>
                          </a:solidFill>
                          <a:effectLst/>
                          <a:latin typeface="나눔스퀘어 ExtraBold" panose="020B0600000101010101" pitchFamily="50" charset="-127"/>
                          <a:ea typeface="나눔스퀘어 ExtraBold" panose="020B0600000101010101" pitchFamily="50" charset="-127"/>
                        </a:rPr>
                        <a:t>23</a:t>
                      </a:r>
                    </a:p>
                  </a:txBody>
                  <a:tcPr anchor="ctr">
                    <a:lnL w="3556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38100" marR="38100" indent="0" algn="ctr" fontAlgn="base" latinLnBrk="0">
                        <a:lnSpc>
                          <a:spcPct val="100000"/>
                        </a:lnSpc>
                        <a:spcBef>
                          <a:spcPts val="50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200" kern="0" spc="-50" dirty="0">
                          <a:solidFill>
                            <a:srgbClr val="000000"/>
                          </a:solidFill>
                          <a:effectLst/>
                          <a:latin typeface="나눔스퀘어 ExtraBold" panose="020B0600000101010101" pitchFamily="50" charset="-127"/>
                          <a:ea typeface="나눔스퀘어 ExtraBold" panose="020B0600000101010101" pitchFamily="50" charset="-127"/>
                        </a:rPr>
                        <a:t>대손충당금</a:t>
                      </a:r>
                    </a:p>
                  </a:txBody>
                  <a:tcPr anchor="ctr">
                    <a:lnL w="3556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just" fontAlgn="base" latinLnBrk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200" kern="0" spc="0" dirty="0">
                          <a:solidFill>
                            <a:srgbClr val="0C0C0C"/>
                          </a:solidFill>
                          <a:effectLst/>
                          <a:latin typeface="나눔스퀘어 ExtraBold" panose="020B0600000101010101" pitchFamily="50" charset="-127"/>
                          <a:ea typeface="나눔스퀘어 ExtraBold" panose="020B0600000101010101" pitchFamily="50" charset="-127"/>
                        </a:rPr>
                        <a:t>특수관계인 채권</a:t>
                      </a:r>
                      <a:r>
                        <a:rPr lang="en-US" altLang="ko-KR" sz="1200" kern="0" spc="0" dirty="0">
                          <a:solidFill>
                            <a:srgbClr val="0C0C0C"/>
                          </a:solidFill>
                          <a:effectLst/>
                          <a:latin typeface="나눔스퀘어 ExtraBold" panose="020B0600000101010101" pitchFamily="50" charset="-127"/>
                          <a:ea typeface="나눔스퀘어 ExtraBold" panose="020B0600000101010101" pitchFamily="50" charset="-127"/>
                        </a:rPr>
                        <a:t>, </a:t>
                      </a:r>
                      <a:r>
                        <a:rPr lang="ko-KR" altLang="en-US" sz="1200" kern="0" spc="0" dirty="0" err="1">
                          <a:solidFill>
                            <a:srgbClr val="0C0C0C"/>
                          </a:solidFill>
                          <a:effectLst/>
                          <a:latin typeface="나눔스퀘어 ExtraBold" panose="020B0600000101010101" pitchFamily="50" charset="-127"/>
                          <a:ea typeface="나눔스퀘어 ExtraBold" panose="020B0600000101010101" pitchFamily="50" charset="-127"/>
                        </a:rPr>
                        <a:t>회수채권</a:t>
                      </a:r>
                      <a:r>
                        <a:rPr lang="ko-KR" altLang="en-US" sz="1200" kern="0" spc="0" dirty="0">
                          <a:solidFill>
                            <a:srgbClr val="0C0C0C"/>
                          </a:solidFill>
                          <a:effectLst/>
                          <a:latin typeface="나눔스퀘어 ExtraBold" panose="020B0600000101010101" pitchFamily="50" charset="-127"/>
                          <a:ea typeface="나눔스퀘어 ExtraBold" panose="020B0600000101010101" pitchFamily="50" charset="-127"/>
                        </a:rPr>
                        <a:t> 등 충당금 </a:t>
                      </a:r>
                      <a:r>
                        <a:rPr lang="ko-KR" altLang="en-US" sz="1200" kern="0" spc="0" dirty="0" err="1">
                          <a:solidFill>
                            <a:srgbClr val="0C0C0C"/>
                          </a:solidFill>
                          <a:effectLst/>
                          <a:latin typeface="나눔스퀘어 ExtraBold" panose="020B0600000101010101" pitchFamily="50" charset="-127"/>
                          <a:ea typeface="나눔스퀘어 ExtraBold" panose="020B0600000101010101" pitchFamily="50" charset="-127"/>
                        </a:rPr>
                        <a:t>설정제외</a:t>
                      </a:r>
                      <a:r>
                        <a:rPr lang="ko-KR" altLang="en-US" sz="1200" kern="0" spc="0" dirty="0">
                          <a:solidFill>
                            <a:srgbClr val="0C0C0C"/>
                          </a:solidFill>
                          <a:effectLst/>
                          <a:latin typeface="나눔스퀘어 ExtraBold" panose="020B0600000101010101" pitchFamily="50" charset="-127"/>
                          <a:ea typeface="나눔스퀘어 ExtraBold" panose="020B0600000101010101" pitchFamily="50" charset="-127"/>
                        </a:rPr>
                        <a:t> 대상이 포함되었는지 확인</a:t>
                      </a:r>
                    </a:p>
                  </a:txBody>
                  <a:tcPr anchor="ctr">
                    <a:lnL w="3556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70989593"/>
                  </a:ext>
                </a:extLst>
              </a:tr>
              <a:tr h="313228"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kern="0" spc="0" dirty="0">
                          <a:solidFill>
                            <a:srgbClr val="0C0C0C"/>
                          </a:solidFill>
                          <a:effectLst/>
                          <a:latin typeface="나눔스퀘어 ExtraBold" panose="020B0600000101010101" pitchFamily="50" charset="-127"/>
                          <a:ea typeface="나눔스퀘어 ExtraBold" panose="020B0600000101010101" pitchFamily="50" charset="-127"/>
                        </a:rPr>
                        <a:t>24</a:t>
                      </a:r>
                    </a:p>
                  </a:txBody>
                  <a:tcPr anchor="ctr">
                    <a:lnL w="3556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200" kern="0" spc="-50" dirty="0" err="1">
                          <a:solidFill>
                            <a:srgbClr val="000000"/>
                          </a:solidFill>
                          <a:effectLst/>
                          <a:latin typeface="나눔스퀘어 ExtraBold" panose="020B0600000101010101" pitchFamily="50" charset="-127"/>
                          <a:ea typeface="나눔스퀘어 ExtraBold" panose="020B0600000101010101" pitchFamily="50" charset="-127"/>
                        </a:rPr>
                        <a:t>대손금</a:t>
                      </a:r>
                      <a:endParaRPr lang="ko-KR" altLang="en-US" sz="1200" kern="0" spc="-50" dirty="0">
                        <a:solidFill>
                          <a:srgbClr val="000000"/>
                        </a:solidFill>
                        <a:effectLst/>
                        <a:latin typeface="나눔스퀘어 ExtraBold" panose="020B0600000101010101" pitchFamily="50" charset="-127"/>
                        <a:ea typeface="나눔스퀘어 ExtraBold" panose="020B0600000101010101" pitchFamily="50" charset="-127"/>
                      </a:endParaRPr>
                    </a:p>
                  </a:txBody>
                  <a:tcPr anchor="ctr">
                    <a:lnL w="3556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just" fontAlgn="base" latinLnBrk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200" kern="0" spc="0" dirty="0">
                          <a:solidFill>
                            <a:srgbClr val="0C0C0C"/>
                          </a:solidFill>
                          <a:effectLst/>
                          <a:latin typeface="나눔스퀘어 ExtraBold" panose="020B0600000101010101" pitchFamily="50" charset="-127"/>
                          <a:ea typeface="나눔스퀘어 ExtraBold" panose="020B0600000101010101" pitchFamily="50" charset="-127"/>
                        </a:rPr>
                        <a:t>임의포기채권</a:t>
                      </a:r>
                      <a:r>
                        <a:rPr lang="en-US" altLang="ko-KR" sz="1200" kern="0" spc="0" dirty="0">
                          <a:solidFill>
                            <a:srgbClr val="0C0C0C"/>
                          </a:solidFill>
                          <a:effectLst/>
                          <a:latin typeface="나눔스퀘어 ExtraBold" panose="020B0600000101010101" pitchFamily="50" charset="-127"/>
                          <a:ea typeface="나눔스퀘어 ExtraBold" panose="020B0600000101010101" pitchFamily="50" charset="-127"/>
                        </a:rPr>
                        <a:t>, </a:t>
                      </a:r>
                      <a:r>
                        <a:rPr lang="ko-KR" altLang="en-US" sz="1200" kern="0" spc="0" dirty="0" err="1">
                          <a:solidFill>
                            <a:srgbClr val="0C0C0C"/>
                          </a:solidFill>
                          <a:effectLst/>
                          <a:latin typeface="나눔스퀘어 ExtraBold" panose="020B0600000101010101" pitchFamily="50" charset="-127"/>
                          <a:ea typeface="나눔스퀘어 ExtraBold" panose="020B0600000101010101" pitchFamily="50" charset="-127"/>
                        </a:rPr>
                        <a:t>대손시기</a:t>
                      </a:r>
                      <a:r>
                        <a:rPr lang="ko-KR" altLang="en-US" sz="1200" kern="0" spc="0" dirty="0">
                          <a:solidFill>
                            <a:srgbClr val="0C0C0C"/>
                          </a:solidFill>
                          <a:effectLst/>
                          <a:latin typeface="나눔스퀘어 ExtraBold" panose="020B0600000101010101" pitchFamily="50" charset="-127"/>
                          <a:ea typeface="나눔스퀘어 ExtraBold" panose="020B0600000101010101" pitchFamily="50" charset="-127"/>
                        </a:rPr>
                        <a:t> </a:t>
                      </a:r>
                      <a:r>
                        <a:rPr lang="ko-KR" altLang="en-US" sz="1200" kern="0" spc="0" dirty="0" err="1">
                          <a:solidFill>
                            <a:srgbClr val="0C0C0C"/>
                          </a:solidFill>
                          <a:effectLst/>
                          <a:latin typeface="나눔스퀘어 ExtraBold" panose="020B0600000101010101" pitchFamily="50" charset="-127"/>
                          <a:ea typeface="나눔스퀘어 ExtraBold" panose="020B0600000101010101" pitchFamily="50" charset="-127"/>
                        </a:rPr>
                        <a:t>미도래</a:t>
                      </a:r>
                      <a:r>
                        <a:rPr lang="ko-KR" altLang="en-US" sz="1200" kern="0" spc="0" dirty="0">
                          <a:solidFill>
                            <a:srgbClr val="0C0C0C"/>
                          </a:solidFill>
                          <a:effectLst/>
                          <a:latin typeface="나눔스퀘어 ExtraBold" panose="020B0600000101010101" pitchFamily="50" charset="-127"/>
                          <a:ea typeface="나눔스퀘어 ExtraBold" panose="020B0600000101010101" pitchFamily="50" charset="-127"/>
                        </a:rPr>
                        <a:t> 채권 등이 </a:t>
                      </a:r>
                      <a:r>
                        <a:rPr lang="ko-KR" altLang="en-US" sz="1200" kern="0" spc="0" dirty="0" err="1">
                          <a:solidFill>
                            <a:srgbClr val="0C0C0C"/>
                          </a:solidFill>
                          <a:effectLst/>
                          <a:latin typeface="나눔스퀘어 ExtraBold" panose="020B0600000101010101" pitchFamily="50" charset="-127"/>
                          <a:ea typeface="나눔스퀘어 ExtraBold" panose="020B0600000101010101" pitchFamily="50" charset="-127"/>
                        </a:rPr>
                        <a:t>대손금에</a:t>
                      </a:r>
                      <a:r>
                        <a:rPr lang="ko-KR" altLang="en-US" sz="1200" kern="0" spc="0" dirty="0">
                          <a:solidFill>
                            <a:srgbClr val="0C0C0C"/>
                          </a:solidFill>
                          <a:effectLst/>
                          <a:latin typeface="나눔스퀘어 ExtraBold" panose="020B0600000101010101" pitchFamily="50" charset="-127"/>
                          <a:ea typeface="나눔스퀘어 ExtraBold" panose="020B0600000101010101" pitchFamily="50" charset="-127"/>
                        </a:rPr>
                        <a:t> 포함되었는지 확인</a:t>
                      </a:r>
                    </a:p>
                  </a:txBody>
                  <a:tcPr anchor="ctr">
                    <a:lnL w="3556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247883075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1989922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그림 8">
            <a:extLst>
              <a:ext uri="{FF2B5EF4-FFF2-40B4-BE49-F238E27FC236}">
                <a16:creationId xmlns:a16="http://schemas.microsoft.com/office/drawing/2014/main" xmlns="" id="{3B1A5D79-5902-41C8-BAED-76B0149ED52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848" b="16848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3" name="사각형: 둥근 모서리 12">
            <a:extLst>
              <a:ext uri="{FF2B5EF4-FFF2-40B4-BE49-F238E27FC236}">
                <a16:creationId xmlns:a16="http://schemas.microsoft.com/office/drawing/2014/main" xmlns="" id="{B0AAEF71-D79C-4536-A1D5-3BE6B62106F3}"/>
              </a:ext>
            </a:extLst>
          </p:cNvPr>
          <p:cNvSpPr/>
          <p:nvPr/>
        </p:nvSpPr>
        <p:spPr>
          <a:xfrm>
            <a:off x="195654" y="614106"/>
            <a:ext cx="11788030" cy="5796236"/>
          </a:xfrm>
          <a:prstGeom prst="roundRect">
            <a:avLst>
              <a:gd name="adj" fmla="val 3684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dirty="0">
                <a:solidFill>
                  <a:srgbClr val="0A1834"/>
                </a:solidFill>
              </a:rPr>
              <a:t>									</a:t>
            </a:r>
            <a:endParaRPr lang="ko-KR" altLang="en-US" dirty="0">
              <a:solidFill>
                <a:srgbClr val="0A1834"/>
              </a:solidFill>
            </a:endParaRPr>
          </a:p>
        </p:txBody>
      </p:sp>
      <p:pic>
        <p:nvPicPr>
          <p:cNvPr id="4" name="그림 3">
            <a:extLst>
              <a:ext uri="{FF2B5EF4-FFF2-40B4-BE49-F238E27FC236}">
                <a16:creationId xmlns:a16="http://schemas.microsoft.com/office/drawing/2014/main" xmlns="" id="{C9BCA64D-037A-49F7-A300-3CB2DC9B6C0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212245" y="0"/>
            <a:ext cx="1785671" cy="552517"/>
          </a:xfrm>
          <a:prstGeom prst="rect">
            <a:avLst/>
          </a:prstGeom>
        </p:spPr>
      </p:pic>
      <p:pic>
        <p:nvPicPr>
          <p:cNvPr id="14" name="그림 13">
            <a:extLst>
              <a:ext uri="{FF2B5EF4-FFF2-40B4-BE49-F238E27FC236}">
                <a16:creationId xmlns:a16="http://schemas.microsoft.com/office/drawing/2014/main" xmlns="" id="{0D9592AB-2BA6-4E77-9EDF-C43A691759C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07896" y="6459624"/>
            <a:ext cx="1525434" cy="355996"/>
          </a:xfrm>
          <a:prstGeom prst="rect">
            <a:avLst/>
          </a:prstGeom>
        </p:spPr>
      </p:pic>
      <p:sp>
        <p:nvSpPr>
          <p:cNvPr id="37" name="TextBox 36">
            <a:extLst>
              <a:ext uri="{FF2B5EF4-FFF2-40B4-BE49-F238E27FC236}">
                <a16:creationId xmlns:a16="http://schemas.microsoft.com/office/drawing/2014/main" xmlns="" id="{3A8C9166-5D9C-4CD9-9582-0B9841FC481C}"/>
              </a:ext>
            </a:extLst>
          </p:cNvPr>
          <p:cNvSpPr txBox="1"/>
          <p:nvPr/>
        </p:nvSpPr>
        <p:spPr>
          <a:xfrm>
            <a:off x="10879671" y="1407459"/>
            <a:ext cx="150582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1200" dirty="0">
                <a:solidFill>
                  <a:schemeClr val="bg1"/>
                </a:solidFill>
                <a:latin typeface="에스코어 드림 6 Bold" panose="020B0703030302020204" pitchFamily="34" charset="-127"/>
                <a:ea typeface="에스코어 드림 6 Bold" panose="020B0703030302020204" pitchFamily="34" charset="-127"/>
              </a:rPr>
              <a:t>세정지원 방안</a:t>
            </a:r>
            <a:endParaRPr lang="ko-KR" altLang="en-US" dirty="0">
              <a:solidFill>
                <a:schemeClr val="bg1"/>
              </a:solidFill>
              <a:latin typeface="에스코어 드림 6 Bold" panose="020B0703030302020204" pitchFamily="34" charset="-127"/>
              <a:ea typeface="에스코어 드림 6 Bold" panose="020B0703030302020204" pitchFamily="34" charset="-127"/>
            </a:endParaRPr>
          </a:p>
        </p:txBody>
      </p:sp>
      <p:grpSp>
        <p:nvGrpSpPr>
          <p:cNvPr id="79" name="그룹 78">
            <a:extLst>
              <a:ext uri="{FF2B5EF4-FFF2-40B4-BE49-F238E27FC236}">
                <a16:creationId xmlns:a16="http://schemas.microsoft.com/office/drawing/2014/main" xmlns="" id="{8B560BB1-20F8-417C-9F14-C6AB5BB7A3E9}"/>
              </a:ext>
            </a:extLst>
          </p:cNvPr>
          <p:cNvGrpSpPr/>
          <p:nvPr/>
        </p:nvGrpSpPr>
        <p:grpSpPr>
          <a:xfrm>
            <a:off x="2159252" y="812975"/>
            <a:ext cx="9862837" cy="812760"/>
            <a:chOff x="2159252" y="871698"/>
            <a:chExt cx="9862837" cy="812760"/>
          </a:xfrm>
        </p:grpSpPr>
        <p:grpSp>
          <p:nvGrpSpPr>
            <p:cNvPr id="80" name="그룹 79">
              <a:extLst>
                <a:ext uri="{FF2B5EF4-FFF2-40B4-BE49-F238E27FC236}">
                  <a16:creationId xmlns:a16="http://schemas.microsoft.com/office/drawing/2014/main" xmlns="" id="{F11AF6BA-C012-4C15-ADE7-319A35B9B795}"/>
                </a:ext>
              </a:extLst>
            </p:cNvPr>
            <p:cNvGrpSpPr/>
            <p:nvPr/>
          </p:nvGrpSpPr>
          <p:grpSpPr>
            <a:xfrm>
              <a:off x="2159252" y="871698"/>
              <a:ext cx="9826567" cy="795757"/>
              <a:chOff x="2159252" y="871698"/>
              <a:chExt cx="9826567" cy="795757"/>
            </a:xfrm>
          </p:grpSpPr>
          <p:grpSp>
            <p:nvGrpSpPr>
              <p:cNvPr id="82" name="Group 27">
                <a:extLst>
                  <a:ext uri="{FF2B5EF4-FFF2-40B4-BE49-F238E27FC236}">
                    <a16:creationId xmlns:a16="http://schemas.microsoft.com/office/drawing/2014/main" xmlns="" id="{6860AD1B-AFBB-454C-85E4-95DB6CE39FBE}"/>
                  </a:ext>
                </a:extLst>
              </p:cNvPr>
              <p:cNvGrpSpPr/>
              <p:nvPr/>
            </p:nvGrpSpPr>
            <p:grpSpPr>
              <a:xfrm>
                <a:off x="3910467" y="871698"/>
                <a:ext cx="8075352" cy="795757"/>
                <a:chOff x="4605654" y="1824853"/>
                <a:chExt cx="6566322" cy="811606"/>
              </a:xfrm>
            </p:grpSpPr>
            <p:sp>
              <p:nvSpPr>
                <p:cNvPr id="86" name="Rectangle 28">
                  <a:extLst>
                    <a:ext uri="{FF2B5EF4-FFF2-40B4-BE49-F238E27FC236}">
                      <a16:creationId xmlns:a16="http://schemas.microsoft.com/office/drawing/2014/main" xmlns="" id="{C14A02B2-ED7D-4653-976E-3D463CFE6ED3}"/>
                    </a:ext>
                  </a:extLst>
                </p:cNvPr>
                <p:cNvSpPr/>
                <p:nvPr/>
              </p:nvSpPr>
              <p:spPr>
                <a:xfrm>
                  <a:off x="4780729" y="2174794"/>
                  <a:ext cx="6391247" cy="461665"/>
                </a:xfrm>
                <a:prstGeom prst="rect">
                  <a:avLst/>
                </a:prstGeom>
                <a:solidFill>
                  <a:srgbClr val="0099CC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r>
                    <a:rPr lang="ko-KR" altLang="en-US" sz="2000">
                      <a:latin typeface="에스코어 드림 6 Bold" panose="020B0703030302020204" pitchFamily="34" charset="-127"/>
                      <a:ea typeface="에스코어 드림 6 Bold" panose="020B0703030302020204" pitchFamily="34" charset="-127"/>
                    </a:rPr>
                    <a:t>           계정과목별</a:t>
                  </a:r>
                  <a:endParaRPr lang="en-US" sz="2000" dirty="0">
                    <a:latin typeface="에스코어 드림 6 Bold" panose="020B0703030302020204" pitchFamily="34" charset="-127"/>
                    <a:ea typeface="에스코어 드림 6 Bold" panose="020B0703030302020204" pitchFamily="34" charset="-127"/>
                  </a:endParaRPr>
                </a:p>
              </p:txBody>
            </p:sp>
            <p:sp>
              <p:nvSpPr>
                <p:cNvPr id="87" name="Parallelogram 31">
                  <a:extLst>
                    <a:ext uri="{FF2B5EF4-FFF2-40B4-BE49-F238E27FC236}">
                      <a16:creationId xmlns:a16="http://schemas.microsoft.com/office/drawing/2014/main" xmlns="" id="{83B26E31-76B3-40FC-9726-ED67ED594041}"/>
                    </a:ext>
                  </a:extLst>
                </p:cNvPr>
                <p:cNvSpPr/>
                <p:nvPr/>
              </p:nvSpPr>
              <p:spPr>
                <a:xfrm rot="5400000" flipH="1">
                  <a:off x="4636437" y="1996338"/>
                  <a:ext cx="777696" cy="489893"/>
                </a:xfrm>
                <a:prstGeom prst="parallelogram">
                  <a:avLst>
                    <a:gd name="adj" fmla="val 55606"/>
                  </a:avLst>
                </a:prstGeom>
                <a:solidFill>
                  <a:srgbClr val="00FFFF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8" name="Arrow: Pentagon 29">
                  <a:extLst>
                    <a:ext uri="{FF2B5EF4-FFF2-40B4-BE49-F238E27FC236}">
                      <a16:creationId xmlns:a16="http://schemas.microsoft.com/office/drawing/2014/main" xmlns="" id="{0F4D7DB0-C2FF-45CA-84D4-790B40D8175D}"/>
                    </a:ext>
                  </a:extLst>
                </p:cNvPr>
                <p:cNvSpPr/>
                <p:nvPr/>
              </p:nvSpPr>
              <p:spPr>
                <a:xfrm flipH="1">
                  <a:off x="4605654" y="1838843"/>
                  <a:ext cx="668642" cy="452912"/>
                </a:xfrm>
                <a:prstGeom prst="homePlate">
                  <a:avLst>
                    <a:gd name="adj" fmla="val 43906"/>
                  </a:avLst>
                </a:prstGeom>
                <a:solidFill>
                  <a:schemeClr val="accent4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89" name="TextBox 88">
                  <a:extLst>
                    <a:ext uri="{FF2B5EF4-FFF2-40B4-BE49-F238E27FC236}">
                      <a16:creationId xmlns:a16="http://schemas.microsoft.com/office/drawing/2014/main" xmlns="" id="{DC757DF6-89C8-471B-A4D9-8BC5E7B7A466}"/>
                    </a:ext>
                  </a:extLst>
                </p:cNvPr>
                <p:cNvSpPr txBox="1"/>
                <p:nvPr/>
              </p:nvSpPr>
              <p:spPr>
                <a:xfrm>
                  <a:off x="4758354" y="1824853"/>
                  <a:ext cx="489894" cy="47086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n-US" altLang="ko-KR" sz="2400" b="1" dirty="0">
                      <a:solidFill>
                        <a:schemeClr val="bg1"/>
                      </a:solidFill>
                      <a:latin typeface="맑은 고딕" panose="020B0503020000020004" pitchFamily="50" charset="-127"/>
                      <a:ea typeface="맑은 고딕" panose="020B0503020000020004" pitchFamily="50" charset="-127"/>
                      <a:cs typeface="Arial" pitchFamily="34" charset="0"/>
                    </a:rPr>
                    <a:t>Ⅰ</a:t>
                  </a:r>
                  <a:endParaRPr lang="ko-KR" altLang="en-US" sz="2400" b="1" dirty="0">
                    <a:solidFill>
                      <a:schemeClr val="bg1"/>
                    </a:solidFill>
                    <a:cs typeface="Arial" pitchFamily="34" charset="0"/>
                  </a:endParaRPr>
                </a:p>
              </p:txBody>
            </p:sp>
          </p:grpSp>
          <p:grpSp>
            <p:nvGrpSpPr>
              <p:cNvPr id="83" name="그룹 82">
                <a:extLst>
                  <a:ext uri="{FF2B5EF4-FFF2-40B4-BE49-F238E27FC236}">
                    <a16:creationId xmlns:a16="http://schemas.microsoft.com/office/drawing/2014/main" xmlns="" id="{3E33EC9A-3945-4B8A-BF12-D07B46AF2615}"/>
                  </a:ext>
                </a:extLst>
              </p:cNvPr>
              <p:cNvGrpSpPr/>
              <p:nvPr/>
            </p:nvGrpSpPr>
            <p:grpSpPr>
              <a:xfrm>
                <a:off x="2159252" y="885415"/>
                <a:ext cx="2571331" cy="444066"/>
                <a:chOff x="2159252" y="885415"/>
                <a:chExt cx="2571331" cy="444066"/>
              </a:xfrm>
            </p:grpSpPr>
            <p:sp>
              <p:nvSpPr>
                <p:cNvPr id="84" name="Arrow: Pentagon 29">
                  <a:extLst>
                    <a:ext uri="{FF2B5EF4-FFF2-40B4-BE49-F238E27FC236}">
                      <a16:creationId xmlns:a16="http://schemas.microsoft.com/office/drawing/2014/main" xmlns="" id="{FE6691BF-DB78-4786-958F-06BF48756ACB}"/>
                    </a:ext>
                  </a:extLst>
                </p:cNvPr>
                <p:cNvSpPr/>
                <p:nvPr/>
              </p:nvSpPr>
              <p:spPr>
                <a:xfrm flipH="1">
                  <a:off x="2159252" y="885415"/>
                  <a:ext cx="2571331" cy="444066"/>
                </a:xfrm>
                <a:prstGeom prst="homePlate">
                  <a:avLst>
                    <a:gd name="adj" fmla="val 43906"/>
                  </a:avLst>
                </a:prstGeom>
                <a:solidFill>
                  <a:srgbClr val="00CCFF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85" name="TextBox 84">
                  <a:extLst>
                    <a:ext uri="{FF2B5EF4-FFF2-40B4-BE49-F238E27FC236}">
                      <a16:creationId xmlns:a16="http://schemas.microsoft.com/office/drawing/2014/main" xmlns="" id="{B2F03029-1759-43EA-A6E0-767736B86758}"/>
                    </a:ext>
                  </a:extLst>
                </p:cNvPr>
                <p:cNvSpPr txBox="1"/>
                <p:nvPr/>
              </p:nvSpPr>
              <p:spPr>
                <a:xfrm>
                  <a:off x="2416029" y="922032"/>
                  <a:ext cx="2162291" cy="36933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n-US" altLang="ko-KR" b="1" dirty="0">
                      <a:solidFill>
                        <a:schemeClr val="bg1"/>
                      </a:solidFill>
                      <a:latin typeface="맑은 고딕" panose="020B0503020000020004" pitchFamily="50" charset="-127"/>
                      <a:ea typeface="맑은 고딕" panose="020B0503020000020004" pitchFamily="50" charset="-127"/>
                      <a:cs typeface="Arial" pitchFamily="34" charset="0"/>
                    </a:rPr>
                    <a:t>Ⅱ. </a:t>
                  </a:r>
                  <a:r>
                    <a:rPr lang="ko-KR" altLang="en-US" b="1" dirty="0" err="1">
                      <a:solidFill>
                        <a:schemeClr val="bg1"/>
                      </a:solidFill>
                      <a:latin typeface="맑은 고딕" panose="020B0503020000020004" pitchFamily="50" charset="-127"/>
                      <a:ea typeface="맑은 고딕" panose="020B0503020000020004" pitchFamily="50" charset="-127"/>
                      <a:cs typeface="Arial" pitchFamily="34" charset="0"/>
                    </a:rPr>
                    <a:t>신고도움서비스</a:t>
                  </a:r>
                  <a:endParaRPr lang="ko-KR" altLang="en-US" b="1" dirty="0">
                    <a:solidFill>
                      <a:schemeClr val="bg1"/>
                    </a:solidFill>
                    <a:cs typeface="Arial" pitchFamily="34" charset="0"/>
                  </a:endParaRPr>
                </a:p>
              </p:txBody>
            </p:sp>
          </p:grpSp>
        </p:grpSp>
        <p:sp>
          <p:nvSpPr>
            <p:cNvPr id="81" name="TextBox 80">
              <a:extLst>
                <a:ext uri="{FF2B5EF4-FFF2-40B4-BE49-F238E27FC236}">
                  <a16:creationId xmlns:a16="http://schemas.microsoft.com/office/drawing/2014/main" xmlns="" id="{EF84689C-CE95-4515-8C58-15A36E94960A}"/>
                </a:ext>
              </a:extLst>
            </p:cNvPr>
            <p:cNvSpPr txBox="1"/>
            <p:nvPr/>
          </p:nvSpPr>
          <p:spPr>
            <a:xfrm>
              <a:off x="10890740" y="1407459"/>
              <a:ext cx="1131349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ko-KR" altLang="en-US" sz="1200" dirty="0">
                  <a:solidFill>
                    <a:schemeClr val="bg1"/>
                  </a:solidFill>
                  <a:latin typeface="에스코어 드림 6 Bold" panose="020B0703030302020204" pitchFamily="34" charset="-127"/>
                  <a:ea typeface="에스코어 드림 6 Bold" panose="020B0703030302020204" pitchFamily="34" charset="-127"/>
                </a:rPr>
                <a:t>주요안내 항목</a:t>
              </a:r>
              <a:endParaRPr lang="ko-KR" altLang="en-US" dirty="0">
                <a:solidFill>
                  <a:schemeClr val="bg1"/>
                </a:solidFill>
                <a:latin typeface="에스코어 드림 6 Bold" panose="020B0703030302020204" pitchFamily="34" charset="-127"/>
                <a:ea typeface="에스코어 드림 6 Bold" panose="020B0703030302020204" pitchFamily="34" charset="-127"/>
              </a:endParaRPr>
            </a:p>
          </p:txBody>
        </p:sp>
      </p:grpSp>
      <p:graphicFrame>
        <p:nvGraphicFramePr>
          <p:cNvPr id="20" name="표 19">
            <a:extLst>
              <a:ext uri="{FF2B5EF4-FFF2-40B4-BE49-F238E27FC236}">
                <a16:creationId xmlns:a16="http://schemas.microsoft.com/office/drawing/2014/main" xmlns="" id="{E4FF423F-E421-4336-A6BC-B82532F1F25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90823729"/>
              </p:ext>
            </p:extLst>
          </p:nvPr>
        </p:nvGraphicFramePr>
        <p:xfrm>
          <a:off x="621791" y="1982276"/>
          <a:ext cx="10858249" cy="3994148"/>
        </p:xfrm>
        <a:graphic>
          <a:graphicData uri="http://schemas.openxmlformats.org/drawingml/2006/table">
            <a:tbl>
              <a:tblPr/>
              <a:tblGrid>
                <a:gridCol w="531403">
                  <a:extLst>
                    <a:ext uri="{9D8B030D-6E8A-4147-A177-3AD203B41FA5}">
                      <a16:colId xmlns:a16="http://schemas.microsoft.com/office/drawing/2014/main" xmlns="" val="668999967"/>
                    </a:ext>
                  </a:extLst>
                </a:gridCol>
                <a:gridCol w="1910046">
                  <a:extLst>
                    <a:ext uri="{9D8B030D-6E8A-4147-A177-3AD203B41FA5}">
                      <a16:colId xmlns:a16="http://schemas.microsoft.com/office/drawing/2014/main" xmlns="" val="4191012274"/>
                    </a:ext>
                  </a:extLst>
                </a:gridCol>
                <a:gridCol w="8416800">
                  <a:extLst>
                    <a:ext uri="{9D8B030D-6E8A-4147-A177-3AD203B41FA5}">
                      <a16:colId xmlns:a16="http://schemas.microsoft.com/office/drawing/2014/main" xmlns="" val="4212258012"/>
                    </a:ext>
                  </a:extLst>
                </a:gridCol>
              </a:tblGrid>
              <a:tr h="313228"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400" kern="0" spc="0" dirty="0">
                          <a:solidFill>
                            <a:srgbClr val="0C0C0C"/>
                          </a:solidFill>
                          <a:effectLst/>
                          <a:latin typeface="나눔스퀘어 ExtraBold" panose="020B0600000101010101" pitchFamily="50" charset="-127"/>
                          <a:ea typeface="나눔스퀘어 ExtraBold" panose="020B0600000101010101" pitchFamily="50" charset="-127"/>
                        </a:rPr>
                        <a:t>순번</a:t>
                      </a:r>
                      <a:endParaRPr lang="en-US" sz="1400" kern="0" spc="0" dirty="0">
                        <a:solidFill>
                          <a:srgbClr val="0C0C0C"/>
                        </a:solidFill>
                        <a:effectLst/>
                        <a:latin typeface="나눔스퀘어 ExtraBold" panose="020B0600000101010101" pitchFamily="50" charset="-127"/>
                        <a:ea typeface="나눔스퀘어 ExtraBold" panose="020B0600000101010101" pitchFamily="50" charset="-127"/>
                      </a:endParaRPr>
                    </a:p>
                  </a:txBody>
                  <a:tcPr anchor="ctr">
                    <a:lnL w="3556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400" kern="0" spc="0" dirty="0">
                          <a:solidFill>
                            <a:schemeClr val="accent5">
                              <a:lumMod val="75000"/>
                            </a:schemeClr>
                          </a:solidFill>
                          <a:effectLst/>
                          <a:latin typeface="나눔스퀘어 ExtraBold" panose="020B0600000101010101" pitchFamily="50" charset="-127"/>
                          <a:ea typeface="나눔스퀘어 ExtraBold" panose="020B0600000101010101" pitchFamily="50" charset="-127"/>
                        </a:rPr>
                        <a:t>계정과목</a:t>
                      </a:r>
                      <a:endParaRPr lang="en-US" sz="1400" kern="0" spc="0" dirty="0">
                        <a:solidFill>
                          <a:schemeClr val="accent5">
                            <a:lumMod val="75000"/>
                          </a:schemeClr>
                        </a:solidFill>
                        <a:effectLst/>
                        <a:latin typeface="나눔스퀘어 ExtraBold" panose="020B0600000101010101" pitchFamily="50" charset="-127"/>
                        <a:ea typeface="나눔스퀘어 ExtraBold" panose="020B0600000101010101" pitchFamily="50" charset="-127"/>
                      </a:endParaRPr>
                    </a:p>
                  </a:txBody>
                  <a:tcPr anchor="ctr">
                    <a:lnL w="3556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400" kern="0" spc="0" dirty="0">
                          <a:solidFill>
                            <a:srgbClr val="0C0C0C"/>
                          </a:solidFill>
                          <a:effectLst/>
                          <a:latin typeface="나눔스퀘어 ExtraBold" panose="020B0600000101010101" pitchFamily="50" charset="-127"/>
                          <a:ea typeface="나눔스퀘어 ExtraBold" panose="020B0600000101010101" pitchFamily="50" charset="-127"/>
                        </a:rPr>
                        <a:t>검토 항목</a:t>
                      </a:r>
                    </a:p>
                  </a:txBody>
                  <a:tcPr anchor="ctr">
                    <a:lnL w="3556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178132970"/>
                  </a:ext>
                </a:extLst>
              </a:tr>
              <a:tr h="313228"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kern="0" spc="0" dirty="0">
                          <a:solidFill>
                            <a:srgbClr val="0C0C0C"/>
                          </a:solidFill>
                          <a:effectLst/>
                          <a:latin typeface="나눔스퀘어 ExtraBold" panose="020B0600000101010101" pitchFamily="50" charset="-127"/>
                          <a:ea typeface="나눔스퀘어 ExtraBold" panose="020B0600000101010101" pitchFamily="50" charset="-127"/>
                        </a:rPr>
                        <a:t>25</a:t>
                      </a:r>
                    </a:p>
                  </a:txBody>
                  <a:tcPr anchor="ctr">
                    <a:lnL w="3556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200" kern="0" spc="-50" dirty="0">
                          <a:solidFill>
                            <a:srgbClr val="000000"/>
                          </a:solidFill>
                          <a:effectLst/>
                          <a:latin typeface="나눔스퀘어 ExtraBold" panose="020B0600000101010101" pitchFamily="50" charset="-127"/>
                          <a:ea typeface="나눔스퀘어 ExtraBold" panose="020B0600000101010101" pitchFamily="50" charset="-127"/>
                        </a:rPr>
                        <a:t>손익 </a:t>
                      </a:r>
                      <a:r>
                        <a:rPr lang="ko-KR" altLang="en-US" sz="1200" kern="0" spc="-50" dirty="0" err="1">
                          <a:solidFill>
                            <a:srgbClr val="000000"/>
                          </a:solidFill>
                          <a:effectLst/>
                          <a:latin typeface="나눔스퀘어 ExtraBold" panose="020B0600000101010101" pitchFamily="50" charset="-127"/>
                          <a:ea typeface="나눔스퀘어 ExtraBold" panose="020B0600000101010101" pitchFamily="50" charset="-127"/>
                        </a:rPr>
                        <a:t>귀속시기</a:t>
                      </a:r>
                      <a:endParaRPr lang="ko-KR" altLang="en-US" sz="1200" kern="0" spc="-50" dirty="0">
                        <a:solidFill>
                          <a:srgbClr val="000000"/>
                        </a:solidFill>
                        <a:effectLst/>
                        <a:latin typeface="나눔스퀘어 ExtraBold" panose="020B0600000101010101" pitchFamily="50" charset="-127"/>
                        <a:ea typeface="나눔스퀘어 ExtraBold" panose="020B0600000101010101" pitchFamily="50" charset="-127"/>
                      </a:endParaRPr>
                    </a:p>
                  </a:txBody>
                  <a:tcPr anchor="ctr">
                    <a:lnL w="3556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just" fontAlgn="base" latinLnBrk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200" kern="0" spc="0" dirty="0" err="1">
                          <a:solidFill>
                            <a:srgbClr val="0C0C0C"/>
                          </a:solidFill>
                          <a:effectLst/>
                          <a:latin typeface="나눔스퀘어 ExtraBold" panose="020B0600000101010101" pitchFamily="50" charset="-127"/>
                          <a:ea typeface="나눔스퀘어 ExtraBold" panose="020B0600000101010101" pitchFamily="50" charset="-127"/>
                        </a:rPr>
                        <a:t>작업진행률</a:t>
                      </a:r>
                      <a:r>
                        <a:rPr lang="ko-KR" altLang="en-US" sz="1200" kern="0" spc="0" dirty="0">
                          <a:solidFill>
                            <a:srgbClr val="0C0C0C"/>
                          </a:solidFill>
                          <a:effectLst/>
                          <a:latin typeface="나눔스퀘어 ExtraBold" panose="020B0600000101010101" pitchFamily="50" charset="-127"/>
                          <a:ea typeface="나눔스퀘어 ExtraBold" panose="020B0600000101010101" pitchFamily="50" charset="-127"/>
                        </a:rPr>
                        <a:t> 계산 오류</a:t>
                      </a:r>
                      <a:r>
                        <a:rPr lang="en-US" altLang="ko-KR" sz="1200" kern="0" spc="0" dirty="0">
                          <a:solidFill>
                            <a:srgbClr val="0C0C0C"/>
                          </a:solidFill>
                          <a:effectLst/>
                          <a:latin typeface="나눔스퀘어 ExtraBold" panose="020B0600000101010101" pitchFamily="50" charset="-127"/>
                          <a:ea typeface="나눔스퀘어 ExtraBold" panose="020B0600000101010101" pitchFamily="50" charset="-127"/>
                        </a:rPr>
                        <a:t>, </a:t>
                      </a:r>
                      <a:r>
                        <a:rPr lang="ko-KR" altLang="en-US" sz="1200" kern="0" spc="0" dirty="0">
                          <a:solidFill>
                            <a:srgbClr val="0C0C0C"/>
                          </a:solidFill>
                          <a:effectLst/>
                          <a:latin typeface="나눔스퀘어 ExtraBold" panose="020B0600000101010101" pitchFamily="50" charset="-127"/>
                          <a:ea typeface="나눔스퀘어 ExtraBold" panose="020B0600000101010101" pitchFamily="50" charset="-127"/>
                        </a:rPr>
                        <a:t>소송에 따른 채무 </a:t>
                      </a:r>
                      <a:r>
                        <a:rPr lang="ko-KR" altLang="en-US" sz="1200" kern="0" spc="0" dirty="0" err="1">
                          <a:solidFill>
                            <a:srgbClr val="0C0C0C"/>
                          </a:solidFill>
                          <a:effectLst/>
                          <a:latin typeface="나눔스퀘어 ExtraBold" panose="020B0600000101010101" pitchFamily="50" charset="-127"/>
                          <a:ea typeface="나눔스퀘어 ExtraBold" panose="020B0600000101010101" pitchFamily="50" charset="-127"/>
                        </a:rPr>
                        <a:t>미확정</a:t>
                      </a:r>
                      <a:r>
                        <a:rPr lang="ko-KR" altLang="en-US" sz="1200" kern="0" spc="0" dirty="0">
                          <a:solidFill>
                            <a:srgbClr val="0C0C0C"/>
                          </a:solidFill>
                          <a:effectLst/>
                          <a:latin typeface="나눔스퀘어 ExtraBold" panose="020B0600000101010101" pitchFamily="50" charset="-127"/>
                          <a:ea typeface="나눔스퀘어 ExtraBold" panose="020B0600000101010101" pitchFamily="50" charset="-127"/>
                        </a:rPr>
                        <a:t> 등에 따른 손익의 </a:t>
                      </a:r>
                      <a:r>
                        <a:rPr lang="ko-KR" altLang="en-US" sz="1200" kern="0" spc="0" dirty="0" err="1">
                          <a:solidFill>
                            <a:srgbClr val="0C0C0C"/>
                          </a:solidFill>
                          <a:effectLst/>
                          <a:latin typeface="나눔스퀘어 ExtraBold" panose="020B0600000101010101" pitchFamily="50" charset="-127"/>
                          <a:ea typeface="나눔스퀘어 ExtraBold" panose="020B0600000101010101" pitchFamily="50" charset="-127"/>
                        </a:rPr>
                        <a:t>귀속시기에</a:t>
                      </a:r>
                      <a:r>
                        <a:rPr lang="ko-KR" altLang="en-US" sz="1200" kern="0" spc="0" dirty="0">
                          <a:solidFill>
                            <a:srgbClr val="0C0C0C"/>
                          </a:solidFill>
                          <a:effectLst/>
                          <a:latin typeface="나눔스퀘어 ExtraBold" panose="020B0600000101010101" pitchFamily="50" charset="-127"/>
                          <a:ea typeface="나눔스퀘어 ExtraBold" panose="020B0600000101010101" pitchFamily="50" charset="-127"/>
                        </a:rPr>
                        <a:t> 대한 확인</a:t>
                      </a:r>
                    </a:p>
                  </a:txBody>
                  <a:tcPr anchor="ctr">
                    <a:lnL w="3556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3620910781"/>
                  </a:ext>
                </a:extLst>
              </a:tr>
              <a:tr h="313228"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kern="0" spc="0" dirty="0">
                          <a:solidFill>
                            <a:srgbClr val="0C0C0C"/>
                          </a:solidFill>
                          <a:effectLst/>
                          <a:latin typeface="나눔스퀘어 ExtraBold" panose="020B0600000101010101" pitchFamily="50" charset="-127"/>
                          <a:ea typeface="나눔스퀘어 ExtraBold" panose="020B0600000101010101" pitchFamily="50" charset="-127"/>
                        </a:rPr>
                        <a:t>26</a:t>
                      </a:r>
                    </a:p>
                  </a:txBody>
                  <a:tcPr anchor="ctr">
                    <a:lnL w="3556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200" kern="0" spc="-50" dirty="0" err="1">
                          <a:solidFill>
                            <a:srgbClr val="000000"/>
                          </a:solidFill>
                          <a:effectLst/>
                          <a:latin typeface="나눔스퀘어 ExtraBold" panose="020B0600000101010101" pitchFamily="50" charset="-127"/>
                          <a:ea typeface="나눔스퀘어 ExtraBold" panose="020B0600000101010101" pitchFamily="50" charset="-127"/>
                        </a:rPr>
                        <a:t>세금과공과</a:t>
                      </a:r>
                      <a:endParaRPr lang="ko-KR" altLang="en-US" sz="1200" kern="0" spc="-50" dirty="0">
                        <a:solidFill>
                          <a:srgbClr val="000000"/>
                        </a:solidFill>
                        <a:effectLst/>
                        <a:latin typeface="나눔스퀘어 ExtraBold" panose="020B0600000101010101" pitchFamily="50" charset="-127"/>
                        <a:ea typeface="나눔스퀘어 ExtraBold" panose="020B0600000101010101" pitchFamily="50" charset="-127"/>
                      </a:endParaRPr>
                    </a:p>
                  </a:txBody>
                  <a:tcPr anchor="ctr">
                    <a:lnL w="3556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just" fontAlgn="base" latinLnBrk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200" kern="0" spc="0" dirty="0">
                          <a:solidFill>
                            <a:srgbClr val="0C0C0C"/>
                          </a:solidFill>
                          <a:effectLst/>
                          <a:latin typeface="나눔스퀘어 ExtraBold" panose="020B0600000101010101" pitchFamily="50" charset="-127"/>
                          <a:ea typeface="나눔스퀘어 ExtraBold" panose="020B0600000101010101" pitchFamily="50" charset="-127"/>
                        </a:rPr>
                        <a:t>벌과금</a:t>
                      </a:r>
                      <a:r>
                        <a:rPr lang="en-US" altLang="ko-KR" sz="1200" kern="0" spc="0" dirty="0">
                          <a:solidFill>
                            <a:srgbClr val="0C0C0C"/>
                          </a:solidFill>
                          <a:effectLst/>
                          <a:latin typeface="나눔스퀘어 ExtraBold" panose="020B0600000101010101" pitchFamily="50" charset="-127"/>
                          <a:ea typeface="나눔스퀘어 ExtraBold" panose="020B0600000101010101" pitchFamily="50" charset="-127"/>
                        </a:rPr>
                        <a:t>, </a:t>
                      </a:r>
                      <a:r>
                        <a:rPr lang="ko-KR" altLang="en-US" sz="1200" kern="0" spc="0" dirty="0">
                          <a:solidFill>
                            <a:srgbClr val="0C0C0C"/>
                          </a:solidFill>
                          <a:effectLst/>
                          <a:latin typeface="나눔스퀘어 ExtraBold" panose="020B0600000101010101" pitchFamily="50" charset="-127"/>
                          <a:ea typeface="나눔스퀘어 ExtraBold" panose="020B0600000101010101" pitchFamily="50" charset="-127"/>
                        </a:rPr>
                        <a:t>과태료 등의 손금산입 여부에 대한 확인</a:t>
                      </a:r>
                    </a:p>
                  </a:txBody>
                  <a:tcPr anchor="ctr">
                    <a:lnL w="3556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3802645234"/>
                  </a:ext>
                </a:extLst>
              </a:tr>
              <a:tr h="313228"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kern="0" spc="0" dirty="0">
                          <a:solidFill>
                            <a:srgbClr val="0C0C0C"/>
                          </a:solidFill>
                          <a:effectLst/>
                          <a:latin typeface="나눔스퀘어 ExtraBold" panose="020B0600000101010101" pitchFamily="50" charset="-127"/>
                          <a:ea typeface="나눔스퀘어 ExtraBold" panose="020B0600000101010101" pitchFamily="50" charset="-127"/>
                        </a:rPr>
                        <a:t>27</a:t>
                      </a:r>
                    </a:p>
                  </a:txBody>
                  <a:tcPr anchor="ctr">
                    <a:lnL w="3556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200" kern="0" spc="-50" dirty="0">
                          <a:solidFill>
                            <a:srgbClr val="000000"/>
                          </a:solidFill>
                          <a:effectLst/>
                          <a:latin typeface="나눔스퀘어 ExtraBold" panose="020B0600000101010101" pitchFamily="50" charset="-127"/>
                          <a:ea typeface="나눔스퀘어 ExtraBold" panose="020B0600000101010101" pitchFamily="50" charset="-127"/>
                        </a:rPr>
                        <a:t>퇴직급여충당금</a:t>
                      </a:r>
                    </a:p>
                  </a:txBody>
                  <a:tcPr anchor="ctr">
                    <a:lnL w="3556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just" fontAlgn="base" latinLnBrk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200" kern="0" spc="0" dirty="0">
                          <a:solidFill>
                            <a:srgbClr val="0C0C0C"/>
                          </a:solidFill>
                          <a:effectLst/>
                          <a:latin typeface="나눔스퀘어 ExtraBold" panose="020B0600000101010101" pitchFamily="50" charset="-127"/>
                          <a:ea typeface="나눔스퀘어 ExtraBold" panose="020B0600000101010101" pitchFamily="50" charset="-127"/>
                        </a:rPr>
                        <a:t>현실적 퇴직에 포함되지 않는 임원 퇴직금</a:t>
                      </a:r>
                      <a:r>
                        <a:rPr lang="en-US" altLang="ko-KR" sz="1200" kern="0" spc="0" dirty="0">
                          <a:solidFill>
                            <a:srgbClr val="0C0C0C"/>
                          </a:solidFill>
                          <a:effectLst/>
                          <a:latin typeface="나눔스퀘어 ExtraBold" panose="020B0600000101010101" pitchFamily="50" charset="-127"/>
                          <a:ea typeface="나눔스퀘어 ExtraBold" panose="020B0600000101010101" pitchFamily="50" charset="-127"/>
                        </a:rPr>
                        <a:t>, </a:t>
                      </a:r>
                      <a:r>
                        <a:rPr lang="ko-KR" altLang="en-US" sz="1200" kern="0" spc="0" dirty="0">
                          <a:solidFill>
                            <a:srgbClr val="0C0C0C"/>
                          </a:solidFill>
                          <a:effectLst/>
                          <a:latin typeface="나눔스퀘어 ExtraBold" panose="020B0600000101010101" pitchFamily="50" charset="-127"/>
                          <a:ea typeface="나눔스퀘어 ExtraBold" panose="020B0600000101010101" pitchFamily="50" charset="-127"/>
                        </a:rPr>
                        <a:t>과다 지급한 임원 급여 등으로 인하여 퇴직급여충당금이 과다 </a:t>
                      </a:r>
                      <a:r>
                        <a:rPr lang="ko-KR" altLang="en-US" sz="1200" kern="0" spc="0" dirty="0" err="1">
                          <a:solidFill>
                            <a:srgbClr val="0C0C0C"/>
                          </a:solidFill>
                          <a:effectLst/>
                          <a:latin typeface="나눔스퀘어 ExtraBold" panose="020B0600000101010101" pitchFamily="50" charset="-127"/>
                          <a:ea typeface="나눔스퀘어 ExtraBold" panose="020B0600000101010101" pitchFamily="50" charset="-127"/>
                        </a:rPr>
                        <a:t>설정되었는지에</a:t>
                      </a:r>
                      <a:r>
                        <a:rPr lang="ko-KR" altLang="en-US" sz="1200" kern="0" spc="0" dirty="0">
                          <a:solidFill>
                            <a:srgbClr val="0C0C0C"/>
                          </a:solidFill>
                          <a:effectLst/>
                          <a:latin typeface="나눔스퀘어 ExtraBold" panose="020B0600000101010101" pitchFamily="50" charset="-127"/>
                          <a:ea typeface="나눔스퀘어 ExtraBold" panose="020B0600000101010101" pitchFamily="50" charset="-127"/>
                        </a:rPr>
                        <a:t> 대한 확인</a:t>
                      </a:r>
                    </a:p>
                  </a:txBody>
                  <a:tcPr anchor="ctr">
                    <a:lnL w="3556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2767972893"/>
                  </a:ext>
                </a:extLst>
              </a:tr>
              <a:tr h="313228"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kern="0" spc="0" dirty="0">
                          <a:solidFill>
                            <a:srgbClr val="0C0C0C"/>
                          </a:solidFill>
                          <a:effectLst/>
                          <a:latin typeface="나눔스퀘어 ExtraBold" panose="020B0600000101010101" pitchFamily="50" charset="-127"/>
                          <a:ea typeface="나눔스퀘어 ExtraBold" panose="020B0600000101010101" pitchFamily="50" charset="-127"/>
                        </a:rPr>
                        <a:t>28</a:t>
                      </a:r>
                    </a:p>
                  </a:txBody>
                  <a:tcPr anchor="ctr">
                    <a:lnL w="3556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200" kern="0" spc="-50" dirty="0">
                          <a:solidFill>
                            <a:srgbClr val="000000"/>
                          </a:solidFill>
                          <a:effectLst/>
                          <a:latin typeface="나눔스퀘어 ExtraBold" panose="020B0600000101010101" pitchFamily="50" charset="-127"/>
                          <a:ea typeface="나눔스퀘어 ExtraBold" panose="020B0600000101010101" pitchFamily="50" charset="-127"/>
                        </a:rPr>
                        <a:t>경정내역</a:t>
                      </a:r>
                    </a:p>
                  </a:txBody>
                  <a:tcPr anchor="ctr">
                    <a:lnL w="3556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just" fontAlgn="base" latinLnBrk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200" kern="0" spc="0" dirty="0">
                          <a:solidFill>
                            <a:srgbClr val="0C0C0C"/>
                          </a:solidFill>
                          <a:effectLst/>
                          <a:latin typeface="나눔스퀘어 ExtraBold" panose="020B0600000101010101" pitchFamily="50" charset="-127"/>
                          <a:ea typeface="나눔스퀘어 ExtraBold" panose="020B0600000101010101" pitchFamily="50" charset="-127"/>
                        </a:rPr>
                        <a:t>최근 </a:t>
                      </a:r>
                      <a:r>
                        <a:rPr lang="en-US" altLang="ko-KR" sz="1200" kern="0" spc="0" dirty="0">
                          <a:solidFill>
                            <a:srgbClr val="0C0C0C"/>
                          </a:solidFill>
                          <a:effectLst/>
                          <a:latin typeface="나눔스퀘어 ExtraBold" panose="020B0600000101010101" pitchFamily="50" charset="-127"/>
                          <a:ea typeface="나눔스퀘어 ExtraBold" panose="020B0600000101010101" pitchFamily="50" charset="-127"/>
                        </a:rPr>
                        <a:t>1</a:t>
                      </a:r>
                      <a:r>
                        <a:rPr lang="ko-KR" altLang="en-US" sz="1200" kern="0" spc="0" dirty="0">
                          <a:solidFill>
                            <a:srgbClr val="0C0C0C"/>
                          </a:solidFill>
                          <a:effectLst/>
                          <a:latin typeface="나눔스퀘어 ExtraBold" panose="020B0600000101010101" pitchFamily="50" charset="-127"/>
                          <a:ea typeface="나눔스퀘어 ExtraBold" panose="020B0600000101010101" pitchFamily="50" charset="-127"/>
                        </a:rPr>
                        <a:t>억원 이상 </a:t>
                      </a:r>
                      <a:r>
                        <a:rPr lang="ko-KR" altLang="en-US" sz="1200" kern="0" spc="0" dirty="0" err="1">
                          <a:solidFill>
                            <a:srgbClr val="0C0C0C"/>
                          </a:solidFill>
                          <a:effectLst/>
                          <a:latin typeface="나눔스퀘어 ExtraBold" panose="020B0600000101010101" pitchFamily="50" charset="-127"/>
                          <a:ea typeface="나눔스퀘어 ExtraBold" panose="020B0600000101010101" pitchFamily="50" charset="-127"/>
                        </a:rPr>
                        <a:t>익금산입</a:t>
                      </a:r>
                      <a:r>
                        <a:rPr lang="ko-KR" altLang="en-US" sz="1200" kern="0" spc="0" dirty="0">
                          <a:solidFill>
                            <a:srgbClr val="0C0C0C"/>
                          </a:solidFill>
                          <a:effectLst/>
                          <a:latin typeface="나눔스퀘어 ExtraBold" panose="020B0600000101010101" pitchFamily="50" charset="-127"/>
                          <a:ea typeface="나눔스퀘어 ExtraBold" panose="020B0600000101010101" pitchFamily="50" charset="-127"/>
                        </a:rPr>
                        <a:t> 등 세무조정 사항을 반영하였는지 확인</a:t>
                      </a:r>
                    </a:p>
                  </a:txBody>
                  <a:tcPr anchor="ctr">
                    <a:lnL w="3556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222584206"/>
                  </a:ext>
                </a:extLst>
              </a:tr>
              <a:tr h="313228"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kern="0" spc="0" dirty="0">
                          <a:solidFill>
                            <a:srgbClr val="0C0C0C"/>
                          </a:solidFill>
                          <a:effectLst/>
                          <a:latin typeface="나눔스퀘어 ExtraBold" panose="020B0600000101010101" pitchFamily="50" charset="-127"/>
                          <a:ea typeface="나눔스퀘어 ExtraBold" panose="020B0600000101010101" pitchFamily="50" charset="-127"/>
                        </a:rPr>
                        <a:t>29</a:t>
                      </a:r>
                    </a:p>
                  </a:txBody>
                  <a:tcPr anchor="ctr">
                    <a:lnL w="3556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200" kern="0" spc="-50" dirty="0">
                          <a:solidFill>
                            <a:srgbClr val="000000"/>
                          </a:solidFill>
                          <a:effectLst/>
                          <a:latin typeface="나눔스퀘어 ExtraBold" panose="020B0600000101010101" pitchFamily="50" charset="-127"/>
                          <a:ea typeface="나눔스퀘어 ExtraBold" panose="020B0600000101010101" pitchFamily="50" charset="-127"/>
                        </a:rPr>
                        <a:t>매출</a:t>
                      </a:r>
                      <a:r>
                        <a:rPr lang="en-US" altLang="ko-KR" sz="1200" kern="0" spc="-50" dirty="0">
                          <a:solidFill>
                            <a:srgbClr val="000000"/>
                          </a:solidFill>
                          <a:effectLst/>
                          <a:latin typeface="나눔스퀘어 ExtraBold" panose="020B0600000101010101" pitchFamily="50" charset="-127"/>
                          <a:ea typeface="나눔스퀘어 ExtraBold" panose="020B0600000101010101" pitchFamily="50" charset="-127"/>
                        </a:rPr>
                        <a:t>·</a:t>
                      </a:r>
                      <a:r>
                        <a:rPr lang="ko-KR" altLang="en-US" sz="1200" kern="0" spc="-50" dirty="0" err="1">
                          <a:solidFill>
                            <a:srgbClr val="000000"/>
                          </a:solidFill>
                          <a:effectLst/>
                          <a:latin typeface="나눔스퀘어 ExtraBold" panose="020B0600000101010101" pitchFamily="50" charset="-127"/>
                          <a:ea typeface="나눔스퀘어 ExtraBold" panose="020B0600000101010101" pitchFamily="50" charset="-127"/>
                        </a:rPr>
                        <a:t>매입거래</a:t>
                      </a:r>
                      <a:endParaRPr lang="ko-KR" altLang="en-US" sz="1200" kern="0" spc="-50" dirty="0">
                        <a:solidFill>
                          <a:srgbClr val="000000"/>
                        </a:solidFill>
                        <a:effectLst/>
                        <a:latin typeface="나눔스퀘어 ExtraBold" panose="020B0600000101010101" pitchFamily="50" charset="-127"/>
                        <a:ea typeface="나눔스퀘어 ExtraBold" panose="020B0600000101010101" pitchFamily="50" charset="-127"/>
                      </a:endParaRPr>
                    </a:p>
                  </a:txBody>
                  <a:tcPr anchor="ctr">
                    <a:lnL w="3556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just" fontAlgn="base" latinLnBrk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200" kern="0" spc="-20" dirty="0">
                          <a:solidFill>
                            <a:srgbClr val="0C0C0C"/>
                          </a:solidFill>
                          <a:effectLst/>
                          <a:latin typeface="나눔스퀘어 ExtraBold" panose="020B0600000101010101" pitchFamily="50" charset="-127"/>
                          <a:ea typeface="나눔스퀘어 ExtraBold" panose="020B0600000101010101" pitchFamily="50" charset="-127"/>
                        </a:rPr>
                        <a:t>매입원가를 실제 거래금액 보다 과다 </a:t>
                      </a:r>
                      <a:r>
                        <a:rPr lang="ko-KR" altLang="en-US" sz="1200" kern="0" spc="-20" dirty="0" err="1">
                          <a:solidFill>
                            <a:srgbClr val="0C0C0C"/>
                          </a:solidFill>
                          <a:effectLst/>
                          <a:latin typeface="나눔스퀘어 ExtraBold" panose="020B0600000101010101" pitchFamily="50" charset="-127"/>
                          <a:ea typeface="나눔스퀘어 ExtraBold" panose="020B0600000101010101" pitchFamily="50" charset="-127"/>
                        </a:rPr>
                        <a:t>계상여부와</a:t>
                      </a:r>
                      <a:r>
                        <a:rPr lang="ko-KR" altLang="en-US" sz="1200" kern="0" spc="-20" dirty="0">
                          <a:solidFill>
                            <a:srgbClr val="0C0C0C"/>
                          </a:solidFill>
                          <a:effectLst/>
                          <a:latin typeface="나눔스퀘어 ExtraBold" panose="020B0600000101010101" pitchFamily="50" charset="-127"/>
                          <a:ea typeface="나눔스퀘어 ExtraBold" panose="020B0600000101010101" pitchFamily="50" charset="-127"/>
                        </a:rPr>
                        <a:t> </a:t>
                      </a:r>
                      <a:r>
                        <a:rPr lang="ko-KR" altLang="en-US" sz="1200" kern="0" spc="-20" dirty="0" err="1">
                          <a:solidFill>
                            <a:srgbClr val="0C0C0C"/>
                          </a:solidFill>
                          <a:effectLst/>
                          <a:latin typeface="나눔스퀘어 ExtraBold" panose="020B0600000101010101" pitchFamily="50" charset="-127"/>
                          <a:ea typeface="나눔스퀘어 ExtraBold" panose="020B0600000101010101" pitchFamily="50" charset="-127"/>
                        </a:rPr>
                        <a:t>적격증빙을</a:t>
                      </a:r>
                      <a:r>
                        <a:rPr lang="ko-KR" altLang="en-US" sz="1200" kern="0" spc="-20" dirty="0">
                          <a:solidFill>
                            <a:srgbClr val="0C0C0C"/>
                          </a:solidFill>
                          <a:effectLst/>
                          <a:latin typeface="나눔스퀘어 ExtraBold" panose="020B0600000101010101" pitchFamily="50" charset="-127"/>
                          <a:ea typeface="나눔스퀘어 ExtraBold" panose="020B0600000101010101" pitchFamily="50" charset="-127"/>
                        </a:rPr>
                        <a:t> 통해 비용처리 하였는지</a:t>
                      </a:r>
                      <a:r>
                        <a:rPr lang="ko-KR" altLang="en-US" sz="1200" kern="0" spc="0" dirty="0">
                          <a:solidFill>
                            <a:srgbClr val="0C0C0C"/>
                          </a:solidFill>
                          <a:effectLst/>
                          <a:latin typeface="나눔스퀘어 ExtraBold" panose="020B0600000101010101" pitchFamily="50" charset="-127"/>
                          <a:ea typeface="나눔스퀘어 ExtraBold" panose="020B0600000101010101" pitchFamily="50" charset="-127"/>
                        </a:rPr>
                        <a:t> 확인</a:t>
                      </a:r>
                    </a:p>
                  </a:txBody>
                  <a:tcPr anchor="ctr">
                    <a:lnL w="3556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647842899"/>
                  </a:ext>
                </a:extLst>
              </a:tr>
              <a:tr h="313228"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kern="0" spc="0" dirty="0">
                          <a:solidFill>
                            <a:srgbClr val="0C0C0C"/>
                          </a:solidFill>
                          <a:effectLst/>
                          <a:latin typeface="나눔스퀘어 ExtraBold" panose="020B0600000101010101" pitchFamily="50" charset="-127"/>
                          <a:ea typeface="나눔스퀘어 ExtraBold" panose="020B0600000101010101" pitchFamily="50" charset="-127"/>
                        </a:rPr>
                        <a:t>30</a:t>
                      </a:r>
                    </a:p>
                  </a:txBody>
                  <a:tcPr anchor="ctr">
                    <a:lnL w="3556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200" kern="0" spc="-50" dirty="0">
                          <a:solidFill>
                            <a:srgbClr val="000000"/>
                          </a:solidFill>
                          <a:effectLst/>
                          <a:latin typeface="나눔스퀘어 ExtraBold" panose="020B0600000101010101" pitchFamily="50" charset="-127"/>
                          <a:ea typeface="나눔스퀘어 ExtraBold" panose="020B0600000101010101" pitchFamily="50" charset="-127"/>
                        </a:rPr>
                        <a:t>성과배분 상여금</a:t>
                      </a:r>
                    </a:p>
                  </a:txBody>
                  <a:tcPr anchor="ctr">
                    <a:lnL w="3556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just" fontAlgn="base" latinLnBrk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200" kern="0" spc="0" dirty="0">
                          <a:solidFill>
                            <a:srgbClr val="0C0C0C"/>
                          </a:solidFill>
                          <a:effectLst/>
                          <a:latin typeface="나눔스퀘어 ExtraBold" panose="020B0600000101010101" pitchFamily="50" charset="-127"/>
                          <a:ea typeface="나눔스퀘어 ExtraBold" panose="020B0600000101010101" pitchFamily="50" charset="-127"/>
                        </a:rPr>
                        <a:t>이익잉여금 처분에 의한 우리사주</a:t>
                      </a:r>
                      <a:r>
                        <a:rPr lang="en-US" altLang="ko-KR" sz="1200" kern="0" spc="0" dirty="0">
                          <a:solidFill>
                            <a:srgbClr val="0C0C0C"/>
                          </a:solidFill>
                          <a:effectLst/>
                          <a:latin typeface="나눔스퀘어 ExtraBold" panose="020B0600000101010101" pitchFamily="50" charset="-127"/>
                          <a:ea typeface="나눔스퀘어 ExtraBold" panose="020B0600000101010101" pitchFamily="50" charset="-127"/>
                        </a:rPr>
                        <a:t>, </a:t>
                      </a:r>
                      <a:r>
                        <a:rPr lang="ko-KR" altLang="en-US" sz="1200" kern="0" spc="0" dirty="0">
                          <a:solidFill>
                            <a:srgbClr val="0C0C0C"/>
                          </a:solidFill>
                          <a:effectLst/>
                          <a:latin typeface="나눔스퀘어 ExtraBold" panose="020B0600000101010101" pitchFamily="50" charset="-127"/>
                          <a:ea typeface="나눔스퀘어 ExtraBold" panose="020B0600000101010101" pitchFamily="50" charset="-127"/>
                        </a:rPr>
                        <a:t>성과배분상여금</a:t>
                      </a:r>
                      <a:r>
                        <a:rPr lang="en-US" altLang="ko-KR" sz="1200" kern="0" spc="0" dirty="0">
                          <a:solidFill>
                            <a:srgbClr val="0C0C0C"/>
                          </a:solidFill>
                          <a:effectLst/>
                          <a:latin typeface="나눔스퀘어 ExtraBold" panose="020B0600000101010101" pitchFamily="50" charset="-127"/>
                          <a:ea typeface="나눔스퀘어 ExtraBold" panose="020B0600000101010101" pitchFamily="50" charset="-127"/>
                        </a:rPr>
                        <a:t>, </a:t>
                      </a:r>
                      <a:r>
                        <a:rPr lang="ko-KR" altLang="en-US" sz="1200" kern="0" spc="0" dirty="0" err="1">
                          <a:solidFill>
                            <a:srgbClr val="0C0C0C"/>
                          </a:solidFill>
                          <a:effectLst/>
                          <a:latin typeface="나눔스퀘어 ExtraBold" panose="020B0600000101010101" pitchFamily="50" charset="-127"/>
                          <a:ea typeface="나눔스퀘어 ExtraBold" panose="020B0600000101010101" pitchFamily="50" charset="-127"/>
                        </a:rPr>
                        <a:t>벤처기업･상장법인･부품소재</a:t>
                      </a:r>
                      <a:r>
                        <a:rPr lang="ko-KR" altLang="en-US" sz="1200" kern="0" spc="0" dirty="0">
                          <a:solidFill>
                            <a:srgbClr val="0C0C0C"/>
                          </a:solidFill>
                          <a:effectLst/>
                          <a:latin typeface="나눔스퀘어 ExtraBold" panose="020B0600000101010101" pitchFamily="50" charset="-127"/>
                          <a:ea typeface="나눔스퀘어 ExtraBold" panose="020B0600000101010101" pitchFamily="50" charset="-127"/>
                        </a:rPr>
                        <a:t> 전문기업의 스톡옵션 등을 손금 산입하였는지 확인</a:t>
                      </a:r>
                    </a:p>
                  </a:txBody>
                  <a:tcPr anchor="ctr">
                    <a:lnL w="3556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3204902126"/>
                  </a:ext>
                </a:extLst>
              </a:tr>
              <a:tr h="313228"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kern="0" spc="0" dirty="0">
                          <a:solidFill>
                            <a:srgbClr val="0C0C0C"/>
                          </a:solidFill>
                          <a:effectLst/>
                          <a:latin typeface="나눔스퀘어 ExtraBold" panose="020B0600000101010101" pitchFamily="50" charset="-127"/>
                          <a:ea typeface="나눔스퀘어 ExtraBold" panose="020B0600000101010101" pitchFamily="50" charset="-127"/>
                        </a:rPr>
                        <a:t>31</a:t>
                      </a:r>
                    </a:p>
                  </a:txBody>
                  <a:tcPr anchor="ctr">
                    <a:lnL w="3556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200" kern="0" spc="-50" dirty="0" err="1">
                          <a:solidFill>
                            <a:srgbClr val="000000"/>
                          </a:solidFill>
                          <a:effectLst/>
                          <a:latin typeface="나눔스퀘어 ExtraBold" panose="020B0600000101010101" pitchFamily="50" charset="-127"/>
                          <a:ea typeface="나눔스퀘어 ExtraBold" panose="020B0600000101010101" pitchFamily="50" charset="-127"/>
                        </a:rPr>
                        <a:t>비사업용</a:t>
                      </a:r>
                      <a:r>
                        <a:rPr lang="ko-KR" altLang="en-US" sz="1200" kern="0" spc="-50" dirty="0">
                          <a:solidFill>
                            <a:srgbClr val="000000"/>
                          </a:solidFill>
                          <a:effectLst/>
                          <a:latin typeface="나눔스퀘어 ExtraBold" panose="020B0600000101010101" pitchFamily="50" charset="-127"/>
                          <a:ea typeface="나눔스퀘어 ExtraBold" panose="020B0600000101010101" pitchFamily="50" charset="-127"/>
                        </a:rPr>
                        <a:t> 토지</a:t>
                      </a:r>
                    </a:p>
                  </a:txBody>
                  <a:tcPr anchor="ctr">
                    <a:lnL w="3556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just" fontAlgn="base" latinLnBrk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200" kern="0" spc="30" dirty="0">
                          <a:solidFill>
                            <a:srgbClr val="0C0C0C"/>
                          </a:solidFill>
                          <a:effectLst/>
                          <a:latin typeface="나눔스퀘어 ExtraBold" panose="020B0600000101010101" pitchFamily="50" charset="-127"/>
                          <a:ea typeface="나눔스퀘어 ExtraBold" panose="020B0600000101010101" pitchFamily="50" charset="-127"/>
                        </a:rPr>
                        <a:t>내국법인이 </a:t>
                      </a:r>
                      <a:r>
                        <a:rPr lang="ko-KR" altLang="en-US" sz="1200" kern="0" spc="30" dirty="0" err="1">
                          <a:solidFill>
                            <a:srgbClr val="0C0C0C"/>
                          </a:solidFill>
                          <a:effectLst/>
                          <a:latin typeface="나눔스퀘어 ExtraBold" panose="020B0600000101010101" pitchFamily="50" charset="-127"/>
                          <a:ea typeface="나눔스퀘어 ExtraBold" panose="020B0600000101010101" pitchFamily="50" charset="-127"/>
                        </a:rPr>
                        <a:t>비사업용</a:t>
                      </a:r>
                      <a:r>
                        <a:rPr lang="ko-KR" altLang="en-US" sz="1200" kern="0" spc="30" dirty="0">
                          <a:solidFill>
                            <a:srgbClr val="0C0C0C"/>
                          </a:solidFill>
                          <a:effectLst/>
                          <a:latin typeface="나눔스퀘어 ExtraBold" panose="020B0600000101010101" pitchFamily="50" charset="-127"/>
                          <a:ea typeface="나눔스퀘어 ExtraBold" panose="020B0600000101010101" pitchFamily="50" charset="-127"/>
                        </a:rPr>
                        <a:t> 토지를 양도한 경우에는 법인세를 추가하여 납부하였는지</a:t>
                      </a:r>
                      <a:r>
                        <a:rPr lang="ko-KR" altLang="en-US" sz="1200" kern="0" spc="0" dirty="0">
                          <a:solidFill>
                            <a:srgbClr val="0C0C0C"/>
                          </a:solidFill>
                          <a:effectLst/>
                          <a:latin typeface="나눔스퀘어 ExtraBold" panose="020B0600000101010101" pitchFamily="50" charset="-127"/>
                          <a:ea typeface="나눔스퀘어 ExtraBold" panose="020B0600000101010101" pitchFamily="50" charset="-127"/>
                        </a:rPr>
                        <a:t> 확인</a:t>
                      </a:r>
                    </a:p>
                  </a:txBody>
                  <a:tcPr anchor="ctr">
                    <a:lnL w="3556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669381258"/>
                  </a:ext>
                </a:extLst>
              </a:tr>
              <a:tr h="313228"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kern="0" spc="0" dirty="0">
                          <a:solidFill>
                            <a:srgbClr val="0C0C0C"/>
                          </a:solidFill>
                          <a:effectLst/>
                          <a:latin typeface="나눔스퀘어 ExtraBold" panose="020B0600000101010101" pitchFamily="50" charset="-127"/>
                          <a:ea typeface="나눔스퀘어 ExtraBold" panose="020B0600000101010101" pitchFamily="50" charset="-127"/>
                        </a:rPr>
                        <a:t>32</a:t>
                      </a:r>
                    </a:p>
                  </a:txBody>
                  <a:tcPr anchor="ctr">
                    <a:lnL w="3556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200" kern="0" spc="-50" dirty="0">
                          <a:solidFill>
                            <a:srgbClr val="000000"/>
                          </a:solidFill>
                          <a:effectLst/>
                          <a:latin typeface="나눔스퀘어 ExtraBold" panose="020B0600000101010101" pitchFamily="50" charset="-127"/>
                          <a:ea typeface="나눔스퀘어 ExtraBold" panose="020B0600000101010101" pitchFamily="50" charset="-127"/>
                        </a:rPr>
                        <a:t>고정사업장</a:t>
                      </a:r>
                    </a:p>
                  </a:txBody>
                  <a:tcPr anchor="ctr">
                    <a:lnL w="3556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just" fontAlgn="base" latinLnBrk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200" kern="0" spc="20" dirty="0">
                          <a:solidFill>
                            <a:srgbClr val="0C0C0C"/>
                          </a:solidFill>
                          <a:effectLst/>
                          <a:latin typeface="나눔스퀘어 ExtraBold" panose="020B0600000101010101" pitchFamily="50" charset="-127"/>
                          <a:ea typeface="나눔스퀘어 ExtraBold" panose="020B0600000101010101" pitchFamily="50" charset="-127"/>
                        </a:rPr>
                        <a:t>비거주자</a:t>
                      </a:r>
                      <a:r>
                        <a:rPr lang="en-US" altLang="ko-KR" sz="1200" kern="0" spc="20" dirty="0">
                          <a:solidFill>
                            <a:srgbClr val="0C0C0C"/>
                          </a:solidFill>
                          <a:effectLst/>
                          <a:latin typeface="나눔스퀘어 ExtraBold" panose="020B0600000101010101" pitchFamily="50" charset="-127"/>
                          <a:ea typeface="나눔스퀘어 ExtraBold" panose="020B0600000101010101" pitchFamily="50" charset="-127"/>
                        </a:rPr>
                        <a:t>, </a:t>
                      </a:r>
                      <a:r>
                        <a:rPr lang="ko-KR" altLang="en-US" sz="1200" kern="0" spc="20" dirty="0">
                          <a:solidFill>
                            <a:srgbClr val="0C0C0C"/>
                          </a:solidFill>
                          <a:effectLst/>
                          <a:latin typeface="나눔스퀘어 ExtraBold" panose="020B0600000101010101" pitchFamily="50" charset="-127"/>
                          <a:ea typeface="나눔스퀘어 ExtraBold" panose="020B0600000101010101" pitchFamily="50" charset="-127"/>
                        </a:rPr>
                        <a:t>외국법인이 국내에서 사업의 전부 또는 일부를 수행하는 장소가 있는</a:t>
                      </a:r>
                      <a:r>
                        <a:rPr lang="ko-KR" altLang="en-US" sz="1200" kern="0" spc="0" dirty="0">
                          <a:solidFill>
                            <a:srgbClr val="0C0C0C"/>
                          </a:solidFill>
                          <a:effectLst/>
                          <a:latin typeface="나눔스퀘어 ExtraBold" panose="020B0600000101010101" pitchFamily="50" charset="-127"/>
                          <a:ea typeface="나눔스퀘어 ExtraBold" panose="020B0600000101010101" pitchFamily="50" charset="-127"/>
                        </a:rPr>
                        <a:t> 경우에는 국내사업소득으로 신고하였는지 확인</a:t>
                      </a:r>
                    </a:p>
                  </a:txBody>
                  <a:tcPr anchor="ctr">
                    <a:lnL w="3556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3509698914"/>
                  </a:ext>
                </a:extLst>
              </a:tr>
              <a:tr h="313228"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kern="0" spc="0" dirty="0">
                          <a:solidFill>
                            <a:srgbClr val="0C0C0C"/>
                          </a:solidFill>
                          <a:effectLst/>
                          <a:latin typeface="나눔스퀘어 ExtraBold" panose="020B0600000101010101" pitchFamily="50" charset="-127"/>
                          <a:ea typeface="나눔스퀘어 ExtraBold" panose="020B0600000101010101" pitchFamily="50" charset="-127"/>
                        </a:rPr>
                        <a:t>33</a:t>
                      </a:r>
                    </a:p>
                  </a:txBody>
                  <a:tcPr anchor="ctr">
                    <a:lnL w="3556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200" kern="0" spc="-50" dirty="0">
                          <a:solidFill>
                            <a:srgbClr val="000000"/>
                          </a:solidFill>
                          <a:effectLst/>
                          <a:latin typeface="나눔스퀘어 ExtraBold" panose="020B0600000101010101" pitchFamily="50" charset="-127"/>
                          <a:ea typeface="나눔스퀘어 ExtraBold" panose="020B0600000101010101" pitchFamily="50" charset="-127"/>
                        </a:rPr>
                        <a:t>차량유지비</a:t>
                      </a:r>
                    </a:p>
                  </a:txBody>
                  <a:tcPr anchor="ctr">
                    <a:lnL w="3556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just" fontAlgn="base" latinLnBrk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200" kern="0" spc="0" dirty="0">
                          <a:solidFill>
                            <a:srgbClr val="0C0C0C"/>
                          </a:solidFill>
                          <a:effectLst/>
                          <a:latin typeface="나눔스퀘어 ExtraBold" panose="020B0600000101010101" pitchFamily="50" charset="-127"/>
                          <a:ea typeface="나눔스퀘어 ExtraBold" panose="020B0600000101010101" pitchFamily="50" charset="-127"/>
                        </a:rPr>
                        <a:t>법인 차량을 사적으로 사용하는 경우가 있는지 확인</a:t>
                      </a:r>
                    </a:p>
                  </a:txBody>
                  <a:tcPr anchor="ctr">
                    <a:lnL w="3556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3149691059"/>
                  </a:ext>
                </a:extLst>
              </a:tr>
              <a:tr h="246062"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kern="0" spc="0" dirty="0">
                          <a:solidFill>
                            <a:srgbClr val="0C0C0C"/>
                          </a:solidFill>
                          <a:effectLst/>
                          <a:latin typeface="나눔스퀘어 ExtraBold" panose="020B0600000101010101" pitchFamily="50" charset="-127"/>
                          <a:ea typeface="나눔스퀘어 ExtraBold" panose="020B0600000101010101" pitchFamily="50" charset="-127"/>
                        </a:rPr>
                        <a:t>34</a:t>
                      </a:r>
                    </a:p>
                  </a:txBody>
                  <a:tcPr anchor="ctr">
                    <a:lnL w="3556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200" kern="0" spc="-50" dirty="0" err="1">
                          <a:solidFill>
                            <a:srgbClr val="000000"/>
                          </a:solidFill>
                          <a:effectLst/>
                          <a:latin typeface="나눔스퀘어 ExtraBold" panose="020B0600000101010101" pitchFamily="50" charset="-127"/>
                          <a:ea typeface="나눔스퀘어 ExtraBold" panose="020B0600000101010101" pitchFamily="50" charset="-127"/>
                        </a:rPr>
                        <a:t>협회비</a:t>
                      </a:r>
                      <a:endParaRPr lang="ko-KR" altLang="en-US" sz="1200" kern="0" spc="-50" dirty="0">
                        <a:solidFill>
                          <a:srgbClr val="000000"/>
                        </a:solidFill>
                        <a:effectLst/>
                        <a:latin typeface="나눔스퀘어 ExtraBold" panose="020B0600000101010101" pitchFamily="50" charset="-127"/>
                        <a:ea typeface="나눔스퀘어 ExtraBold" panose="020B0600000101010101" pitchFamily="50" charset="-127"/>
                      </a:endParaRPr>
                    </a:p>
                  </a:txBody>
                  <a:tcPr anchor="ctr">
                    <a:lnL w="3556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just" fontAlgn="base" latinLnBrk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200" kern="0" spc="0" dirty="0">
                          <a:solidFill>
                            <a:srgbClr val="0C0C0C"/>
                          </a:solidFill>
                          <a:effectLst/>
                          <a:latin typeface="나눔스퀘어 ExtraBold" panose="020B0600000101010101" pitchFamily="50" charset="-127"/>
                          <a:ea typeface="나눔스퀘어 ExtraBold" panose="020B0600000101010101" pitchFamily="50" charset="-127"/>
                        </a:rPr>
                        <a:t>영업자가 임의로 조직한 조합 또는 협회의 회비를 </a:t>
                      </a:r>
                      <a:r>
                        <a:rPr lang="ko-KR" altLang="en-US" sz="1200" kern="0" spc="0" dirty="0" err="1">
                          <a:solidFill>
                            <a:srgbClr val="0C0C0C"/>
                          </a:solidFill>
                          <a:effectLst/>
                          <a:latin typeface="나눔스퀘어 ExtraBold" panose="020B0600000101010101" pitchFamily="50" charset="-127"/>
                          <a:ea typeface="나눔스퀘어 ExtraBold" panose="020B0600000101010101" pitchFamily="50" charset="-127"/>
                        </a:rPr>
                        <a:t>손금산입했는지</a:t>
                      </a:r>
                      <a:r>
                        <a:rPr lang="ko-KR" altLang="en-US" sz="1200" kern="0" spc="0" dirty="0">
                          <a:solidFill>
                            <a:srgbClr val="0C0C0C"/>
                          </a:solidFill>
                          <a:effectLst/>
                          <a:latin typeface="나눔스퀘어 ExtraBold" panose="020B0600000101010101" pitchFamily="50" charset="-127"/>
                          <a:ea typeface="나눔스퀘어 ExtraBold" panose="020B0600000101010101" pitchFamily="50" charset="-127"/>
                        </a:rPr>
                        <a:t> 확인</a:t>
                      </a:r>
                    </a:p>
                  </a:txBody>
                  <a:tcPr anchor="ctr">
                    <a:lnL w="3556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3298070809"/>
                  </a:ext>
                </a:extLst>
              </a:tr>
              <a:tr h="246062"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kern="0" spc="0" dirty="0">
                          <a:solidFill>
                            <a:srgbClr val="0C0C0C"/>
                          </a:solidFill>
                          <a:effectLst/>
                          <a:latin typeface="나눔스퀘어 ExtraBold" panose="020B0600000101010101" pitchFamily="50" charset="-127"/>
                          <a:ea typeface="나눔스퀘어 ExtraBold" panose="020B0600000101010101" pitchFamily="50" charset="-127"/>
                        </a:rPr>
                        <a:t>35</a:t>
                      </a:r>
                    </a:p>
                  </a:txBody>
                  <a:tcPr anchor="ctr">
                    <a:lnL w="3556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38100" marR="38100" indent="0" algn="ctr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200" kern="0" spc="-50" dirty="0">
                          <a:solidFill>
                            <a:srgbClr val="000000"/>
                          </a:solidFill>
                          <a:effectLst/>
                          <a:latin typeface="나눔스퀘어 ExtraBold" panose="020B0600000101010101" pitchFamily="50" charset="-127"/>
                          <a:ea typeface="나눔스퀘어 ExtraBold" panose="020B0600000101010101" pitchFamily="50" charset="-127"/>
                        </a:rPr>
                        <a:t>감가상각비</a:t>
                      </a:r>
                    </a:p>
                  </a:txBody>
                  <a:tcPr anchor="ctr">
                    <a:lnL w="3556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just" fontAlgn="base" latinLnBrk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200" kern="0" spc="0" dirty="0">
                          <a:solidFill>
                            <a:srgbClr val="0C0C0C"/>
                          </a:solidFill>
                          <a:effectLst/>
                          <a:latin typeface="나눔스퀘어 ExtraBold" panose="020B0600000101010101" pitchFamily="50" charset="-127"/>
                          <a:ea typeface="나눔스퀘어 ExtraBold" panose="020B0600000101010101" pitchFamily="50" charset="-127"/>
                        </a:rPr>
                        <a:t>당기 비용처리한 자본적 지출액을 감가상각비에 포함하여 </a:t>
                      </a:r>
                      <a:r>
                        <a:rPr lang="ko-KR" altLang="en-US" sz="1200" kern="0" spc="0" dirty="0" err="1">
                          <a:solidFill>
                            <a:srgbClr val="0C0C0C"/>
                          </a:solidFill>
                          <a:effectLst/>
                          <a:latin typeface="나눔스퀘어 ExtraBold" panose="020B0600000101010101" pitchFamily="50" charset="-127"/>
                          <a:ea typeface="나눔스퀘어 ExtraBold" panose="020B0600000101010101" pitchFamily="50" charset="-127"/>
                        </a:rPr>
                        <a:t>시부인</a:t>
                      </a:r>
                      <a:r>
                        <a:rPr lang="ko-KR" altLang="en-US" sz="1200" kern="0" spc="0" dirty="0">
                          <a:solidFill>
                            <a:srgbClr val="0C0C0C"/>
                          </a:solidFill>
                          <a:effectLst/>
                          <a:latin typeface="나눔스퀘어 ExtraBold" panose="020B0600000101010101" pitchFamily="50" charset="-127"/>
                          <a:ea typeface="나눔스퀘어 ExtraBold" panose="020B0600000101010101" pitchFamily="50" charset="-127"/>
                        </a:rPr>
                        <a:t> 계산여부 검토 필요</a:t>
                      </a:r>
                      <a:r>
                        <a:rPr lang="en-US" altLang="ko-KR" sz="1200" kern="0" spc="0" dirty="0">
                          <a:solidFill>
                            <a:srgbClr val="C00000"/>
                          </a:solidFill>
                          <a:effectLst/>
                          <a:latin typeface="나눔스퀘어 ExtraBold" panose="020B0600000101010101" pitchFamily="50" charset="-127"/>
                          <a:ea typeface="나눔스퀘어 ExtraBold" panose="020B0600000101010101" pitchFamily="50" charset="-127"/>
                        </a:rPr>
                        <a:t>(23</a:t>
                      </a:r>
                      <a:r>
                        <a:rPr lang="ko-KR" altLang="en-US" sz="1200" kern="0" spc="0" dirty="0">
                          <a:solidFill>
                            <a:srgbClr val="C00000"/>
                          </a:solidFill>
                          <a:effectLst/>
                          <a:latin typeface="나눔스퀘어 ExtraBold" panose="020B0600000101010101" pitchFamily="50" charset="-127"/>
                          <a:ea typeface="나눔스퀘어 ExtraBold" panose="020B0600000101010101" pitchFamily="50" charset="-127"/>
                        </a:rPr>
                        <a:t>년 신설</a:t>
                      </a:r>
                      <a:r>
                        <a:rPr lang="en-US" altLang="ko-KR" sz="1200" kern="0" spc="0" dirty="0">
                          <a:solidFill>
                            <a:srgbClr val="C00000"/>
                          </a:solidFill>
                          <a:effectLst/>
                          <a:latin typeface="나눔스퀘어 ExtraBold" panose="020B0600000101010101" pitchFamily="50" charset="-127"/>
                          <a:ea typeface="나눔스퀘어 ExtraBold" panose="020B0600000101010101" pitchFamily="50" charset="-127"/>
                        </a:rPr>
                        <a:t>)</a:t>
                      </a:r>
                      <a:endParaRPr lang="ko-KR" altLang="en-US" sz="1200" kern="0" spc="0" dirty="0">
                        <a:solidFill>
                          <a:srgbClr val="0C0C0C"/>
                        </a:solidFill>
                        <a:effectLst/>
                        <a:latin typeface="나눔스퀘어 ExtraBold" panose="020B0600000101010101" pitchFamily="50" charset="-127"/>
                        <a:ea typeface="나눔스퀘어 ExtraBold" panose="020B0600000101010101" pitchFamily="50" charset="-127"/>
                      </a:endParaRPr>
                    </a:p>
                  </a:txBody>
                  <a:tcPr anchor="ctr">
                    <a:lnL w="3556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70989593"/>
                  </a:ext>
                </a:extLst>
              </a:tr>
              <a:tr h="313228"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kern="0" spc="0" dirty="0">
                          <a:solidFill>
                            <a:srgbClr val="0C0C0C"/>
                          </a:solidFill>
                          <a:effectLst/>
                          <a:latin typeface="나눔스퀘어 ExtraBold" panose="020B0600000101010101" pitchFamily="50" charset="-127"/>
                          <a:ea typeface="나눔스퀘어 ExtraBold" panose="020B0600000101010101" pitchFamily="50" charset="-127"/>
                        </a:rPr>
                        <a:t>36</a:t>
                      </a:r>
                    </a:p>
                  </a:txBody>
                  <a:tcPr anchor="ctr">
                    <a:lnL w="3556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38100" marR="38100" indent="0" algn="ctr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200" kern="0" spc="-50" dirty="0">
                          <a:solidFill>
                            <a:srgbClr val="000000"/>
                          </a:solidFill>
                          <a:effectLst/>
                          <a:latin typeface="나눔스퀘어 ExtraBold" panose="020B0600000101010101" pitchFamily="50" charset="-127"/>
                          <a:ea typeface="나눔스퀘어 ExtraBold" panose="020B0600000101010101" pitchFamily="50" charset="-127"/>
                        </a:rPr>
                        <a:t>이월결손금</a:t>
                      </a:r>
                    </a:p>
                  </a:txBody>
                  <a:tcPr anchor="ctr">
                    <a:lnL w="3556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1200" kern="0" spc="0" dirty="0">
                          <a:solidFill>
                            <a:srgbClr val="0C0C0C"/>
                          </a:solidFill>
                          <a:effectLst/>
                          <a:latin typeface="나눔스퀘어 ExtraBold" panose="020B0600000101010101" pitchFamily="50" charset="-127"/>
                          <a:ea typeface="나눔스퀘어 ExtraBold" panose="020B0600000101010101" pitchFamily="50" charset="-127"/>
                        </a:rPr>
                        <a:t>수정신고 등으로 감소한 이월결손금을 감소 전 금액 기준으로 공제하였는지 검토 필요</a:t>
                      </a:r>
                      <a:r>
                        <a:rPr lang="en-US" altLang="ko-KR" sz="1200" kern="0" spc="0" dirty="0">
                          <a:solidFill>
                            <a:srgbClr val="C00000"/>
                          </a:solidFill>
                          <a:effectLst/>
                          <a:latin typeface="나눔스퀘어 ExtraBold" panose="020B0600000101010101" pitchFamily="50" charset="-127"/>
                          <a:ea typeface="나눔스퀘어 ExtraBold" panose="020B0600000101010101" pitchFamily="50" charset="-127"/>
                        </a:rPr>
                        <a:t>(23</a:t>
                      </a:r>
                      <a:r>
                        <a:rPr lang="ko-KR" altLang="en-US" sz="1200" kern="0" spc="0" dirty="0">
                          <a:solidFill>
                            <a:srgbClr val="C00000"/>
                          </a:solidFill>
                          <a:effectLst/>
                          <a:latin typeface="나눔스퀘어 ExtraBold" panose="020B0600000101010101" pitchFamily="50" charset="-127"/>
                          <a:ea typeface="나눔스퀘어 ExtraBold" panose="020B0600000101010101" pitchFamily="50" charset="-127"/>
                        </a:rPr>
                        <a:t>년 신설</a:t>
                      </a:r>
                      <a:r>
                        <a:rPr lang="en-US" altLang="ko-KR" sz="1200" kern="0" spc="0" dirty="0">
                          <a:solidFill>
                            <a:srgbClr val="C00000"/>
                          </a:solidFill>
                          <a:effectLst/>
                          <a:latin typeface="나눔스퀘어 ExtraBold" panose="020B0600000101010101" pitchFamily="50" charset="-127"/>
                          <a:ea typeface="나눔스퀘어 ExtraBold" panose="020B0600000101010101" pitchFamily="50" charset="-127"/>
                        </a:rPr>
                        <a:t>)</a:t>
                      </a:r>
                      <a:endParaRPr lang="ko-KR" altLang="en-US" sz="1200" kern="0" spc="0" dirty="0">
                        <a:solidFill>
                          <a:srgbClr val="0C0C0C"/>
                        </a:solidFill>
                        <a:effectLst/>
                        <a:latin typeface="나눔스퀘어 ExtraBold" panose="020B0600000101010101" pitchFamily="50" charset="-127"/>
                        <a:ea typeface="나눔스퀘어 ExtraBold" panose="020B0600000101010101" pitchFamily="50" charset="-127"/>
                      </a:endParaRPr>
                    </a:p>
                  </a:txBody>
                  <a:tcPr anchor="ctr">
                    <a:lnL w="3556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247883075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4508006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그림 8">
            <a:extLst>
              <a:ext uri="{FF2B5EF4-FFF2-40B4-BE49-F238E27FC236}">
                <a16:creationId xmlns:a16="http://schemas.microsoft.com/office/drawing/2014/main" xmlns="" id="{3B1A5D79-5902-41C8-BAED-76B0149ED52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848" b="16848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3" name="사각형: 둥근 모서리 12">
            <a:extLst>
              <a:ext uri="{FF2B5EF4-FFF2-40B4-BE49-F238E27FC236}">
                <a16:creationId xmlns:a16="http://schemas.microsoft.com/office/drawing/2014/main" xmlns="" id="{B0AAEF71-D79C-4536-A1D5-3BE6B62106F3}"/>
              </a:ext>
            </a:extLst>
          </p:cNvPr>
          <p:cNvSpPr/>
          <p:nvPr/>
        </p:nvSpPr>
        <p:spPr>
          <a:xfrm>
            <a:off x="195654" y="614106"/>
            <a:ext cx="11788030" cy="5796236"/>
          </a:xfrm>
          <a:prstGeom prst="roundRect">
            <a:avLst>
              <a:gd name="adj" fmla="val 3684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dirty="0">
                <a:solidFill>
                  <a:srgbClr val="0A1834"/>
                </a:solidFill>
              </a:rPr>
              <a:t>									</a:t>
            </a:r>
            <a:endParaRPr lang="ko-KR" altLang="en-US" dirty="0">
              <a:solidFill>
                <a:srgbClr val="0A1834"/>
              </a:solidFill>
            </a:endParaRPr>
          </a:p>
        </p:txBody>
      </p:sp>
      <p:pic>
        <p:nvPicPr>
          <p:cNvPr id="4" name="그림 3">
            <a:extLst>
              <a:ext uri="{FF2B5EF4-FFF2-40B4-BE49-F238E27FC236}">
                <a16:creationId xmlns:a16="http://schemas.microsoft.com/office/drawing/2014/main" xmlns="" id="{C9BCA64D-037A-49F7-A300-3CB2DC9B6C0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212245" y="0"/>
            <a:ext cx="1785671" cy="552517"/>
          </a:xfrm>
          <a:prstGeom prst="rect">
            <a:avLst/>
          </a:prstGeom>
        </p:spPr>
      </p:pic>
      <p:pic>
        <p:nvPicPr>
          <p:cNvPr id="14" name="그림 13">
            <a:extLst>
              <a:ext uri="{FF2B5EF4-FFF2-40B4-BE49-F238E27FC236}">
                <a16:creationId xmlns:a16="http://schemas.microsoft.com/office/drawing/2014/main" xmlns="" id="{0D9592AB-2BA6-4E77-9EDF-C43A691759C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07896" y="6459624"/>
            <a:ext cx="1525434" cy="355996"/>
          </a:xfrm>
          <a:prstGeom prst="rect">
            <a:avLst/>
          </a:prstGeom>
        </p:spPr>
      </p:pic>
      <p:sp>
        <p:nvSpPr>
          <p:cNvPr id="37" name="TextBox 36">
            <a:extLst>
              <a:ext uri="{FF2B5EF4-FFF2-40B4-BE49-F238E27FC236}">
                <a16:creationId xmlns:a16="http://schemas.microsoft.com/office/drawing/2014/main" xmlns="" id="{3A8C9166-5D9C-4CD9-9582-0B9841FC481C}"/>
              </a:ext>
            </a:extLst>
          </p:cNvPr>
          <p:cNvSpPr txBox="1"/>
          <p:nvPr/>
        </p:nvSpPr>
        <p:spPr>
          <a:xfrm>
            <a:off x="10879671" y="1407459"/>
            <a:ext cx="150582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1200" dirty="0">
                <a:solidFill>
                  <a:schemeClr val="bg1"/>
                </a:solidFill>
                <a:latin typeface="에스코어 드림 6 Bold" panose="020B0703030302020204" pitchFamily="34" charset="-127"/>
                <a:ea typeface="에스코어 드림 6 Bold" panose="020B0703030302020204" pitchFamily="34" charset="-127"/>
              </a:rPr>
              <a:t>세정지원 방안</a:t>
            </a:r>
            <a:endParaRPr lang="ko-KR" altLang="en-US" dirty="0">
              <a:solidFill>
                <a:schemeClr val="bg1"/>
              </a:solidFill>
              <a:latin typeface="에스코어 드림 6 Bold" panose="020B0703030302020204" pitchFamily="34" charset="-127"/>
              <a:ea typeface="에스코어 드림 6 Bold" panose="020B0703030302020204" pitchFamily="34" charset="-127"/>
            </a:endParaRPr>
          </a:p>
        </p:txBody>
      </p:sp>
      <p:grpSp>
        <p:nvGrpSpPr>
          <p:cNvPr id="79" name="그룹 78">
            <a:extLst>
              <a:ext uri="{FF2B5EF4-FFF2-40B4-BE49-F238E27FC236}">
                <a16:creationId xmlns:a16="http://schemas.microsoft.com/office/drawing/2014/main" xmlns="" id="{8B560BB1-20F8-417C-9F14-C6AB5BB7A3E9}"/>
              </a:ext>
            </a:extLst>
          </p:cNvPr>
          <p:cNvGrpSpPr/>
          <p:nvPr/>
        </p:nvGrpSpPr>
        <p:grpSpPr>
          <a:xfrm>
            <a:off x="2159252" y="812975"/>
            <a:ext cx="9862837" cy="812760"/>
            <a:chOff x="2159252" y="871698"/>
            <a:chExt cx="9862837" cy="812760"/>
          </a:xfrm>
        </p:grpSpPr>
        <p:grpSp>
          <p:nvGrpSpPr>
            <p:cNvPr id="80" name="그룹 79">
              <a:extLst>
                <a:ext uri="{FF2B5EF4-FFF2-40B4-BE49-F238E27FC236}">
                  <a16:creationId xmlns:a16="http://schemas.microsoft.com/office/drawing/2014/main" xmlns="" id="{F11AF6BA-C012-4C15-ADE7-319A35B9B795}"/>
                </a:ext>
              </a:extLst>
            </p:cNvPr>
            <p:cNvGrpSpPr/>
            <p:nvPr/>
          </p:nvGrpSpPr>
          <p:grpSpPr>
            <a:xfrm>
              <a:off x="2159252" y="871698"/>
              <a:ext cx="9826567" cy="795757"/>
              <a:chOff x="2159252" y="871698"/>
              <a:chExt cx="9826567" cy="795757"/>
            </a:xfrm>
          </p:grpSpPr>
          <p:grpSp>
            <p:nvGrpSpPr>
              <p:cNvPr id="82" name="Group 27">
                <a:extLst>
                  <a:ext uri="{FF2B5EF4-FFF2-40B4-BE49-F238E27FC236}">
                    <a16:creationId xmlns:a16="http://schemas.microsoft.com/office/drawing/2014/main" xmlns="" id="{6860AD1B-AFBB-454C-85E4-95DB6CE39FBE}"/>
                  </a:ext>
                </a:extLst>
              </p:cNvPr>
              <p:cNvGrpSpPr/>
              <p:nvPr/>
            </p:nvGrpSpPr>
            <p:grpSpPr>
              <a:xfrm>
                <a:off x="3910467" y="871698"/>
                <a:ext cx="8075352" cy="795757"/>
                <a:chOff x="4605654" y="1824853"/>
                <a:chExt cx="6566322" cy="811606"/>
              </a:xfrm>
            </p:grpSpPr>
            <p:sp>
              <p:nvSpPr>
                <p:cNvPr id="86" name="Rectangle 28">
                  <a:extLst>
                    <a:ext uri="{FF2B5EF4-FFF2-40B4-BE49-F238E27FC236}">
                      <a16:creationId xmlns:a16="http://schemas.microsoft.com/office/drawing/2014/main" xmlns="" id="{C14A02B2-ED7D-4653-976E-3D463CFE6ED3}"/>
                    </a:ext>
                  </a:extLst>
                </p:cNvPr>
                <p:cNvSpPr/>
                <p:nvPr/>
              </p:nvSpPr>
              <p:spPr>
                <a:xfrm>
                  <a:off x="4780729" y="2174794"/>
                  <a:ext cx="6391247" cy="461665"/>
                </a:xfrm>
                <a:prstGeom prst="rect">
                  <a:avLst/>
                </a:prstGeom>
                <a:solidFill>
                  <a:srgbClr val="0099CC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r>
                    <a:rPr lang="ko-KR" altLang="en-US" sz="2000">
                      <a:latin typeface="에스코어 드림 6 Bold" panose="020B0703030302020204" pitchFamily="34" charset="-127"/>
                      <a:ea typeface="에스코어 드림 6 Bold" panose="020B0703030302020204" pitchFamily="34" charset="-127"/>
                    </a:rPr>
                    <a:t>           </a:t>
                  </a:r>
                  <a:r>
                    <a:rPr lang="ko-KR" altLang="en-US" sz="2000" dirty="0" err="1">
                      <a:latin typeface="에스코어 드림 6 Bold" panose="020B0703030302020204" pitchFamily="34" charset="-127"/>
                      <a:ea typeface="에스코어 드림 6 Bold" panose="020B0703030302020204" pitchFamily="34" charset="-127"/>
                    </a:rPr>
                    <a:t>절세도움말</a:t>
                  </a:r>
                  <a:endParaRPr lang="en-US" sz="2000" dirty="0">
                    <a:latin typeface="에스코어 드림 6 Bold" panose="020B0703030302020204" pitchFamily="34" charset="-127"/>
                    <a:ea typeface="에스코어 드림 6 Bold" panose="020B0703030302020204" pitchFamily="34" charset="-127"/>
                  </a:endParaRPr>
                </a:p>
              </p:txBody>
            </p:sp>
            <p:sp>
              <p:nvSpPr>
                <p:cNvPr id="87" name="Parallelogram 31">
                  <a:extLst>
                    <a:ext uri="{FF2B5EF4-FFF2-40B4-BE49-F238E27FC236}">
                      <a16:creationId xmlns:a16="http://schemas.microsoft.com/office/drawing/2014/main" xmlns="" id="{83B26E31-76B3-40FC-9726-ED67ED594041}"/>
                    </a:ext>
                  </a:extLst>
                </p:cNvPr>
                <p:cNvSpPr/>
                <p:nvPr/>
              </p:nvSpPr>
              <p:spPr>
                <a:xfrm rot="5400000" flipH="1">
                  <a:off x="4636437" y="1996338"/>
                  <a:ext cx="777696" cy="489893"/>
                </a:xfrm>
                <a:prstGeom prst="parallelogram">
                  <a:avLst>
                    <a:gd name="adj" fmla="val 55606"/>
                  </a:avLst>
                </a:prstGeom>
                <a:solidFill>
                  <a:srgbClr val="00FFFF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8" name="Arrow: Pentagon 29">
                  <a:extLst>
                    <a:ext uri="{FF2B5EF4-FFF2-40B4-BE49-F238E27FC236}">
                      <a16:creationId xmlns:a16="http://schemas.microsoft.com/office/drawing/2014/main" xmlns="" id="{0F4D7DB0-C2FF-45CA-84D4-790B40D8175D}"/>
                    </a:ext>
                  </a:extLst>
                </p:cNvPr>
                <p:cNvSpPr/>
                <p:nvPr/>
              </p:nvSpPr>
              <p:spPr>
                <a:xfrm flipH="1">
                  <a:off x="4605654" y="1838843"/>
                  <a:ext cx="668642" cy="452912"/>
                </a:xfrm>
                <a:prstGeom prst="homePlate">
                  <a:avLst>
                    <a:gd name="adj" fmla="val 43906"/>
                  </a:avLst>
                </a:prstGeom>
                <a:solidFill>
                  <a:schemeClr val="accent4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89" name="TextBox 88">
                  <a:extLst>
                    <a:ext uri="{FF2B5EF4-FFF2-40B4-BE49-F238E27FC236}">
                      <a16:creationId xmlns:a16="http://schemas.microsoft.com/office/drawing/2014/main" xmlns="" id="{DC757DF6-89C8-471B-A4D9-8BC5E7B7A466}"/>
                    </a:ext>
                  </a:extLst>
                </p:cNvPr>
                <p:cNvSpPr txBox="1"/>
                <p:nvPr/>
              </p:nvSpPr>
              <p:spPr>
                <a:xfrm>
                  <a:off x="4758354" y="1824853"/>
                  <a:ext cx="489894" cy="47086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n-US" altLang="ko-KR" sz="2400" b="1" dirty="0">
                      <a:solidFill>
                        <a:schemeClr val="bg1"/>
                      </a:solidFill>
                      <a:latin typeface="맑은 고딕" panose="020B0503020000020004" pitchFamily="50" charset="-127"/>
                      <a:ea typeface="맑은 고딕" panose="020B0503020000020004" pitchFamily="50" charset="-127"/>
                      <a:cs typeface="Arial" pitchFamily="34" charset="0"/>
                    </a:rPr>
                    <a:t>Ⅰ</a:t>
                  </a:r>
                  <a:endParaRPr lang="ko-KR" altLang="en-US" sz="2400" b="1" dirty="0">
                    <a:solidFill>
                      <a:schemeClr val="bg1"/>
                    </a:solidFill>
                    <a:cs typeface="Arial" pitchFamily="34" charset="0"/>
                  </a:endParaRPr>
                </a:p>
              </p:txBody>
            </p:sp>
          </p:grpSp>
          <p:grpSp>
            <p:nvGrpSpPr>
              <p:cNvPr id="83" name="그룹 82">
                <a:extLst>
                  <a:ext uri="{FF2B5EF4-FFF2-40B4-BE49-F238E27FC236}">
                    <a16:creationId xmlns:a16="http://schemas.microsoft.com/office/drawing/2014/main" xmlns="" id="{3E33EC9A-3945-4B8A-BF12-D07B46AF2615}"/>
                  </a:ext>
                </a:extLst>
              </p:cNvPr>
              <p:cNvGrpSpPr/>
              <p:nvPr/>
            </p:nvGrpSpPr>
            <p:grpSpPr>
              <a:xfrm>
                <a:off x="2159252" y="885415"/>
                <a:ext cx="2571331" cy="444066"/>
                <a:chOff x="2159252" y="885415"/>
                <a:chExt cx="2571331" cy="444066"/>
              </a:xfrm>
            </p:grpSpPr>
            <p:sp>
              <p:nvSpPr>
                <p:cNvPr id="84" name="Arrow: Pentagon 29">
                  <a:extLst>
                    <a:ext uri="{FF2B5EF4-FFF2-40B4-BE49-F238E27FC236}">
                      <a16:creationId xmlns:a16="http://schemas.microsoft.com/office/drawing/2014/main" xmlns="" id="{FE6691BF-DB78-4786-958F-06BF48756ACB}"/>
                    </a:ext>
                  </a:extLst>
                </p:cNvPr>
                <p:cNvSpPr/>
                <p:nvPr/>
              </p:nvSpPr>
              <p:spPr>
                <a:xfrm flipH="1">
                  <a:off x="2159252" y="885415"/>
                  <a:ext cx="2571331" cy="444066"/>
                </a:xfrm>
                <a:prstGeom prst="homePlate">
                  <a:avLst>
                    <a:gd name="adj" fmla="val 43906"/>
                  </a:avLst>
                </a:prstGeom>
                <a:solidFill>
                  <a:srgbClr val="00CCFF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85" name="TextBox 84">
                  <a:extLst>
                    <a:ext uri="{FF2B5EF4-FFF2-40B4-BE49-F238E27FC236}">
                      <a16:creationId xmlns:a16="http://schemas.microsoft.com/office/drawing/2014/main" xmlns="" id="{B2F03029-1759-43EA-A6E0-767736B86758}"/>
                    </a:ext>
                  </a:extLst>
                </p:cNvPr>
                <p:cNvSpPr txBox="1"/>
                <p:nvPr/>
              </p:nvSpPr>
              <p:spPr>
                <a:xfrm>
                  <a:off x="2416029" y="922032"/>
                  <a:ext cx="2162291" cy="36933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n-US" altLang="ko-KR" b="1" dirty="0">
                      <a:solidFill>
                        <a:schemeClr val="bg1"/>
                      </a:solidFill>
                      <a:latin typeface="맑은 고딕" panose="020B0503020000020004" pitchFamily="50" charset="-127"/>
                      <a:ea typeface="맑은 고딕" panose="020B0503020000020004" pitchFamily="50" charset="-127"/>
                      <a:cs typeface="Arial" pitchFamily="34" charset="0"/>
                    </a:rPr>
                    <a:t>Ⅱ. </a:t>
                  </a:r>
                  <a:r>
                    <a:rPr lang="ko-KR" altLang="en-US" b="1" dirty="0" err="1">
                      <a:solidFill>
                        <a:schemeClr val="bg1"/>
                      </a:solidFill>
                      <a:latin typeface="맑은 고딕" panose="020B0503020000020004" pitchFamily="50" charset="-127"/>
                      <a:ea typeface="맑은 고딕" panose="020B0503020000020004" pitchFamily="50" charset="-127"/>
                      <a:cs typeface="Arial" pitchFamily="34" charset="0"/>
                    </a:rPr>
                    <a:t>신고도움서비스</a:t>
                  </a:r>
                  <a:endParaRPr lang="ko-KR" altLang="en-US" b="1" dirty="0">
                    <a:solidFill>
                      <a:schemeClr val="bg1"/>
                    </a:solidFill>
                    <a:cs typeface="Arial" pitchFamily="34" charset="0"/>
                  </a:endParaRPr>
                </a:p>
              </p:txBody>
            </p:sp>
          </p:grpSp>
        </p:grpSp>
        <p:sp>
          <p:nvSpPr>
            <p:cNvPr id="81" name="TextBox 80">
              <a:extLst>
                <a:ext uri="{FF2B5EF4-FFF2-40B4-BE49-F238E27FC236}">
                  <a16:creationId xmlns:a16="http://schemas.microsoft.com/office/drawing/2014/main" xmlns="" id="{EF84689C-CE95-4515-8C58-15A36E94960A}"/>
                </a:ext>
              </a:extLst>
            </p:cNvPr>
            <p:cNvSpPr txBox="1"/>
            <p:nvPr/>
          </p:nvSpPr>
          <p:spPr>
            <a:xfrm>
              <a:off x="10890740" y="1407459"/>
              <a:ext cx="1131349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ko-KR" altLang="en-US" sz="1200" dirty="0">
                  <a:solidFill>
                    <a:schemeClr val="bg1"/>
                  </a:solidFill>
                  <a:latin typeface="에스코어 드림 6 Bold" panose="020B0703030302020204" pitchFamily="34" charset="-127"/>
                  <a:ea typeface="에스코어 드림 6 Bold" panose="020B0703030302020204" pitchFamily="34" charset="-127"/>
                </a:rPr>
                <a:t>주요안내 항목</a:t>
              </a:r>
              <a:endParaRPr lang="ko-KR" altLang="en-US" dirty="0">
                <a:solidFill>
                  <a:schemeClr val="bg1"/>
                </a:solidFill>
                <a:latin typeface="에스코어 드림 6 Bold" panose="020B0703030302020204" pitchFamily="34" charset="-127"/>
                <a:ea typeface="에스코어 드림 6 Bold" panose="020B0703030302020204" pitchFamily="34" charset="-127"/>
              </a:endParaRPr>
            </a:p>
          </p:txBody>
        </p:sp>
      </p:grpSp>
      <p:sp>
        <p:nvSpPr>
          <p:cNvPr id="19" name="TextBox 18">
            <a:extLst>
              <a:ext uri="{FF2B5EF4-FFF2-40B4-BE49-F238E27FC236}">
                <a16:creationId xmlns:a16="http://schemas.microsoft.com/office/drawing/2014/main" xmlns="" id="{497A3ACD-FE7B-4E8E-BAEF-344DE82E800C}"/>
              </a:ext>
            </a:extLst>
          </p:cNvPr>
          <p:cNvSpPr txBox="1"/>
          <p:nvPr/>
        </p:nvSpPr>
        <p:spPr>
          <a:xfrm>
            <a:off x="581789" y="2114589"/>
            <a:ext cx="5842102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lnSpc>
                <a:spcPct val="150000"/>
              </a:lnSpc>
              <a:buClr>
                <a:srgbClr val="333F50"/>
              </a:buClr>
              <a:buFont typeface="Wingdings" panose="05000000000000000000" pitchFamily="2" charset="2"/>
              <a:buChar char="§"/>
            </a:pPr>
            <a:r>
              <a:rPr lang="ko-KR" altLang="en-US" sz="2000" dirty="0">
                <a:solidFill>
                  <a:srgbClr val="333F50"/>
                </a:solidFill>
                <a:latin typeface="나눔스퀘어 ExtraBold" panose="020B0600000101010101" pitchFamily="50" charset="-127"/>
                <a:ea typeface="나눔스퀘어 ExtraBold" panose="020B0600000101010101" pitchFamily="50" charset="-127"/>
              </a:rPr>
              <a:t>납세자가 놓치기 쉬운 공제 감면 등 </a:t>
            </a:r>
            <a:r>
              <a:rPr lang="ko-KR" altLang="en-US" sz="2000" dirty="0">
                <a:solidFill>
                  <a:schemeClr val="accent5">
                    <a:lumMod val="75000"/>
                  </a:schemeClr>
                </a:solidFill>
                <a:latin typeface="나눔스퀘어 ExtraBold" panose="020B0600000101010101" pitchFamily="50" charset="-127"/>
                <a:ea typeface="나눔스퀘어 ExtraBold" panose="020B0600000101010101" pitchFamily="50" charset="-127"/>
              </a:rPr>
              <a:t>세제혜택</a:t>
            </a:r>
            <a:r>
              <a:rPr lang="ko-KR" altLang="en-US" sz="2000" dirty="0">
                <a:solidFill>
                  <a:srgbClr val="333F50"/>
                </a:solidFill>
                <a:latin typeface="나눔스퀘어 ExtraBold" panose="020B0600000101010101" pitchFamily="50" charset="-127"/>
                <a:ea typeface="나눔스퀘어 ExtraBold" panose="020B0600000101010101" pitchFamily="50" charset="-127"/>
              </a:rPr>
              <a:t>을</a:t>
            </a:r>
            <a:r>
              <a:rPr lang="en-US" altLang="ko-KR" sz="2000" dirty="0">
                <a:solidFill>
                  <a:srgbClr val="333F50"/>
                </a:solidFill>
                <a:latin typeface="나눔스퀘어 ExtraBold" panose="020B0600000101010101" pitchFamily="50" charset="-127"/>
                <a:ea typeface="나눔스퀘어 ExtraBold" panose="020B0600000101010101" pitchFamily="50" charset="-127"/>
              </a:rPr>
              <a:t> </a:t>
            </a:r>
          </a:p>
          <a:p>
            <a:pPr>
              <a:lnSpc>
                <a:spcPct val="150000"/>
              </a:lnSpc>
              <a:buClr>
                <a:srgbClr val="333F50"/>
              </a:buClr>
            </a:pPr>
            <a:r>
              <a:rPr lang="en-US" altLang="ko-KR" sz="2000" dirty="0">
                <a:solidFill>
                  <a:srgbClr val="333F50"/>
                </a:solidFill>
                <a:latin typeface="나눔스퀘어 ExtraBold" panose="020B0600000101010101" pitchFamily="50" charset="-127"/>
                <a:ea typeface="나눔스퀘어 ExtraBold" panose="020B0600000101010101" pitchFamily="50" charset="-127"/>
              </a:rPr>
              <a:t>     </a:t>
            </a:r>
            <a:r>
              <a:rPr lang="ko-KR" altLang="en-US" sz="2000" dirty="0" err="1">
                <a:solidFill>
                  <a:srgbClr val="333F50"/>
                </a:solidFill>
                <a:latin typeface="나눔스퀘어 ExtraBold" panose="020B0600000101010101" pitchFamily="50" charset="-127"/>
                <a:ea typeface="나눔스퀘어 ExtraBold" panose="020B0600000101010101" pitchFamily="50" charset="-127"/>
              </a:rPr>
              <a:t>법인별</a:t>
            </a:r>
            <a:r>
              <a:rPr lang="ko-KR" altLang="en-US" sz="2000" dirty="0">
                <a:solidFill>
                  <a:srgbClr val="333F50"/>
                </a:solidFill>
                <a:latin typeface="나눔스퀘어 ExtraBold" panose="020B0600000101010101" pitchFamily="50" charset="-127"/>
                <a:ea typeface="나눔스퀘어 ExtraBold" panose="020B0600000101010101" pitchFamily="50" charset="-127"/>
              </a:rPr>
              <a:t> 상황에 맞게 알려주는 </a:t>
            </a:r>
            <a:r>
              <a:rPr lang="en-US" altLang="ko-KR" sz="2000" dirty="0">
                <a:solidFill>
                  <a:schemeClr val="accent5">
                    <a:lumMod val="75000"/>
                  </a:schemeClr>
                </a:solidFill>
                <a:latin typeface="나눔스퀘어 ExtraBold" panose="020B0600000101010101" pitchFamily="50" charset="-127"/>
                <a:ea typeface="나눔스퀘어 ExtraBold" panose="020B0600000101010101" pitchFamily="50" charset="-127"/>
              </a:rPr>
              <a:t>‘</a:t>
            </a:r>
            <a:r>
              <a:rPr lang="ko-KR" altLang="en-US" sz="2000" dirty="0">
                <a:solidFill>
                  <a:schemeClr val="accent5">
                    <a:lumMod val="75000"/>
                  </a:schemeClr>
                </a:solidFill>
                <a:latin typeface="나눔스퀘어 ExtraBold" panose="020B0600000101010101" pitchFamily="50" charset="-127"/>
                <a:ea typeface="나눔스퀘어 ExtraBold" panose="020B0600000101010101" pitchFamily="50" charset="-127"/>
              </a:rPr>
              <a:t>맞춤형 </a:t>
            </a:r>
            <a:r>
              <a:rPr lang="ko-KR" altLang="en-US" sz="2000" dirty="0" err="1">
                <a:solidFill>
                  <a:schemeClr val="accent5">
                    <a:lumMod val="75000"/>
                  </a:schemeClr>
                </a:solidFill>
                <a:latin typeface="나눔스퀘어 ExtraBold" panose="020B0600000101010101" pitchFamily="50" charset="-127"/>
                <a:ea typeface="나눔스퀘어 ExtraBold" panose="020B0600000101010101" pitchFamily="50" charset="-127"/>
              </a:rPr>
              <a:t>절세도움말</a:t>
            </a:r>
            <a:r>
              <a:rPr lang="en-US" altLang="ko-KR" sz="2000" dirty="0">
                <a:solidFill>
                  <a:srgbClr val="333F50"/>
                </a:solidFill>
                <a:latin typeface="나눔스퀘어 ExtraBold" panose="020B0600000101010101" pitchFamily="50" charset="-127"/>
                <a:ea typeface="나눔스퀘어 ExtraBold" panose="020B0600000101010101" pitchFamily="50" charset="-127"/>
              </a:rPr>
              <a:t>‘</a:t>
            </a:r>
            <a:r>
              <a:rPr lang="ko-KR" altLang="en-US" sz="2000" dirty="0">
                <a:solidFill>
                  <a:srgbClr val="333F50"/>
                </a:solidFill>
                <a:latin typeface="나눔스퀘어 ExtraBold" panose="020B0600000101010101" pitchFamily="50" charset="-127"/>
                <a:ea typeface="나눔스퀘어 ExtraBold" panose="020B0600000101010101" pitchFamily="50" charset="-127"/>
              </a:rPr>
              <a:t>을</a:t>
            </a:r>
            <a:endParaRPr lang="en-US" altLang="ko-KR" sz="2000" dirty="0">
              <a:solidFill>
                <a:srgbClr val="333F50"/>
              </a:solidFill>
              <a:latin typeface="나눔스퀘어 ExtraBold" panose="020B0600000101010101" pitchFamily="50" charset="-127"/>
              <a:ea typeface="나눔스퀘어 ExtraBold" panose="020B0600000101010101" pitchFamily="50" charset="-127"/>
            </a:endParaRPr>
          </a:p>
          <a:p>
            <a:pPr>
              <a:lnSpc>
                <a:spcPct val="150000"/>
              </a:lnSpc>
              <a:buClr>
                <a:srgbClr val="333F50"/>
              </a:buClr>
            </a:pPr>
            <a:r>
              <a:rPr lang="en-US" altLang="ko-KR" sz="2000" dirty="0">
                <a:solidFill>
                  <a:srgbClr val="333F50"/>
                </a:solidFill>
                <a:latin typeface="나눔스퀘어 ExtraBold" panose="020B0600000101010101" pitchFamily="50" charset="-127"/>
                <a:ea typeface="나눔스퀘어 ExtraBold" panose="020B0600000101010101" pitchFamily="50" charset="-127"/>
              </a:rPr>
              <a:t>    </a:t>
            </a:r>
            <a:r>
              <a:rPr lang="ko-KR" altLang="en-US" sz="2000" dirty="0">
                <a:solidFill>
                  <a:srgbClr val="333F50"/>
                </a:solidFill>
                <a:latin typeface="나눔스퀘어 ExtraBold" panose="020B0600000101010101" pitchFamily="50" charset="-127"/>
                <a:ea typeface="나눔스퀘어 ExtraBold" panose="020B0600000101010101" pitchFamily="50" charset="-127"/>
              </a:rPr>
              <a:t> </a:t>
            </a:r>
            <a:r>
              <a:rPr lang="ko-KR" altLang="en-US" sz="2000" dirty="0">
                <a:solidFill>
                  <a:schemeClr val="accent5">
                    <a:lumMod val="75000"/>
                  </a:schemeClr>
                </a:solidFill>
                <a:latin typeface="나눔스퀘어 ExtraBold" panose="020B0600000101010101" pitchFamily="50" charset="-127"/>
                <a:ea typeface="나눔스퀘어 ExtraBold" panose="020B0600000101010101" pitchFamily="50" charset="-127"/>
              </a:rPr>
              <a:t>확대</a:t>
            </a:r>
            <a:r>
              <a:rPr lang="ko-KR" altLang="en-US" sz="2000" dirty="0">
                <a:solidFill>
                  <a:srgbClr val="333F50"/>
                </a:solidFill>
                <a:latin typeface="나눔스퀘어 ExtraBold" panose="020B0600000101010101" pitchFamily="50" charset="-127"/>
                <a:ea typeface="나눔스퀘어 ExtraBold" panose="020B0600000101010101" pitchFamily="50" charset="-127"/>
              </a:rPr>
              <a:t> 안내</a:t>
            </a:r>
            <a:endParaRPr lang="en-US" altLang="ko-KR" sz="2000" dirty="0">
              <a:solidFill>
                <a:srgbClr val="333F50"/>
              </a:solidFill>
              <a:latin typeface="나눔스퀘어 ExtraBold" panose="020B0600000101010101" pitchFamily="50" charset="-127"/>
              <a:ea typeface="나눔스퀘어 ExtraBold" panose="020B0600000101010101" pitchFamily="50" charset="-127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xmlns="" id="{C7D4B138-9165-419F-8BEA-BFE086C116F3}"/>
              </a:ext>
            </a:extLst>
          </p:cNvPr>
          <p:cNvSpPr txBox="1"/>
          <p:nvPr/>
        </p:nvSpPr>
        <p:spPr>
          <a:xfrm>
            <a:off x="956345" y="5222582"/>
            <a:ext cx="469712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dirty="0">
                <a:solidFill>
                  <a:srgbClr val="4A5F69"/>
                </a:solidFill>
                <a:latin typeface="나눔스퀘어 ExtraBold" panose="020B0600000101010101" pitchFamily="50" charset="-127"/>
                <a:ea typeface="나눔스퀘어 ExtraBold" panose="020B0600000101010101" pitchFamily="50" charset="-127"/>
              </a:rPr>
              <a:t> </a:t>
            </a:r>
            <a:r>
              <a:rPr lang="ko-KR" altLang="en-US" dirty="0" err="1">
                <a:solidFill>
                  <a:srgbClr val="4A5F69"/>
                </a:solidFill>
                <a:latin typeface="나눔스퀘어 ExtraBold" panose="020B0600000101010101" pitchFamily="50" charset="-127"/>
                <a:ea typeface="나눔스퀘어 ExtraBold" panose="020B0600000101010101" pitchFamily="50" charset="-127"/>
              </a:rPr>
              <a:t>절세도움말</a:t>
            </a:r>
            <a:r>
              <a:rPr lang="ko-KR" altLang="en-US" dirty="0">
                <a:solidFill>
                  <a:srgbClr val="4A5F69"/>
                </a:solidFill>
                <a:latin typeface="나눔스퀘어 ExtraBold" panose="020B0600000101010101" pitchFamily="50" charset="-127"/>
                <a:ea typeface="나눔스퀘어 ExtraBold" panose="020B0600000101010101" pitchFamily="50" charset="-127"/>
              </a:rPr>
              <a:t>  </a:t>
            </a:r>
            <a:r>
              <a:rPr lang="en-US" altLang="ko-KR" sz="1600" dirty="0">
                <a:solidFill>
                  <a:srgbClr val="333F50"/>
                </a:solidFill>
                <a:latin typeface="나눔스퀘어 ExtraBold" panose="020B0600000101010101" pitchFamily="50" charset="-127"/>
                <a:ea typeface="나눔스퀘어 ExtraBold" panose="020B0600000101010101" pitchFamily="50" charset="-127"/>
              </a:rPr>
              <a:t>(22</a:t>
            </a:r>
            <a:r>
              <a:rPr lang="ko-KR" altLang="en-US" sz="1600" dirty="0">
                <a:solidFill>
                  <a:srgbClr val="333F50"/>
                </a:solidFill>
                <a:latin typeface="나눔스퀘어 ExtraBold" panose="020B0600000101010101" pitchFamily="50" charset="-127"/>
                <a:ea typeface="나눔스퀘어 ExtraBold" panose="020B0600000101010101" pitchFamily="50" charset="-127"/>
              </a:rPr>
              <a:t>년</a:t>
            </a:r>
            <a:r>
              <a:rPr lang="en-US" altLang="ko-KR" sz="1600" dirty="0">
                <a:solidFill>
                  <a:srgbClr val="333F50"/>
                </a:solidFill>
                <a:latin typeface="나눔스퀘어 ExtraBold" panose="020B0600000101010101" pitchFamily="50" charset="-127"/>
                <a:ea typeface="나눔스퀘어 ExtraBold" panose="020B0600000101010101" pitchFamily="50" charset="-127"/>
              </a:rPr>
              <a:t>)</a:t>
            </a:r>
            <a:r>
              <a:rPr lang="ko-KR" altLang="en-US" sz="1600" dirty="0">
                <a:solidFill>
                  <a:srgbClr val="333F50"/>
                </a:solidFill>
                <a:latin typeface="나눔스퀘어 ExtraBold" panose="020B0600000101010101" pitchFamily="50" charset="-127"/>
                <a:ea typeface="나눔스퀘어 ExtraBold" panose="020B0600000101010101" pitchFamily="50" charset="-127"/>
              </a:rPr>
              <a:t> </a:t>
            </a:r>
            <a:r>
              <a:rPr lang="en-US" altLang="ko-KR" sz="1600" dirty="0">
                <a:solidFill>
                  <a:srgbClr val="333F50"/>
                </a:solidFill>
                <a:latin typeface="나눔스퀘어 ExtraBold" panose="020B0600000101010101" pitchFamily="50" charset="-127"/>
                <a:ea typeface="나눔스퀘어 ExtraBold" panose="020B0600000101010101" pitchFamily="50" charset="-127"/>
              </a:rPr>
              <a:t>32</a:t>
            </a:r>
            <a:r>
              <a:rPr lang="ko-KR" altLang="en-US" sz="1600" dirty="0">
                <a:solidFill>
                  <a:srgbClr val="333F50"/>
                </a:solidFill>
                <a:latin typeface="나눔스퀘어 ExtraBold" panose="020B0600000101010101" pitchFamily="50" charset="-127"/>
                <a:ea typeface="나눔스퀘어 ExtraBold" panose="020B0600000101010101" pitchFamily="50" charset="-127"/>
              </a:rPr>
              <a:t>개 항목</a:t>
            </a:r>
            <a:r>
              <a:rPr lang="en-US" altLang="ko-KR" sz="1600" dirty="0">
                <a:solidFill>
                  <a:srgbClr val="333F50"/>
                </a:solidFill>
                <a:latin typeface="나눔스퀘어 ExtraBold" panose="020B0600000101010101" pitchFamily="50" charset="-127"/>
                <a:ea typeface="나눔스퀘어 ExtraBold" panose="020B0600000101010101" pitchFamily="50" charset="-127"/>
              </a:rPr>
              <a:t> → (23</a:t>
            </a:r>
            <a:r>
              <a:rPr lang="ko-KR" altLang="en-US" sz="1600" dirty="0">
                <a:solidFill>
                  <a:srgbClr val="333F50"/>
                </a:solidFill>
                <a:latin typeface="나눔스퀘어 ExtraBold" panose="020B0600000101010101" pitchFamily="50" charset="-127"/>
                <a:ea typeface="나눔스퀘어 ExtraBold" panose="020B0600000101010101" pitchFamily="50" charset="-127"/>
              </a:rPr>
              <a:t>년</a:t>
            </a:r>
            <a:r>
              <a:rPr lang="en-US" altLang="ko-KR" sz="1600" dirty="0">
                <a:solidFill>
                  <a:srgbClr val="333F50"/>
                </a:solidFill>
                <a:latin typeface="나눔스퀘어 ExtraBold" panose="020B0600000101010101" pitchFamily="50" charset="-127"/>
                <a:ea typeface="나눔스퀘어 ExtraBold" panose="020B0600000101010101" pitchFamily="50" charset="-127"/>
              </a:rPr>
              <a:t>)</a:t>
            </a:r>
            <a:r>
              <a:rPr lang="ko-KR" altLang="en-US" sz="1600" dirty="0">
                <a:solidFill>
                  <a:srgbClr val="333F50"/>
                </a:solidFill>
                <a:latin typeface="나눔스퀘어 ExtraBold" panose="020B0600000101010101" pitchFamily="50" charset="-127"/>
                <a:ea typeface="나눔스퀘어 ExtraBold" panose="020B0600000101010101" pitchFamily="50" charset="-127"/>
              </a:rPr>
              <a:t> </a:t>
            </a:r>
            <a:r>
              <a:rPr lang="en-US" altLang="ko-KR" sz="1600" dirty="0">
                <a:solidFill>
                  <a:srgbClr val="C00000"/>
                </a:solidFill>
                <a:latin typeface="나눔스퀘어 ExtraBold" panose="020B0600000101010101" pitchFamily="50" charset="-127"/>
                <a:ea typeface="나눔스퀘어 ExtraBold" panose="020B0600000101010101" pitchFamily="50" charset="-127"/>
              </a:rPr>
              <a:t>35</a:t>
            </a:r>
            <a:r>
              <a:rPr lang="ko-KR" altLang="en-US" sz="1600" dirty="0">
                <a:solidFill>
                  <a:srgbClr val="C00000"/>
                </a:solidFill>
                <a:latin typeface="나눔스퀘어 ExtraBold" panose="020B0600000101010101" pitchFamily="50" charset="-127"/>
                <a:ea typeface="나눔스퀘어 ExtraBold" panose="020B0600000101010101" pitchFamily="50" charset="-127"/>
              </a:rPr>
              <a:t>개 항목</a:t>
            </a:r>
            <a:endParaRPr lang="ko-KR" altLang="en-US" sz="1600" dirty="0"/>
          </a:p>
        </p:txBody>
      </p:sp>
      <p:pic>
        <p:nvPicPr>
          <p:cNvPr id="22" name="그래픽 4">
            <a:extLst>
              <a:ext uri="{FF2B5EF4-FFF2-40B4-BE49-F238E27FC236}">
                <a16:creationId xmlns:a16="http://schemas.microsoft.com/office/drawing/2014/main" xmlns="" id="{83759C77-FA34-4DF7-A01A-D4C981B58007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 l="30852" t="82536" r="60878" b="10007"/>
          <a:stretch/>
        </p:blipFill>
        <p:spPr>
          <a:xfrm>
            <a:off x="558581" y="5157432"/>
            <a:ext cx="557784" cy="502920"/>
          </a:xfrm>
          <a:prstGeom prst="rect">
            <a:avLst/>
          </a:prstGeom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xmlns="" id="{890669DD-14F3-4182-B3B6-9669AAC9CD62}"/>
              </a:ext>
            </a:extLst>
          </p:cNvPr>
          <p:cNvSpPr txBox="1"/>
          <p:nvPr/>
        </p:nvSpPr>
        <p:spPr>
          <a:xfrm>
            <a:off x="558581" y="3771196"/>
            <a:ext cx="5246601" cy="11541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R="63500" algn="just" fontAlgn="base"/>
            <a:r>
              <a:rPr lang="en-US" altLang="ko-KR" sz="1600" dirty="0">
                <a:solidFill>
                  <a:srgbClr val="C00000"/>
                </a:solidFill>
                <a:latin typeface="나눔스퀘어 ExtraBold" panose="020B0600000101010101" pitchFamily="50" charset="-127"/>
                <a:ea typeface="나눔스퀘어 ExtraBold" panose="020B0600000101010101" pitchFamily="50" charset="-127"/>
              </a:rPr>
              <a:t>(</a:t>
            </a:r>
            <a:r>
              <a:rPr lang="ko-KR" altLang="en-US" sz="1600" dirty="0">
                <a:solidFill>
                  <a:srgbClr val="C00000"/>
                </a:solidFill>
                <a:latin typeface="나눔스퀘어 ExtraBold" panose="020B0600000101010101" pitchFamily="50" charset="-127"/>
                <a:ea typeface="나눔스퀘어 ExtraBold" panose="020B0600000101010101" pitchFamily="50" charset="-127"/>
              </a:rPr>
              <a:t>예시</a:t>
            </a:r>
            <a:r>
              <a:rPr lang="en-US" altLang="ko-KR" sz="1600" dirty="0">
                <a:solidFill>
                  <a:srgbClr val="C00000"/>
                </a:solidFill>
                <a:latin typeface="나눔스퀘어 ExtraBold" panose="020B0600000101010101" pitchFamily="50" charset="-127"/>
                <a:ea typeface="나눔스퀘어 ExtraBold" panose="020B0600000101010101" pitchFamily="50" charset="-127"/>
              </a:rPr>
              <a:t>)</a:t>
            </a:r>
            <a:endParaRPr lang="en-US" altLang="ko-KR" sz="1600" dirty="0">
              <a:solidFill>
                <a:srgbClr val="333F50"/>
              </a:solidFill>
              <a:latin typeface="나눔스퀘어 ExtraBold" panose="020B0600000101010101" pitchFamily="50" charset="-127"/>
              <a:ea typeface="나눔스퀘어 ExtraBold" panose="020B0600000101010101" pitchFamily="50" charset="-127"/>
            </a:endParaRPr>
          </a:p>
          <a:p>
            <a:pPr marR="63500" algn="just" fontAlgn="base"/>
            <a:r>
              <a:rPr lang="en-US" altLang="ko-KR" sz="1600" dirty="0">
                <a:solidFill>
                  <a:srgbClr val="333F50"/>
                </a:solidFill>
                <a:latin typeface="나눔스퀘어 ExtraBold" panose="020B0600000101010101" pitchFamily="50" charset="-127"/>
                <a:ea typeface="나눔스퀘어 ExtraBold" panose="020B0600000101010101" pitchFamily="50" charset="-127"/>
              </a:rPr>
              <a:t>· </a:t>
            </a:r>
            <a:r>
              <a:rPr lang="ko-KR" altLang="en-US" sz="1600" dirty="0" err="1">
                <a:solidFill>
                  <a:schemeClr val="accent5">
                    <a:lumMod val="75000"/>
                  </a:schemeClr>
                </a:solidFill>
                <a:latin typeface="나눔스퀘어 ExtraBold" panose="020B0600000101010101" pitchFamily="50" charset="-127"/>
                <a:ea typeface="나눔스퀘어 ExtraBold" panose="020B0600000101010101" pitchFamily="50" charset="-127"/>
              </a:rPr>
              <a:t>영상콘텐츠</a:t>
            </a:r>
            <a:r>
              <a:rPr lang="ko-KR" altLang="en-US" sz="1600" dirty="0">
                <a:solidFill>
                  <a:schemeClr val="accent5">
                    <a:lumMod val="75000"/>
                  </a:schemeClr>
                </a:solidFill>
                <a:latin typeface="나눔스퀘어 ExtraBold" panose="020B0600000101010101" pitchFamily="50" charset="-127"/>
                <a:ea typeface="나눔스퀘어 ExtraBold" panose="020B0600000101010101" pitchFamily="50" charset="-127"/>
              </a:rPr>
              <a:t> 제작 법인</a:t>
            </a:r>
            <a:r>
              <a:rPr lang="en-US" altLang="ko-KR" sz="1600" dirty="0">
                <a:solidFill>
                  <a:schemeClr val="accent5">
                    <a:lumMod val="75000"/>
                  </a:schemeClr>
                </a:solidFill>
                <a:latin typeface="나눔스퀘어 ExtraBold" panose="020B0600000101010101" pitchFamily="50" charset="-127"/>
                <a:ea typeface="나눔스퀘어 ExtraBold" panose="020B0600000101010101" pitchFamily="50" charset="-127"/>
              </a:rPr>
              <a:t> </a:t>
            </a:r>
            <a:r>
              <a:rPr lang="en-US" altLang="ko-KR" sz="1600" dirty="0">
                <a:solidFill>
                  <a:srgbClr val="333F50"/>
                </a:solidFill>
                <a:latin typeface="나눔스퀘어 ExtraBold" panose="020B0600000101010101" pitchFamily="50" charset="-127"/>
                <a:ea typeface="나눔스퀘어 ExtraBold" panose="020B0600000101010101" pitchFamily="50" charset="-127"/>
              </a:rPr>
              <a:t>☞ ’22.1.1. </a:t>
            </a:r>
            <a:r>
              <a:rPr lang="ko-KR" altLang="en-US" sz="1600" dirty="0">
                <a:solidFill>
                  <a:srgbClr val="333F50"/>
                </a:solidFill>
                <a:latin typeface="나눔스퀘어 ExtraBold" panose="020B0600000101010101" pitchFamily="50" charset="-127"/>
                <a:ea typeface="나눔스퀘어 ExtraBold" panose="020B0600000101010101" pitchFamily="50" charset="-127"/>
              </a:rPr>
              <a:t>이후 발생하는 국외 영상</a:t>
            </a:r>
            <a:endParaRPr lang="en-US" altLang="ko-KR" sz="1600" dirty="0">
              <a:solidFill>
                <a:srgbClr val="333F50"/>
              </a:solidFill>
              <a:latin typeface="나눔스퀘어 ExtraBold" panose="020B0600000101010101" pitchFamily="50" charset="-127"/>
              <a:ea typeface="나눔스퀘어 ExtraBold" panose="020B0600000101010101" pitchFamily="50" charset="-127"/>
            </a:endParaRPr>
          </a:p>
          <a:p>
            <a:pPr marL="144000" marR="63500" algn="just" fontAlgn="base"/>
            <a:r>
              <a:rPr lang="ko-KR" altLang="en-US" sz="1600" dirty="0">
                <a:solidFill>
                  <a:srgbClr val="333F50"/>
                </a:solidFill>
                <a:latin typeface="나눔스퀘어 ExtraBold" panose="020B0600000101010101" pitchFamily="50" charset="-127"/>
                <a:ea typeface="나눔스퀘어 ExtraBold" panose="020B0600000101010101" pitchFamily="50" charset="-127"/>
              </a:rPr>
              <a:t>콘텐츠  제작비용에 대해서도 법인세 세액공제 안내</a:t>
            </a:r>
            <a:endParaRPr lang="en-US" altLang="ko-KR" sz="1600" dirty="0">
              <a:solidFill>
                <a:srgbClr val="333F50"/>
              </a:solidFill>
              <a:latin typeface="나눔스퀘어 ExtraBold" panose="020B0600000101010101" pitchFamily="50" charset="-127"/>
              <a:ea typeface="나눔스퀘어 ExtraBold" panose="020B0600000101010101" pitchFamily="50" charset="-127"/>
            </a:endParaRPr>
          </a:p>
          <a:p>
            <a:pPr marR="63500" algn="just" fontAlgn="base">
              <a:spcBef>
                <a:spcPts val="600"/>
              </a:spcBef>
            </a:pPr>
            <a:r>
              <a:rPr lang="en-US" altLang="ko-KR" sz="1600" dirty="0">
                <a:solidFill>
                  <a:srgbClr val="333F50"/>
                </a:solidFill>
                <a:latin typeface="나눔스퀘어 ExtraBold" panose="020B0600000101010101" pitchFamily="50" charset="-127"/>
                <a:ea typeface="나눔스퀘어 ExtraBold" panose="020B0600000101010101" pitchFamily="50" charset="-127"/>
              </a:rPr>
              <a:t>· </a:t>
            </a:r>
            <a:r>
              <a:rPr lang="ko-KR" altLang="en-US" sz="1600" kern="0" dirty="0">
                <a:solidFill>
                  <a:schemeClr val="accent5">
                    <a:lumMod val="75000"/>
                  </a:schemeClr>
                </a:solidFill>
                <a:latin typeface="나눔스퀘어 ExtraBold" panose="020B0600000101010101" pitchFamily="50" charset="-127"/>
                <a:ea typeface="나눔스퀘어 ExtraBold" panose="020B0600000101010101" pitchFamily="50" charset="-127"/>
              </a:rPr>
              <a:t>고용증가법인</a:t>
            </a:r>
            <a:r>
              <a:rPr lang="ko-KR" altLang="en-US" sz="1600" kern="0" dirty="0">
                <a:solidFill>
                  <a:srgbClr val="333F50"/>
                </a:solidFill>
                <a:latin typeface="나눔스퀘어 ExtraBold" panose="020B0600000101010101" pitchFamily="50" charset="-127"/>
                <a:ea typeface="나눔스퀘어 ExtraBold" panose="020B0600000101010101" pitchFamily="50" charset="-127"/>
              </a:rPr>
              <a:t> </a:t>
            </a:r>
            <a:r>
              <a:rPr lang="en-US" altLang="ko-KR" sz="1600" dirty="0">
                <a:solidFill>
                  <a:srgbClr val="333F50"/>
                </a:solidFill>
                <a:latin typeface="나눔스퀘어 ExtraBold" panose="020B0600000101010101" pitchFamily="50" charset="-127"/>
                <a:ea typeface="나눔스퀘어 ExtraBold" panose="020B0600000101010101" pitchFamily="50" charset="-127"/>
              </a:rPr>
              <a:t>☞ </a:t>
            </a:r>
            <a:r>
              <a:rPr lang="ko-KR" altLang="en-US" sz="1600" kern="0" dirty="0">
                <a:solidFill>
                  <a:srgbClr val="333F50"/>
                </a:solidFill>
                <a:latin typeface="나눔스퀘어 ExtraBold" panose="020B0600000101010101" pitchFamily="50" charset="-127"/>
                <a:ea typeface="나눔스퀘어 ExtraBold" panose="020B0600000101010101" pitchFamily="50" charset="-127"/>
              </a:rPr>
              <a:t>고용증대세액공제 확대 안내</a:t>
            </a:r>
          </a:p>
        </p:txBody>
      </p:sp>
      <p:graphicFrame>
        <p:nvGraphicFramePr>
          <p:cNvPr id="24" name="표 23">
            <a:extLst>
              <a:ext uri="{FF2B5EF4-FFF2-40B4-BE49-F238E27FC236}">
                <a16:creationId xmlns:a16="http://schemas.microsoft.com/office/drawing/2014/main" xmlns="" id="{84D05B89-1504-44E9-B3C3-C6A34AC3AF7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67404594"/>
              </p:ext>
            </p:extLst>
          </p:nvPr>
        </p:nvGraphicFramePr>
        <p:xfrm>
          <a:off x="6505589" y="1970866"/>
          <a:ext cx="4971068" cy="4011160"/>
        </p:xfrm>
        <a:graphic>
          <a:graphicData uri="http://schemas.openxmlformats.org/drawingml/2006/table">
            <a:tbl>
              <a:tblPr/>
              <a:tblGrid>
                <a:gridCol w="587604">
                  <a:extLst>
                    <a:ext uri="{9D8B030D-6E8A-4147-A177-3AD203B41FA5}">
                      <a16:colId xmlns:a16="http://schemas.microsoft.com/office/drawing/2014/main" xmlns="" val="668999967"/>
                    </a:ext>
                  </a:extLst>
                </a:gridCol>
                <a:gridCol w="4383464">
                  <a:extLst>
                    <a:ext uri="{9D8B030D-6E8A-4147-A177-3AD203B41FA5}">
                      <a16:colId xmlns:a16="http://schemas.microsoft.com/office/drawing/2014/main" xmlns="" val="4212258012"/>
                    </a:ext>
                  </a:extLst>
                </a:gridCol>
              </a:tblGrid>
              <a:tr h="339928"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400" b="1" kern="0" spc="0" dirty="0">
                          <a:solidFill>
                            <a:srgbClr val="0C0C0C"/>
                          </a:solidFill>
                          <a:effectLst/>
                          <a:latin typeface="나눔스퀘어 ExtraBold" panose="020B0600000101010101" pitchFamily="50" charset="-127"/>
                          <a:ea typeface="나눔스퀘어 ExtraBold" panose="020B0600000101010101" pitchFamily="50" charset="-127"/>
                        </a:rPr>
                        <a:t>순번</a:t>
                      </a:r>
                    </a:p>
                  </a:txBody>
                  <a:tcPr anchor="ctr">
                    <a:lnL w="3556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400" b="1" kern="0" spc="0" dirty="0">
                          <a:solidFill>
                            <a:schemeClr val="accent5">
                              <a:lumMod val="75000"/>
                            </a:schemeClr>
                          </a:solidFill>
                          <a:effectLst/>
                          <a:latin typeface="나눔스퀘어 ExtraBold" panose="020B0600000101010101" pitchFamily="50" charset="-127"/>
                          <a:ea typeface="나눔스퀘어 ExtraBold" panose="020B0600000101010101" pitchFamily="50" charset="-127"/>
                        </a:rPr>
                        <a:t>절세도움말</a:t>
                      </a:r>
                      <a:r>
                        <a:rPr lang="ko-KR" altLang="en-US" sz="1400" b="1" kern="0" spc="0" dirty="0">
                          <a:solidFill>
                            <a:srgbClr val="333F50"/>
                          </a:solidFill>
                          <a:effectLst/>
                          <a:latin typeface="나눔스퀘어 ExtraBold" panose="020B0600000101010101" pitchFamily="50" charset="-127"/>
                          <a:ea typeface="나눔스퀘어 ExtraBold" panose="020B0600000101010101" pitchFamily="50" charset="-127"/>
                        </a:rPr>
                        <a:t>항목</a:t>
                      </a:r>
                    </a:p>
                  </a:txBody>
                  <a:tcPr anchor="ctr">
                    <a:lnL w="3556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3714890899"/>
                  </a:ext>
                </a:extLst>
              </a:tr>
              <a:tr h="305936"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kern="0" spc="0" dirty="0">
                          <a:solidFill>
                            <a:srgbClr val="0C0C0C"/>
                          </a:solidFill>
                          <a:effectLst/>
                          <a:latin typeface="나눔스퀘어 ExtraBold" panose="020B0600000101010101" pitchFamily="50" charset="-127"/>
                          <a:ea typeface="나눔스퀘어 ExtraBold" panose="020B0600000101010101" pitchFamily="50" charset="-127"/>
                        </a:rPr>
                        <a:t>1</a:t>
                      </a:r>
                    </a:p>
                  </a:txBody>
                  <a:tcPr anchor="ctr">
                    <a:lnL w="3556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63500" indent="0" algn="just" fontAlgn="base" latinLnBrk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200" kern="0" spc="0" dirty="0">
                          <a:solidFill>
                            <a:srgbClr val="0C0C0C"/>
                          </a:solidFill>
                          <a:effectLst/>
                          <a:latin typeface="나눔스퀘어 ExtraBold" panose="020B0600000101010101" pitchFamily="50" charset="-127"/>
                          <a:ea typeface="나눔스퀘어 ExtraBold" panose="020B0600000101010101" pitchFamily="50" charset="-127"/>
                        </a:rPr>
                        <a:t>특허권 등 </a:t>
                      </a:r>
                      <a:r>
                        <a:rPr lang="ko-KR" altLang="en-US" sz="1200" kern="0" spc="0" dirty="0" err="1">
                          <a:solidFill>
                            <a:srgbClr val="0C0C0C"/>
                          </a:solidFill>
                          <a:effectLst/>
                          <a:latin typeface="나눔스퀘어 ExtraBold" panose="020B0600000101010101" pitchFamily="50" charset="-127"/>
                          <a:ea typeface="나눔스퀘어 ExtraBold" panose="020B0600000101010101" pitchFamily="50" charset="-127"/>
                        </a:rPr>
                        <a:t>대여소득에</a:t>
                      </a:r>
                      <a:r>
                        <a:rPr lang="ko-KR" altLang="en-US" sz="1200" kern="0" spc="0" dirty="0">
                          <a:solidFill>
                            <a:srgbClr val="0C0C0C"/>
                          </a:solidFill>
                          <a:effectLst/>
                          <a:latin typeface="나눔스퀘어 ExtraBold" panose="020B0600000101010101" pitchFamily="50" charset="-127"/>
                          <a:ea typeface="나눔스퀘어 ExtraBold" panose="020B0600000101010101" pitchFamily="50" charset="-127"/>
                        </a:rPr>
                        <a:t> 대한 세액감면 대상 중소기업</a:t>
                      </a:r>
                    </a:p>
                  </a:txBody>
                  <a:tcPr anchor="ctr">
                    <a:lnL w="3556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178132970"/>
                  </a:ext>
                </a:extLst>
              </a:tr>
              <a:tr h="305936"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kern="0" spc="0" dirty="0">
                          <a:solidFill>
                            <a:srgbClr val="0C0C0C"/>
                          </a:solidFill>
                          <a:effectLst/>
                          <a:latin typeface="나눔스퀘어 ExtraBold" panose="020B0600000101010101" pitchFamily="50" charset="-127"/>
                          <a:ea typeface="나눔스퀘어 ExtraBold" panose="020B0600000101010101" pitchFamily="50" charset="-127"/>
                        </a:rPr>
                        <a:t>2</a:t>
                      </a:r>
                    </a:p>
                  </a:txBody>
                  <a:tcPr anchor="ctr">
                    <a:lnL w="3556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63500" indent="0" algn="just" fontAlgn="base" latinLnBrk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200" kern="0" spc="0" dirty="0">
                          <a:solidFill>
                            <a:srgbClr val="000000"/>
                          </a:solidFill>
                          <a:effectLst/>
                          <a:latin typeface="나눔스퀘어 ExtraBold" panose="020B0600000101010101" pitchFamily="50" charset="-127"/>
                          <a:ea typeface="나눔스퀘어 ExtraBold" panose="020B0600000101010101" pitchFamily="50" charset="-127"/>
                        </a:rPr>
                        <a:t>기술이전소득에 대한 세액감면 대상 중견</a:t>
                      </a:r>
                      <a:r>
                        <a:rPr lang="en-US" altLang="ko-KR" sz="1200" kern="0" spc="0" dirty="0">
                          <a:solidFill>
                            <a:srgbClr val="000000"/>
                          </a:solidFill>
                          <a:effectLst/>
                          <a:latin typeface="나눔스퀘어 ExtraBold" panose="020B0600000101010101" pitchFamily="50" charset="-127"/>
                          <a:ea typeface="나눔스퀘어 ExtraBold" panose="020B0600000101010101" pitchFamily="50" charset="-127"/>
                        </a:rPr>
                        <a:t>·</a:t>
                      </a:r>
                      <a:r>
                        <a:rPr lang="ko-KR" altLang="en-US" sz="1200" kern="0" spc="0" dirty="0">
                          <a:solidFill>
                            <a:srgbClr val="000000"/>
                          </a:solidFill>
                          <a:effectLst/>
                          <a:latin typeface="나눔스퀘어 ExtraBold" panose="020B0600000101010101" pitchFamily="50" charset="-127"/>
                          <a:ea typeface="나눔스퀘어 ExtraBold" panose="020B0600000101010101" pitchFamily="50" charset="-127"/>
                        </a:rPr>
                        <a:t>중소기업</a:t>
                      </a:r>
                    </a:p>
                  </a:txBody>
                  <a:tcPr anchor="ctr">
                    <a:lnL w="3556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3802645234"/>
                  </a:ext>
                </a:extLst>
              </a:tr>
              <a:tr h="305936"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kern="0" spc="0" dirty="0">
                          <a:solidFill>
                            <a:srgbClr val="0C0C0C"/>
                          </a:solidFill>
                          <a:effectLst/>
                          <a:latin typeface="나눔스퀘어 ExtraBold" panose="020B0600000101010101" pitchFamily="50" charset="-127"/>
                          <a:ea typeface="나눔스퀘어 ExtraBold" panose="020B0600000101010101" pitchFamily="50" charset="-127"/>
                        </a:rPr>
                        <a:t>3</a:t>
                      </a:r>
                    </a:p>
                  </a:txBody>
                  <a:tcPr anchor="ctr">
                    <a:lnL w="3556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just" fontAlgn="base" latinLnBrk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200" kern="0" spc="0" dirty="0">
                          <a:solidFill>
                            <a:srgbClr val="000000"/>
                          </a:solidFill>
                          <a:effectLst/>
                          <a:latin typeface="나눔스퀘어 ExtraBold" panose="020B0600000101010101" pitchFamily="50" charset="-127"/>
                          <a:ea typeface="나눔스퀘어 ExtraBold" panose="020B0600000101010101" pitchFamily="50" charset="-127"/>
                        </a:rPr>
                        <a:t>청년 창업중소기업 세액감면 대상에 해당하는 중소기업</a:t>
                      </a:r>
                    </a:p>
                  </a:txBody>
                  <a:tcPr anchor="ctr">
                    <a:lnL w="3556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2767972893"/>
                  </a:ext>
                </a:extLst>
              </a:tr>
              <a:tr h="305936"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kern="0" spc="0" dirty="0">
                          <a:solidFill>
                            <a:srgbClr val="0C0C0C"/>
                          </a:solidFill>
                          <a:effectLst/>
                          <a:latin typeface="나눔스퀘어 ExtraBold" panose="020B0600000101010101" pitchFamily="50" charset="-127"/>
                          <a:ea typeface="나눔스퀘어 ExtraBold" panose="020B0600000101010101" pitchFamily="50" charset="-127"/>
                        </a:rPr>
                        <a:t>4</a:t>
                      </a:r>
                    </a:p>
                  </a:txBody>
                  <a:tcPr anchor="ctr">
                    <a:lnL w="3556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just" fontAlgn="base" latinLnBrk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200" kern="0" spc="0" dirty="0" err="1">
                          <a:solidFill>
                            <a:srgbClr val="000000"/>
                          </a:solidFill>
                          <a:effectLst/>
                          <a:latin typeface="나눔스퀘어 ExtraBold" panose="020B0600000101010101" pitchFamily="50" charset="-127"/>
                          <a:ea typeface="나눔스퀘어 ExtraBold" panose="020B0600000101010101" pitchFamily="50" charset="-127"/>
                        </a:rPr>
                        <a:t>사회적기업･장애인</a:t>
                      </a:r>
                      <a:r>
                        <a:rPr lang="ko-KR" altLang="en-US" sz="1200" kern="0" spc="0" dirty="0">
                          <a:solidFill>
                            <a:srgbClr val="000000"/>
                          </a:solidFill>
                          <a:effectLst/>
                          <a:latin typeface="나눔스퀘어 ExtraBold" panose="020B0600000101010101" pitchFamily="50" charset="-127"/>
                          <a:ea typeface="나눔스퀘어 ExtraBold" panose="020B0600000101010101" pitchFamily="50" charset="-127"/>
                        </a:rPr>
                        <a:t> 표준사업장에 해당하는 법인</a:t>
                      </a:r>
                    </a:p>
                  </a:txBody>
                  <a:tcPr anchor="ctr">
                    <a:lnL w="3556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222584206"/>
                  </a:ext>
                </a:extLst>
              </a:tr>
              <a:tr h="305936"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kern="0" spc="0" dirty="0">
                          <a:solidFill>
                            <a:srgbClr val="0C0C0C"/>
                          </a:solidFill>
                          <a:effectLst/>
                          <a:latin typeface="나눔스퀘어 ExtraBold" panose="020B0600000101010101" pitchFamily="50" charset="-127"/>
                          <a:ea typeface="나눔스퀘어 ExtraBold" panose="020B0600000101010101" pitchFamily="50" charset="-127"/>
                        </a:rPr>
                        <a:t>5</a:t>
                      </a:r>
                    </a:p>
                  </a:txBody>
                  <a:tcPr anchor="ctr">
                    <a:lnL w="3556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just" fontAlgn="base" latinLnBrk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200" kern="0" spc="0" dirty="0" err="1">
                          <a:solidFill>
                            <a:srgbClr val="000000"/>
                          </a:solidFill>
                          <a:effectLst/>
                          <a:latin typeface="나눔스퀘어 ExtraBold" panose="020B0600000101010101" pitchFamily="50" charset="-127"/>
                          <a:ea typeface="나눔스퀘어 ExtraBold" panose="020B0600000101010101" pitchFamily="50" charset="-127"/>
                        </a:rPr>
                        <a:t>연구･인력개발비</a:t>
                      </a:r>
                      <a:r>
                        <a:rPr lang="ko-KR" altLang="en-US" sz="1200" kern="0" spc="0" dirty="0">
                          <a:solidFill>
                            <a:srgbClr val="000000"/>
                          </a:solidFill>
                          <a:effectLst/>
                          <a:latin typeface="나눔스퀘어 ExtraBold" panose="020B0600000101010101" pitchFamily="50" charset="-127"/>
                          <a:ea typeface="나눔스퀘어 ExtraBold" panose="020B0600000101010101" pitchFamily="50" charset="-127"/>
                        </a:rPr>
                        <a:t> 세액공제 범위가 확대된 법인</a:t>
                      </a:r>
                    </a:p>
                  </a:txBody>
                  <a:tcPr anchor="ctr">
                    <a:lnL w="3556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647842899"/>
                  </a:ext>
                </a:extLst>
              </a:tr>
              <a:tr h="305936"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kern="0" spc="0" dirty="0">
                          <a:solidFill>
                            <a:srgbClr val="0C0C0C"/>
                          </a:solidFill>
                          <a:effectLst/>
                          <a:latin typeface="나눔스퀘어 ExtraBold" panose="020B0600000101010101" pitchFamily="50" charset="-127"/>
                          <a:ea typeface="나눔스퀘어 ExtraBold" panose="020B0600000101010101" pitchFamily="50" charset="-127"/>
                        </a:rPr>
                        <a:t>6</a:t>
                      </a:r>
                    </a:p>
                  </a:txBody>
                  <a:tcPr anchor="ctr">
                    <a:lnL w="3556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63500" indent="0" algn="just" fontAlgn="base" latinLnBrk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200" kern="0" spc="0" dirty="0">
                          <a:solidFill>
                            <a:srgbClr val="0C0C0C"/>
                          </a:solidFill>
                          <a:effectLst/>
                          <a:latin typeface="나눔스퀘어 ExtraBold" panose="020B0600000101010101" pitchFamily="50" charset="-127"/>
                          <a:ea typeface="나눔스퀘어 ExtraBold" panose="020B0600000101010101" pitchFamily="50" charset="-127"/>
                        </a:rPr>
                        <a:t>중소기업특별세액감면 적용 중소기업</a:t>
                      </a:r>
                    </a:p>
                  </a:txBody>
                  <a:tcPr anchor="ctr">
                    <a:lnL w="3556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3204902126"/>
                  </a:ext>
                </a:extLst>
              </a:tr>
              <a:tr h="305936"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kern="0" spc="0" dirty="0">
                          <a:solidFill>
                            <a:srgbClr val="0C0C0C"/>
                          </a:solidFill>
                          <a:effectLst/>
                          <a:latin typeface="나눔스퀘어 ExtraBold" panose="020B0600000101010101" pitchFamily="50" charset="-127"/>
                          <a:ea typeface="나눔스퀘어 ExtraBold" panose="020B0600000101010101" pitchFamily="50" charset="-127"/>
                        </a:rPr>
                        <a:t>7</a:t>
                      </a:r>
                    </a:p>
                  </a:txBody>
                  <a:tcPr anchor="ctr">
                    <a:lnL w="3556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63500" indent="0" algn="just" fontAlgn="base" latinLnBrk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200" kern="0" spc="0" dirty="0">
                          <a:solidFill>
                            <a:srgbClr val="0C0C0C"/>
                          </a:solidFill>
                          <a:effectLst/>
                          <a:latin typeface="나눔스퀘어 ExtraBold" panose="020B0600000101010101" pitchFamily="50" charset="-127"/>
                          <a:ea typeface="나눔스퀘어 ExtraBold" panose="020B0600000101010101" pitchFamily="50" charset="-127"/>
                        </a:rPr>
                        <a:t>신성장 서비스업을 창업한 중소기업</a:t>
                      </a:r>
                    </a:p>
                  </a:txBody>
                  <a:tcPr anchor="ctr">
                    <a:lnL w="3556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669381258"/>
                  </a:ext>
                </a:extLst>
              </a:tr>
              <a:tr h="305936"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kern="0" spc="0" dirty="0">
                          <a:solidFill>
                            <a:srgbClr val="0C0C0C"/>
                          </a:solidFill>
                          <a:effectLst/>
                          <a:latin typeface="나눔스퀘어 ExtraBold" panose="020B0600000101010101" pitchFamily="50" charset="-127"/>
                          <a:ea typeface="나눔스퀘어 ExtraBold" panose="020B0600000101010101" pitchFamily="50" charset="-127"/>
                        </a:rPr>
                        <a:t>8</a:t>
                      </a:r>
                    </a:p>
                  </a:txBody>
                  <a:tcPr anchor="ctr">
                    <a:lnL w="3556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just" fontAlgn="base" latinLnBrk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1200" kern="0" spc="0" dirty="0">
                          <a:solidFill>
                            <a:srgbClr val="000000"/>
                          </a:solidFill>
                          <a:effectLst/>
                          <a:latin typeface="나눔스퀘어 ExtraBold" panose="020B0600000101010101" pitchFamily="50" charset="-127"/>
                          <a:ea typeface="나눔스퀘어 ExtraBold" panose="020B0600000101010101" pitchFamily="50" charset="-127"/>
                        </a:rPr>
                        <a:t>R&amp;D</a:t>
                      </a:r>
                      <a:r>
                        <a:rPr lang="ko-KR" altLang="en-US" sz="1200" kern="0" spc="0" dirty="0">
                          <a:solidFill>
                            <a:srgbClr val="000000"/>
                          </a:solidFill>
                          <a:effectLst/>
                          <a:latin typeface="나눔스퀘어 ExtraBold" panose="020B0600000101010101" pitchFamily="50" charset="-127"/>
                          <a:ea typeface="나눔스퀘어 ExtraBold" panose="020B0600000101010101" pitchFamily="50" charset="-127"/>
                        </a:rPr>
                        <a:t>비용 세액공제를 적용하는 </a:t>
                      </a:r>
                      <a:r>
                        <a:rPr lang="ko-KR" altLang="en-US" sz="1200" kern="0" spc="0" dirty="0" err="1">
                          <a:solidFill>
                            <a:srgbClr val="000000"/>
                          </a:solidFill>
                          <a:effectLst/>
                          <a:latin typeface="나눔스퀘어 ExtraBold" panose="020B0600000101010101" pitchFamily="50" charset="-127"/>
                          <a:ea typeface="나눔스퀘어 ExtraBold" panose="020B0600000101010101" pitchFamily="50" charset="-127"/>
                        </a:rPr>
                        <a:t>중소･중견기업</a:t>
                      </a:r>
                      <a:endParaRPr lang="ko-KR" altLang="en-US" sz="1200" kern="0" spc="0" dirty="0">
                        <a:solidFill>
                          <a:srgbClr val="000000"/>
                        </a:solidFill>
                        <a:effectLst/>
                        <a:latin typeface="나눔스퀘어 ExtraBold" panose="020B0600000101010101" pitchFamily="50" charset="-127"/>
                        <a:ea typeface="나눔스퀘어 ExtraBold" panose="020B0600000101010101" pitchFamily="50" charset="-127"/>
                      </a:endParaRPr>
                    </a:p>
                  </a:txBody>
                  <a:tcPr anchor="ctr">
                    <a:lnL w="3556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3509698914"/>
                  </a:ext>
                </a:extLst>
              </a:tr>
              <a:tr h="305936"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kern="0" spc="0" dirty="0">
                          <a:solidFill>
                            <a:srgbClr val="0C0C0C"/>
                          </a:solidFill>
                          <a:effectLst/>
                          <a:latin typeface="나눔스퀘어 ExtraBold" panose="020B0600000101010101" pitchFamily="50" charset="-127"/>
                          <a:ea typeface="나눔스퀘어 ExtraBold" panose="020B0600000101010101" pitchFamily="50" charset="-127"/>
                        </a:rPr>
                        <a:t>9</a:t>
                      </a:r>
                    </a:p>
                  </a:txBody>
                  <a:tcPr anchor="ctr">
                    <a:lnL w="3556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just" fontAlgn="base" latinLnBrk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200" kern="0" spc="0" dirty="0" err="1">
                          <a:solidFill>
                            <a:srgbClr val="000000"/>
                          </a:solidFill>
                          <a:effectLst/>
                          <a:latin typeface="나눔스퀘어 ExtraBold" panose="020B0600000101010101" pitchFamily="50" charset="-127"/>
                          <a:ea typeface="나눔스퀘어 ExtraBold" panose="020B0600000101010101" pitchFamily="50" charset="-127"/>
                        </a:rPr>
                        <a:t>위기지역</a:t>
                      </a:r>
                      <a:r>
                        <a:rPr lang="ko-KR" altLang="en-US" sz="1200" kern="0" spc="0" dirty="0">
                          <a:solidFill>
                            <a:srgbClr val="000000"/>
                          </a:solidFill>
                          <a:effectLst/>
                          <a:latin typeface="나눔스퀘어 ExtraBold" panose="020B0600000101010101" pitchFamily="50" charset="-127"/>
                          <a:ea typeface="나눔스퀘어 ExtraBold" panose="020B0600000101010101" pitchFamily="50" charset="-127"/>
                        </a:rPr>
                        <a:t> 내 창업기업에 대한 세액감면 안내</a:t>
                      </a:r>
                    </a:p>
                  </a:txBody>
                  <a:tcPr anchor="ctr">
                    <a:lnL w="3556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4631272"/>
                  </a:ext>
                </a:extLst>
              </a:tr>
              <a:tr h="305936"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kern="0" spc="0" dirty="0">
                          <a:solidFill>
                            <a:srgbClr val="0C0C0C"/>
                          </a:solidFill>
                          <a:effectLst/>
                          <a:latin typeface="나눔스퀘어 ExtraBold" panose="020B0600000101010101" pitchFamily="50" charset="-127"/>
                          <a:ea typeface="나눔스퀘어 ExtraBold" panose="020B0600000101010101" pitchFamily="50" charset="-127"/>
                        </a:rPr>
                        <a:t>10</a:t>
                      </a:r>
                    </a:p>
                  </a:txBody>
                  <a:tcPr anchor="ctr">
                    <a:lnL w="3556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63500" indent="0" algn="just" fontAlgn="base" latinLnBrk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200" kern="0" spc="0" dirty="0">
                          <a:solidFill>
                            <a:srgbClr val="0C0C0C"/>
                          </a:solidFill>
                          <a:effectLst/>
                          <a:latin typeface="나눔스퀘어 ExtraBold" panose="020B0600000101010101" pitchFamily="50" charset="-127"/>
                          <a:ea typeface="나눔스퀘어 ExtraBold" panose="020B0600000101010101" pitchFamily="50" charset="-127"/>
                        </a:rPr>
                        <a:t>성과공유 중소기업의 경영성과급에 대한 세액공제 안내</a:t>
                      </a:r>
                    </a:p>
                  </a:txBody>
                  <a:tcPr anchor="ctr">
                    <a:lnL w="3556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770780468"/>
                  </a:ext>
                </a:extLst>
              </a:tr>
              <a:tr h="305936"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kern="0" spc="0" dirty="0">
                          <a:solidFill>
                            <a:srgbClr val="0C0C0C"/>
                          </a:solidFill>
                          <a:effectLst/>
                          <a:latin typeface="나눔스퀘어 ExtraBold" panose="020B0600000101010101" pitchFamily="50" charset="-127"/>
                          <a:ea typeface="나눔스퀘어 ExtraBold" panose="020B0600000101010101" pitchFamily="50" charset="-127"/>
                        </a:rPr>
                        <a:t>11</a:t>
                      </a:r>
                    </a:p>
                  </a:txBody>
                  <a:tcPr anchor="ctr">
                    <a:lnL w="3556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just" fontAlgn="base" latinLnBrk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200" kern="0" spc="0" dirty="0">
                          <a:solidFill>
                            <a:srgbClr val="000000"/>
                          </a:solidFill>
                          <a:effectLst/>
                          <a:latin typeface="나눔스퀘어 ExtraBold" panose="020B0600000101010101" pitchFamily="50" charset="-127"/>
                          <a:ea typeface="나눔스퀘어 ExtraBold" panose="020B0600000101010101" pitchFamily="50" charset="-127"/>
                        </a:rPr>
                        <a:t>창업벤처중소기업에 대한 세액감면 안내</a:t>
                      </a:r>
                    </a:p>
                  </a:txBody>
                  <a:tcPr anchor="ctr">
                    <a:lnL w="3556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3149691059"/>
                  </a:ext>
                </a:extLst>
              </a:tr>
              <a:tr h="305936"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kern="0" spc="0" dirty="0">
                          <a:solidFill>
                            <a:srgbClr val="0C0C0C"/>
                          </a:solidFill>
                          <a:effectLst/>
                          <a:latin typeface="나눔스퀘어 ExtraBold" panose="020B0600000101010101" pitchFamily="50" charset="-127"/>
                          <a:ea typeface="나눔스퀘어 ExtraBold" panose="020B0600000101010101" pitchFamily="50" charset="-127"/>
                        </a:rPr>
                        <a:t>12</a:t>
                      </a:r>
                    </a:p>
                  </a:txBody>
                  <a:tcPr anchor="ctr">
                    <a:lnL w="3556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just" fontAlgn="base" latinLnBrk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200" kern="0" spc="0" dirty="0" err="1">
                          <a:solidFill>
                            <a:srgbClr val="000000"/>
                          </a:solidFill>
                          <a:effectLst/>
                          <a:latin typeface="나눔스퀘어 ExtraBold" panose="020B0600000101010101" pitchFamily="50" charset="-127"/>
                          <a:ea typeface="나눔스퀘어 ExtraBold" panose="020B0600000101010101" pitchFamily="50" charset="-127"/>
                        </a:rPr>
                        <a:t>문화접대비</a:t>
                      </a:r>
                      <a:r>
                        <a:rPr lang="ko-KR" altLang="en-US" sz="1200" kern="0" spc="0" dirty="0">
                          <a:solidFill>
                            <a:srgbClr val="000000"/>
                          </a:solidFill>
                          <a:effectLst/>
                          <a:latin typeface="나눔스퀘어 ExtraBold" panose="020B0600000101010101" pitchFamily="50" charset="-127"/>
                          <a:ea typeface="나눔스퀘어 ExtraBold" panose="020B0600000101010101" pitchFamily="50" charset="-127"/>
                        </a:rPr>
                        <a:t> 손금산입 특례 적용 대상 확대 안내</a:t>
                      </a:r>
                    </a:p>
                  </a:txBody>
                  <a:tcPr anchor="ctr">
                    <a:lnL w="3556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329807080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6452689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그림 8">
            <a:extLst>
              <a:ext uri="{FF2B5EF4-FFF2-40B4-BE49-F238E27FC236}">
                <a16:creationId xmlns:a16="http://schemas.microsoft.com/office/drawing/2014/main" xmlns="" id="{3B1A5D79-5902-41C8-BAED-76B0149ED52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848" b="16848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3" name="사각형: 둥근 모서리 12">
            <a:extLst>
              <a:ext uri="{FF2B5EF4-FFF2-40B4-BE49-F238E27FC236}">
                <a16:creationId xmlns:a16="http://schemas.microsoft.com/office/drawing/2014/main" xmlns="" id="{B0AAEF71-D79C-4536-A1D5-3BE6B62106F3}"/>
              </a:ext>
            </a:extLst>
          </p:cNvPr>
          <p:cNvSpPr/>
          <p:nvPr/>
        </p:nvSpPr>
        <p:spPr>
          <a:xfrm>
            <a:off x="195654" y="614106"/>
            <a:ext cx="11788030" cy="5796236"/>
          </a:xfrm>
          <a:prstGeom prst="roundRect">
            <a:avLst>
              <a:gd name="adj" fmla="val 3684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dirty="0">
                <a:solidFill>
                  <a:srgbClr val="0A1834"/>
                </a:solidFill>
              </a:rPr>
              <a:t>									</a:t>
            </a:r>
            <a:endParaRPr lang="ko-KR" altLang="en-US" dirty="0">
              <a:solidFill>
                <a:srgbClr val="0A1834"/>
              </a:solidFill>
            </a:endParaRPr>
          </a:p>
        </p:txBody>
      </p:sp>
      <p:pic>
        <p:nvPicPr>
          <p:cNvPr id="4" name="그림 3">
            <a:extLst>
              <a:ext uri="{FF2B5EF4-FFF2-40B4-BE49-F238E27FC236}">
                <a16:creationId xmlns:a16="http://schemas.microsoft.com/office/drawing/2014/main" xmlns="" id="{C9BCA64D-037A-49F7-A300-3CB2DC9B6C0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212245" y="0"/>
            <a:ext cx="1785671" cy="552517"/>
          </a:xfrm>
          <a:prstGeom prst="rect">
            <a:avLst/>
          </a:prstGeom>
        </p:spPr>
      </p:pic>
      <p:pic>
        <p:nvPicPr>
          <p:cNvPr id="14" name="그림 13">
            <a:extLst>
              <a:ext uri="{FF2B5EF4-FFF2-40B4-BE49-F238E27FC236}">
                <a16:creationId xmlns:a16="http://schemas.microsoft.com/office/drawing/2014/main" xmlns="" id="{0D9592AB-2BA6-4E77-9EDF-C43A691759C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07896" y="6459624"/>
            <a:ext cx="1525434" cy="355996"/>
          </a:xfrm>
          <a:prstGeom prst="rect">
            <a:avLst/>
          </a:prstGeom>
        </p:spPr>
      </p:pic>
      <p:sp>
        <p:nvSpPr>
          <p:cNvPr id="37" name="TextBox 36">
            <a:extLst>
              <a:ext uri="{FF2B5EF4-FFF2-40B4-BE49-F238E27FC236}">
                <a16:creationId xmlns:a16="http://schemas.microsoft.com/office/drawing/2014/main" xmlns="" id="{3A8C9166-5D9C-4CD9-9582-0B9841FC481C}"/>
              </a:ext>
            </a:extLst>
          </p:cNvPr>
          <p:cNvSpPr txBox="1"/>
          <p:nvPr/>
        </p:nvSpPr>
        <p:spPr>
          <a:xfrm>
            <a:off x="10879671" y="1407459"/>
            <a:ext cx="150582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1200" dirty="0">
                <a:solidFill>
                  <a:schemeClr val="bg1"/>
                </a:solidFill>
                <a:latin typeface="에스코어 드림 6 Bold" panose="020B0703030302020204" pitchFamily="34" charset="-127"/>
                <a:ea typeface="에스코어 드림 6 Bold" panose="020B0703030302020204" pitchFamily="34" charset="-127"/>
              </a:rPr>
              <a:t>세정지원 방안</a:t>
            </a:r>
            <a:endParaRPr lang="ko-KR" altLang="en-US" dirty="0">
              <a:solidFill>
                <a:schemeClr val="bg1"/>
              </a:solidFill>
              <a:latin typeface="에스코어 드림 6 Bold" panose="020B0703030302020204" pitchFamily="34" charset="-127"/>
              <a:ea typeface="에스코어 드림 6 Bold" panose="020B0703030302020204" pitchFamily="34" charset="-127"/>
            </a:endParaRPr>
          </a:p>
        </p:txBody>
      </p:sp>
      <p:grpSp>
        <p:nvGrpSpPr>
          <p:cNvPr id="79" name="그룹 78">
            <a:extLst>
              <a:ext uri="{FF2B5EF4-FFF2-40B4-BE49-F238E27FC236}">
                <a16:creationId xmlns:a16="http://schemas.microsoft.com/office/drawing/2014/main" xmlns="" id="{8B560BB1-20F8-417C-9F14-C6AB5BB7A3E9}"/>
              </a:ext>
            </a:extLst>
          </p:cNvPr>
          <p:cNvGrpSpPr/>
          <p:nvPr/>
        </p:nvGrpSpPr>
        <p:grpSpPr>
          <a:xfrm>
            <a:off x="2159252" y="812975"/>
            <a:ext cx="9862837" cy="812760"/>
            <a:chOff x="2159252" y="871698"/>
            <a:chExt cx="9862837" cy="812760"/>
          </a:xfrm>
        </p:grpSpPr>
        <p:grpSp>
          <p:nvGrpSpPr>
            <p:cNvPr id="80" name="그룹 79">
              <a:extLst>
                <a:ext uri="{FF2B5EF4-FFF2-40B4-BE49-F238E27FC236}">
                  <a16:creationId xmlns:a16="http://schemas.microsoft.com/office/drawing/2014/main" xmlns="" id="{F11AF6BA-C012-4C15-ADE7-319A35B9B795}"/>
                </a:ext>
              </a:extLst>
            </p:cNvPr>
            <p:cNvGrpSpPr/>
            <p:nvPr/>
          </p:nvGrpSpPr>
          <p:grpSpPr>
            <a:xfrm>
              <a:off x="2159252" y="871698"/>
              <a:ext cx="9826567" cy="795757"/>
              <a:chOff x="2159252" y="871698"/>
              <a:chExt cx="9826567" cy="795757"/>
            </a:xfrm>
          </p:grpSpPr>
          <p:grpSp>
            <p:nvGrpSpPr>
              <p:cNvPr id="82" name="Group 27">
                <a:extLst>
                  <a:ext uri="{FF2B5EF4-FFF2-40B4-BE49-F238E27FC236}">
                    <a16:creationId xmlns:a16="http://schemas.microsoft.com/office/drawing/2014/main" xmlns="" id="{6860AD1B-AFBB-454C-85E4-95DB6CE39FBE}"/>
                  </a:ext>
                </a:extLst>
              </p:cNvPr>
              <p:cNvGrpSpPr/>
              <p:nvPr/>
            </p:nvGrpSpPr>
            <p:grpSpPr>
              <a:xfrm>
                <a:off x="3910467" y="871698"/>
                <a:ext cx="8075352" cy="795757"/>
                <a:chOff x="4605654" y="1824853"/>
                <a:chExt cx="6566322" cy="811606"/>
              </a:xfrm>
            </p:grpSpPr>
            <p:sp>
              <p:nvSpPr>
                <p:cNvPr id="86" name="Rectangle 28">
                  <a:extLst>
                    <a:ext uri="{FF2B5EF4-FFF2-40B4-BE49-F238E27FC236}">
                      <a16:creationId xmlns:a16="http://schemas.microsoft.com/office/drawing/2014/main" xmlns="" id="{C14A02B2-ED7D-4653-976E-3D463CFE6ED3}"/>
                    </a:ext>
                  </a:extLst>
                </p:cNvPr>
                <p:cNvSpPr/>
                <p:nvPr/>
              </p:nvSpPr>
              <p:spPr>
                <a:xfrm>
                  <a:off x="4780729" y="2174794"/>
                  <a:ext cx="6391247" cy="461665"/>
                </a:xfrm>
                <a:prstGeom prst="rect">
                  <a:avLst/>
                </a:prstGeom>
                <a:solidFill>
                  <a:srgbClr val="0099CC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r>
                    <a:rPr lang="ko-KR" altLang="en-US" sz="2000">
                      <a:latin typeface="에스코어 드림 6 Bold" panose="020B0703030302020204" pitchFamily="34" charset="-127"/>
                      <a:ea typeface="에스코어 드림 6 Bold" panose="020B0703030302020204" pitchFamily="34" charset="-127"/>
                    </a:rPr>
                    <a:t>           </a:t>
                  </a:r>
                  <a:r>
                    <a:rPr lang="ko-KR" altLang="en-US" sz="2000" dirty="0" err="1">
                      <a:latin typeface="에스코어 드림 6 Bold" panose="020B0703030302020204" pitchFamily="34" charset="-127"/>
                      <a:ea typeface="에스코어 드림 6 Bold" panose="020B0703030302020204" pitchFamily="34" charset="-127"/>
                    </a:rPr>
                    <a:t>절세도움말</a:t>
                  </a:r>
                  <a:endParaRPr lang="en-US" sz="2000" dirty="0">
                    <a:latin typeface="에스코어 드림 6 Bold" panose="020B0703030302020204" pitchFamily="34" charset="-127"/>
                    <a:ea typeface="에스코어 드림 6 Bold" panose="020B0703030302020204" pitchFamily="34" charset="-127"/>
                  </a:endParaRPr>
                </a:p>
              </p:txBody>
            </p:sp>
            <p:sp>
              <p:nvSpPr>
                <p:cNvPr id="87" name="Parallelogram 31">
                  <a:extLst>
                    <a:ext uri="{FF2B5EF4-FFF2-40B4-BE49-F238E27FC236}">
                      <a16:creationId xmlns:a16="http://schemas.microsoft.com/office/drawing/2014/main" xmlns="" id="{83B26E31-76B3-40FC-9726-ED67ED594041}"/>
                    </a:ext>
                  </a:extLst>
                </p:cNvPr>
                <p:cNvSpPr/>
                <p:nvPr/>
              </p:nvSpPr>
              <p:spPr>
                <a:xfrm rot="5400000" flipH="1">
                  <a:off x="4636437" y="1996338"/>
                  <a:ext cx="777696" cy="489893"/>
                </a:xfrm>
                <a:prstGeom prst="parallelogram">
                  <a:avLst>
                    <a:gd name="adj" fmla="val 55606"/>
                  </a:avLst>
                </a:prstGeom>
                <a:solidFill>
                  <a:srgbClr val="00FFFF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8" name="Arrow: Pentagon 29">
                  <a:extLst>
                    <a:ext uri="{FF2B5EF4-FFF2-40B4-BE49-F238E27FC236}">
                      <a16:creationId xmlns:a16="http://schemas.microsoft.com/office/drawing/2014/main" xmlns="" id="{0F4D7DB0-C2FF-45CA-84D4-790B40D8175D}"/>
                    </a:ext>
                  </a:extLst>
                </p:cNvPr>
                <p:cNvSpPr/>
                <p:nvPr/>
              </p:nvSpPr>
              <p:spPr>
                <a:xfrm flipH="1">
                  <a:off x="4605654" y="1838843"/>
                  <a:ext cx="668642" cy="452912"/>
                </a:xfrm>
                <a:prstGeom prst="homePlate">
                  <a:avLst>
                    <a:gd name="adj" fmla="val 43906"/>
                  </a:avLst>
                </a:prstGeom>
                <a:solidFill>
                  <a:schemeClr val="accent4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89" name="TextBox 88">
                  <a:extLst>
                    <a:ext uri="{FF2B5EF4-FFF2-40B4-BE49-F238E27FC236}">
                      <a16:creationId xmlns:a16="http://schemas.microsoft.com/office/drawing/2014/main" xmlns="" id="{DC757DF6-89C8-471B-A4D9-8BC5E7B7A466}"/>
                    </a:ext>
                  </a:extLst>
                </p:cNvPr>
                <p:cNvSpPr txBox="1"/>
                <p:nvPr/>
              </p:nvSpPr>
              <p:spPr>
                <a:xfrm>
                  <a:off x="4758354" y="1824853"/>
                  <a:ext cx="489894" cy="47086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n-US" altLang="ko-KR" sz="2400" b="1" dirty="0">
                      <a:solidFill>
                        <a:schemeClr val="bg1"/>
                      </a:solidFill>
                      <a:latin typeface="맑은 고딕" panose="020B0503020000020004" pitchFamily="50" charset="-127"/>
                      <a:ea typeface="맑은 고딕" panose="020B0503020000020004" pitchFamily="50" charset="-127"/>
                      <a:cs typeface="Arial" pitchFamily="34" charset="0"/>
                    </a:rPr>
                    <a:t>Ⅰ</a:t>
                  </a:r>
                  <a:endParaRPr lang="ko-KR" altLang="en-US" sz="2400" b="1" dirty="0">
                    <a:solidFill>
                      <a:schemeClr val="bg1"/>
                    </a:solidFill>
                    <a:cs typeface="Arial" pitchFamily="34" charset="0"/>
                  </a:endParaRPr>
                </a:p>
              </p:txBody>
            </p:sp>
          </p:grpSp>
          <p:grpSp>
            <p:nvGrpSpPr>
              <p:cNvPr id="83" name="그룹 82">
                <a:extLst>
                  <a:ext uri="{FF2B5EF4-FFF2-40B4-BE49-F238E27FC236}">
                    <a16:creationId xmlns:a16="http://schemas.microsoft.com/office/drawing/2014/main" xmlns="" id="{3E33EC9A-3945-4B8A-BF12-D07B46AF2615}"/>
                  </a:ext>
                </a:extLst>
              </p:cNvPr>
              <p:cNvGrpSpPr/>
              <p:nvPr/>
            </p:nvGrpSpPr>
            <p:grpSpPr>
              <a:xfrm>
                <a:off x="2159252" y="885415"/>
                <a:ext cx="2571331" cy="444066"/>
                <a:chOff x="2159252" y="885415"/>
                <a:chExt cx="2571331" cy="444066"/>
              </a:xfrm>
            </p:grpSpPr>
            <p:sp>
              <p:nvSpPr>
                <p:cNvPr id="84" name="Arrow: Pentagon 29">
                  <a:extLst>
                    <a:ext uri="{FF2B5EF4-FFF2-40B4-BE49-F238E27FC236}">
                      <a16:creationId xmlns:a16="http://schemas.microsoft.com/office/drawing/2014/main" xmlns="" id="{FE6691BF-DB78-4786-958F-06BF48756ACB}"/>
                    </a:ext>
                  </a:extLst>
                </p:cNvPr>
                <p:cNvSpPr/>
                <p:nvPr/>
              </p:nvSpPr>
              <p:spPr>
                <a:xfrm flipH="1">
                  <a:off x="2159252" y="885415"/>
                  <a:ext cx="2571331" cy="444066"/>
                </a:xfrm>
                <a:prstGeom prst="homePlate">
                  <a:avLst>
                    <a:gd name="adj" fmla="val 43906"/>
                  </a:avLst>
                </a:prstGeom>
                <a:solidFill>
                  <a:srgbClr val="00CCFF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85" name="TextBox 84">
                  <a:extLst>
                    <a:ext uri="{FF2B5EF4-FFF2-40B4-BE49-F238E27FC236}">
                      <a16:creationId xmlns:a16="http://schemas.microsoft.com/office/drawing/2014/main" xmlns="" id="{B2F03029-1759-43EA-A6E0-767736B86758}"/>
                    </a:ext>
                  </a:extLst>
                </p:cNvPr>
                <p:cNvSpPr txBox="1"/>
                <p:nvPr/>
              </p:nvSpPr>
              <p:spPr>
                <a:xfrm>
                  <a:off x="2416029" y="922032"/>
                  <a:ext cx="2162291" cy="36933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n-US" altLang="ko-KR" b="1" dirty="0">
                      <a:solidFill>
                        <a:schemeClr val="bg1"/>
                      </a:solidFill>
                      <a:latin typeface="맑은 고딕" panose="020B0503020000020004" pitchFamily="50" charset="-127"/>
                      <a:ea typeface="맑은 고딕" panose="020B0503020000020004" pitchFamily="50" charset="-127"/>
                      <a:cs typeface="Arial" pitchFamily="34" charset="0"/>
                    </a:rPr>
                    <a:t>Ⅱ. </a:t>
                  </a:r>
                  <a:r>
                    <a:rPr lang="ko-KR" altLang="en-US" b="1" dirty="0" err="1">
                      <a:solidFill>
                        <a:schemeClr val="bg1"/>
                      </a:solidFill>
                      <a:latin typeface="맑은 고딕" panose="020B0503020000020004" pitchFamily="50" charset="-127"/>
                      <a:ea typeface="맑은 고딕" panose="020B0503020000020004" pitchFamily="50" charset="-127"/>
                      <a:cs typeface="Arial" pitchFamily="34" charset="0"/>
                    </a:rPr>
                    <a:t>신고도움서비스</a:t>
                  </a:r>
                  <a:endParaRPr lang="ko-KR" altLang="en-US" b="1" dirty="0">
                    <a:solidFill>
                      <a:schemeClr val="bg1"/>
                    </a:solidFill>
                    <a:cs typeface="Arial" pitchFamily="34" charset="0"/>
                  </a:endParaRPr>
                </a:p>
              </p:txBody>
            </p:sp>
          </p:grpSp>
        </p:grpSp>
        <p:sp>
          <p:nvSpPr>
            <p:cNvPr id="81" name="TextBox 80">
              <a:extLst>
                <a:ext uri="{FF2B5EF4-FFF2-40B4-BE49-F238E27FC236}">
                  <a16:creationId xmlns:a16="http://schemas.microsoft.com/office/drawing/2014/main" xmlns="" id="{EF84689C-CE95-4515-8C58-15A36E94960A}"/>
                </a:ext>
              </a:extLst>
            </p:cNvPr>
            <p:cNvSpPr txBox="1"/>
            <p:nvPr/>
          </p:nvSpPr>
          <p:spPr>
            <a:xfrm>
              <a:off x="10890740" y="1407459"/>
              <a:ext cx="1131349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ko-KR" altLang="en-US" sz="1200" dirty="0">
                  <a:solidFill>
                    <a:schemeClr val="bg1"/>
                  </a:solidFill>
                  <a:latin typeface="에스코어 드림 6 Bold" panose="020B0703030302020204" pitchFamily="34" charset="-127"/>
                  <a:ea typeface="에스코어 드림 6 Bold" panose="020B0703030302020204" pitchFamily="34" charset="-127"/>
                </a:rPr>
                <a:t>주요안내 항목</a:t>
              </a:r>
              <a:endParaRPr lang="ko-KR" altLang="en-US" dirty="0">
                <a:solidFill>
                  <a:schemeClr val="bg1"/>
                </a:solidFill>
                <a:latin typeface="에스코어 드림 6 Bold" panose="020B0703030302020204" pitchFamily="34" charset="-127"/>
                <a:ea typeface="에스코어 드림 6 Bold" panose="020B0703030302020204" pitchFamily="34" charset="-127"/>
              </a:endParaRPr>
            </a:p>
          </p:txBody>
        </p:sp>
      </p:grpSp>
      <p:graphicFrame>
        <p:nvGraphicFramePr>
          <p:cNvPr id="25" name="표 24">
            <a:extLst>
              <a:ext uri="{FF2B5EF4-FFF2-40B4-BE49-F238E27FC236}">
                <a16:creationId xmlns:a16="http://schemas.microsoft.com/office/drawing/2014/main" xmlns="" id="{91945A93-8F0F-4E09-94F6-10FD389015A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75701017"/>
              </p:ext>
            </p:extLst>
          </p:nvPr>
        </p:nvGraphicFramePr>
        <p:xfrm>
          <a:off x="6241980" y="1987644"/>
          <a:ext cx="4971068" cy="4011160"/>
        </p:xfrm>
        <a:graphic>
          <a:graphicData uri="http://schemas.openxmlformats.org/drawingml/2006/table">
            <a:tbl>
              <a:tblPr/>
              <a:tblGrid>
                <a:gridCol w="587604">
                  <a:extLst>
                    <a:ext uri="{9D8B030D-6E8A-4147-A177-3AD203B41FA5}">
                      <a16:colId xmlns:a16="http://schemas.microsoft.com/office/drawing/2014/main" xmlns="" val="668999967"/>
                    </a:ext>
                  </a:extLst>
                </a:gridCol>
                <a:gridCol w="4383464">
                  <a:extLst>
                    <a:ext uri="{9D8B030D-6E8A-4147-A177-3AD203B41FA5}">
                      <a16:colId xmlns:a16="http://schemas.microsoft.com/office/drawing/2014/main" xmlns="" val="4212258012"/>
                    </a:ext>
                  </a:extLst>
                </a:gridCol>
              </a:tblGrid>
              <a:tr h="339928"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400" b="1" kern="0" spc="0" dirty="0">
                          <a:solidFill>
                            <a:srgbClr val="0C0C0C"/>
                          </a:solidFill>
                          <a:effectLst/>
                          <a:latin typeface="나눔스퀘어 ExtraBold" panose="020B0600000101010101" pitchFamily="50" charset="-127"/>
                          <a:ea typeface="나눔스퀘어 ExtraBold" panose="020B0600000101010101" pitchFamily="50" charset="-127"/>
                        </a:rPr>
                        <a:t>순번</a:t>
                      </a:r>
                    </a:p>
                  </a:txBody>
                  <a:tcPr anchor="ctr">
                    <a:lnL w="3556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400" b="1" kern="0" spc="0" dirty="0">
                          <a:solidFill>
                            <a:schemeClr val="accent5">
                              <a:lumMod val="75000"/>
                            </a:schemeClr>
                          </a:solidFill>
                          <a:effectLst/>
                          <a:latin typeface="나눔스퀘어 ExtraBold" panose="020B0600000101010101" pitchFamily="50" charset="-127"/>
                          <a:ea typeface="나눔스퀘어 ExtraBold" panose="020B0600000101010101" pitchFamily="50" charset="-127"/>
                        </a:rPr>
                        <a:t>절세도움말</a:t>
                      </a:r>
                      <a:r>
                        <a:rPr lang="ko-KR" altLang="en-US" sz="1400" b="1" kern="0" spc="0" dirty="0">
                          <a:solidFill>
                            <a:srgbClr val="333F50"/>
                          </a:solidFill>
                          <a:effectLst/>
                          <a:latin typeface="나눔스퀘어 ExtraBold" panose="020B0600000101010101" pitchFamily="50" charset="-127"/>
                          <a:ea typeface="나눔스퀘어 ExtraBold" panose="020B0600000101010101" pitchFamily="50" charset="-127"/>
                        </a:rPr>
                        <a:t>항목</a:t>
                      </a:r>
                    </a:p>
                  </a:txBody>
                  <a:tcPr anchor="ctr">
                    <a:lnL w="3556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3714890899"/>
                  </a:ext>
                </a:extLst>
              </a:tr>
              <a:tr h="305936"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kern="0" spc="0" dirty="0">
                          <a:solidFill>
                            <a:srgbClr val="0C0C0C"/>
                          </a:solidFill>
                          <a:effectLst/>
                          <a:latin typeface="나눔스퀘어 ExtraBold" panose="020B0600000101010101" pitchFamily="50" charset="-127"/>
                          <a:ea typeface="나눔스퀘어 ExtraBold" panose="020B0600000101010101" pitchFamily="50" charset="-127"/>
                        </a:rPr>
                        <a:t>25</a:t>
                      </a:r>
                    </a:p>
                  </a:txBody>
                  <a:tcPr anchor="ctr">
                    <a:lnL w="3556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63500" indent="0" algn="just" fontAlgn="base" latinLnBrk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200" kern="0" spc="0" dirty="0">
                          <a:solidFill>
                            <a:srgbClr val="0C0C0C"/>
                          </a:solidFill>
                          <a:effectLst/>
                          <a:latin typeface="나눔스퀘어 ExtraBold" panose="020B0600000101010101" pitchFamily="50" charset="-127"/>
                          <a:ea typeface="나눔스퀘어 ExtraBold" panose="020B0600000101010101" pitchFamily="50" charset="-127"/>
                        </a:rPr>
                        <a:t>정규직 근로자로 전환시킨 법인에 대한 안내</a:t>
                      </a:r>
                    </a:p>
                  </a:txBody>
                  <a:tcPr anchor="ctr">
                    <a:lnL w="3556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178132970"/>
                  </a:ext>
                </a:extLst>
              </a:tr>
              <a:tr h="305936"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kern="0" spc="0" dirty="0">
                          <a:solidFill>
                            <a:srgbClr val="0C0C0C"/>
                          </a:solidFill>
                          <a:effectLst/>
                          <a:latin typeface="나눔스퀘어 ExtraBold" panose="020B0600000101010101" pitchFamily="50" charset="-127"/>
                          <a:ea typeface="나눔스퀘어 ExtraBold" panose="020B0600000101010101" pitchFamily="50" charset="-127"/>
                        </a:rPr>
                        <a:t>26</a:t>
                      </a:r>
                    </a:p>
                  </a:txBody>
                  <a:tcPr anchor="ctr">
                    <a:lnL w="3556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just" fontAlgn="base" latinLnBrk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200" kern="0" spc="0" dirty="0">
                          <a:solidFill>
                            <a:srgbClr val="000000"/>
                          </a:solidFill>
                          <a:effectLst/>
                          <a:latin typeface="나눔스퀘어 ExtraBold" panose="020B0600000101010101" pitchFamily="50" charset="-127"/>
                          <a:ea typeface="나눔스퀘어 ExtraBold" panose="020B0600000101010101" pitchFamily="50" charset="-127"/>
                        </a:rPr>
                        <a:t>육아휴직자를 복직시킨 법인에 대한 안내</a:t>
                      </a:r>
                    </a:p>
                  </a:txBody>
                  <a:tcPr anchor="ctr">
                    <a:lnL w="3556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3802645234"/>
                  </a:ext>
                </a:extLst>
              </a:tr>
              <a:tr h="305936"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kern="0" spc="0" dirty="0">
                          <a:solidFill>
                            <a:srgbClr val="0C0C0C"/>
                          </a:solidFill>
                          <a:effectLst/>
                          <a:latin typeface="나눔스퀘어 ExtraBold" panose="020B0600000101010101" pitchFamily="50" charset="-127"/>
                          <a:ea typeface="나눔스퀘어 ExtraBold" panose="020B0600000101010101" pitchFamily="50" charset="-127"/>
                        </a:rPr>
                        <a:t>27</a:t>
                      </a:r>
                    </a:p>
                  </a:txBody>
                  <a:tcPr anchor="ctr">
                    <a:lnL w="3556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63500" indent="0" algn="just" fontAlgn="base" latinLnBrk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200" kern="0" spc="0" dirty="0">
                          <a:solidFill>
                            <a:srgbClr val="0C0C0C"/>
                          </a:solidFill>
                          <a:effectLst/>
                          <a:latin typeface="나눔스퀘어 ExtraBold" panose="020B0600000101010101" pitchFamily="50" charset="-127"/>
                          <a:ea typeface="나눔스퀘어 ExtraBold" panose="020B0600000101010101" pitchFamily="50" charset="-127"/>
                        </a:rPr>
                        <a:t>중소기업으로 추정되는 법인에 대한 안내</a:t>
                      </a:r>
                    </a:p>
                  </a:txBody>
                  <a:tcPr anchor="ctr">
                    <a:lnL w="3556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2767972893"/>
                  </a:ext>
                </a:extLst>
              </a:tr>
              <a:tr h="305936"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kern="0" spc="0" dirty="0">
                          <a:solidFill>
                            <a:srgbClr val="0C0C0C"/>
                          </a:solidFill>
                          <a:effectLst/>
                          <a:latin typeface="나눔스퀘어 ExtraBold" panose="020B0600000101010101" pitchFamily="50" charset="-127"/>
                          <a:ea typeface="나눔스퀘어 ExtraBold" panose="020B0600000101010101" pitchFamily="50" charset="-127"/>
                        </a:rPr>
                        <a:t>28</a:t>
                      </a:r>
                    </a:p>
                  </a:txBody>
                  <a:tcPr anchor="ctr">
                    <a:lnL w="3556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just" fontAlgn="base" latinLnBrk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200" kern="0" spc="0" dirty="0">
                          <a:solidFill>
                            <a:srgbClr val="000000"/>
                          </a:solidFill>
                          <a:effectLst/>
                          <a:latin typeface="나눔스퀘어 ExtraBold" panose="020B0600000101010101" pitchFamily="50" charset="-127"/>
                          <a:ea typeface="나눔스퀘어 ExtraBold" panose="020B0600000101010101" pitchFamily="50" charset="-127"/>
                        </a:rPr>
                        <a:t>고용이 증가한 기업에 대한 세액공제 안내</a:t>
                      </a:r>
                      <a:r>
                        <a:rPr lang="en-US" altLang="ko-KR" sz="1200" kern="0" spc="0" dirty="0">
                          <a:solidFill>
                            <a:srgbClr val="000000"/>
                          </a:solidFill>
                          <a:effectLst/>
                          <a:latin typeface="나눔스퀘어 ExtraBold" panose="020B0600000101010101" pitchFamily="50" charset="-127"/>
                          <a:ea typeface="나눔스퀘어 ExtraBold" panose="020B0600000101010101" pitchFamily="50" charset="-127"/>
                        </a:rPr>
                        <a:t>(</a:t>
                      </a:r>
                      <a:r>
                        <a:rPr lang="ko-KR" altLang="en-US" sz="1200" kern="0" spc="0" dirty="0" err="1">
                          <a:solidFill>
                            <a:srgbClr val="000000"/>
                          </a:solidFill>
                          <a:effectLst/>
                          <a:latin typeface="나눔스퀘어 ExtraBold" panose="020B0600000101010101" pitchFamily="50" charset="-127"/>
                          <a:ea typeface="나눔스퀘어 ExtraBold" panose="020B0600000101010101" pitchFamily="50" charset="-127"/>
                        </a:rPr>
                        <a:t>핵심절세</a:t>
                      </a:r>
                      <a:r>
                        <a:rPr lang="en-US" altLang="ko-KR" sz="1200" kern="0" spc="0" dirty="0">
                          <a:solidFill>
                            <a:srgbClr val="000000"/>
                          </a:solidFill>
                          <a:effectLst/>
                          <a:latin typeface="나눔스퀘어 ExtraBold" panose="020B0600000101010101" pitchFamily="50" charset="-127"/>
                          <a:ea typeface="나눔스퀘어 ExtraBold" panose="020B0600000101010101" pitchFamily="50" charset="-127"/>
                        </a:rPr>
                        <a:t>)</a:t>
                      </a:r>
                      <a:r>
                        <a:rPr lang="en-US" altLang="ko-KR" sz="1200" kern="0" spc="0" dirty="0">
                          <a:solidFill>
                            <a:srgbClr val="FF0000"/>
                          </a:solidFill>
                          <a:effectLst/>
                          <a:latin typeface="나눔스퀘어 ExtraBold" panose="020B0600000101010101" pitchFamily="50" charset="-127"/>
                          <a:ea typeface="나눔스퀘어 ExtraBold" panose="020B0600000101010101" pitchFamily="50" charset="-127"/>
                        </a:rPr>
                        <a:t>(23</a:t>
                      </a:r>
                      <a:r>
                        <a:rPr lang="ko-KR" altLang="en-US" sz="1200" kern="0" spc="0" dirty="0">
                          <a:solidFill>
                            <a:srgbClr val="FF0000"/>
                          </a:solidFill>
                          <a:effectLst/>
                          <a:latin typeface="나눔스퀘어 ExtraBold" panose="020B0600000101010101" pitchFamily="50" charset="-127"/>
                          <a:ea typeface="나눔스퀘어 ExtraBold" panose="020B0600000101010101" pitchFamily="50" charset="-127"/>
                        </a:rPr>
                        <a:t>년 신설</a:t>
                      </a:r>
                      <a:r>
                        <a:rPr lang="en-US" altLang="ko-KR" sz="1200" kern="0" spc="0" dirty="0">
                          <a:solidFill>
                            <a:srgbClr val="FF0000"/>
                          </a:solidFill>
                          <a:effectLst/>
                          <a:latin typeface="나눔스퀘어 ExtraBold" panose="020B0600000101010101" pitchFamily="50" charset="-127"/>
                          <a:ea typeface="나눔스퀘어 ExtraBold" panose="020B0600000101010101" pitchFamily="50" charset="-127"/>
                        </a:rPr>
                        <a:t>)</a:t>
                      </a:r>
                      <a:endParaRPr lang="ko-KR" altLang="en-US" sz="1200" kern="0" spc="0" dirty="0">
                        <a:solidFill>
                          <a:srgbClr val="FF0000"/>
                        </a:solidFill>
                        <a:effectLst/>
                        <a:latin typeface="나눔스퀘어 ExtraBold" panose="020B0600000101010101" pitchFamily="50" charset="-127"/>
                        <a:ea typeface="나눔스퀘어 ExtraBold" panose="020B0600000101010101" pitchFamily="50" charset="-127"/>
                      </a:endParaRPr>
                    </a:p>
                  </a:txBody>
                  <a:tcPr anchor="ctr">
                    <a:lnL w="3556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222584206"/>
                  </a:ext>
                </a:extLst>
              </a:tr>
              <a:tr h="305936"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kern="0" spc="0" dirty="0">
                          <a:solidFill>
                            <a:srgbClr val="0C0C0C"/>
                          </a:solidFill>
                          <a:effectLst/>
                          <a:latin typeface="나눔스퀘어 ExtraBold" panose="020B0600000101010101" pitchFamily="50" charset="-127"/>
                          <a:ea typeface="나눔스퀘어 ExtraBold" panose="020B0600000101010101" pitchFamily="50" charset="-127"/>
                        </a:rPr>
                        <a:t>29</a:t>
                      </a:r>
                    </a:p>
                  </a:txBody>
                  <a:tcPr anchor="ctr">
                    <a:lnL w="3556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just" fontAlgn="base" latinLnBrk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200" kern="0" spc="0" dirty="0">
                          <a:solidFill>
                            <a:srgbClr val="000000"/>
                          </a:solidFill>
                          <a:effectLst/>
                          <a:latin typeface="나눔스퀘어 ExtraBold" panose="020B0600000101010101" pitchFamily="50" charset="-127"/>
                          <a:ea typeface="나눔스퀘어 ExtraBold" panose="020B0600000101010101" pitchFamily="50" charset="-127"/>
                        </a:rPr>
                        <a:t>중소기업특별세액 적용에 대한 안내</a:t>
                      </a:r>
                      <a:r>
                        <a:rPr lang="en-US" altLang="ko-KR" sz="1200" kern="0" spc="0" dirty="0">
                          <a:solidFill>
                            <a:srgbClr val="000000"/>
                          </a:solidFill>
                          <a:effectLst/>
                          <a:latin typeface="나눔스퀘어 ExtraBold" panose="020B0600000101010101" pitchFamily="50" charset="-127"/>
                          <a:ea typeface="나눔스퀘어 ExtraBold" panose="020B0600000101010101" pitchFamily="50" charset="-127"/>
                        </a:rPr>
                        <a:t>(</a:t>
                      </a:r>
                      <a:r>
                        <a:rPr lang="ko-KR" altLang="en-US" sz="1200" kern="0" spc="0" dirty="0" err="1">
                          <a:solidFill>
                            <a:srgbClr val="000000"/>
                          </a:solidFill>
                          <a:effectLst/>
                          <a:latin typeface="나눔스퀘어 ExtraBold" panose="020B0600000101010101" pitchFamily="50" charset="-127"/>
                          <a:ea typeface="나눔스퀘어 ExtraBold" panose="020B0600000101010101" pitchFamily="50" charset="-127"/>
                        </a:rPr>
                        <a:t>핵심절세</a:t>
                      </a:r>
                      <a:r>
                        <a:rPr lang="en-US" altLang="ko-KR" sz="1200" kern="0" spc="0" dirty="0">
                          <a:solidFill>
                            <a:srgbClr val="000000"/>
                          </a:solidFill>
                          <a:effectLst/>
                          <a:latin typeface="나눔스퀘어 ExtraBold" panose="020B0600000101010101" pitchFamily="50" charset="-127"/>
                          <a:ea typeface="나눔스퀘어 ExtraBold" panose="020B0600000101010101" pitchFamily="50" charset="-127"/>
                        </a:rPr>
                        <a:t>)</a:t>
                      </a:r>
                      <a:r>
                        <a:rPr lang="en-US" altLang="ko-KR" sz="1200" kern="0" spc="0" dirty="0">
                          <a:solidFill>
                            <a:srgbClr val="FF0000"/>
                          </a:solidFill>
                          <a:effectLst/>
                          <a:latin typeface="나눔스퀘어 ExtraBold" panose="020B0600000101010101" pitchFamily="50" charset="-127"/>
                          <a:ea typeface="나눔스퀘어 ExtraBold" panose="020B0600000101010101" pitchFamily="50" charset="-127"/>
                        </a:rPr>
                        <a:t> (23</a:t>
                      </a:r>
                      <a:r>
                        <a:rPr lang="ko-KR" altLang="en-US" sz="1200" kern="0" spc="0" dirty="0">
                          <a:solidFill>
                            <a:srgbClr val="FF0000"/>
                          </a:solidFill>
                          <a:effectLst/>
                          <a:latin typeface="나눔스퀘어 ExtraBold" panose="020B0600000101010101" pitchFamily="50" charset="-127"/>
                          <a:ea typeface="나눔스퀘어 ExtraBold" panose="020B0600000101010101" pitchFamily="50" charset="-127"/>
                        </a:rPr>
                        <a:t>년 신설</a:t>
                      </a:r>
                      <a:r>
                        <a:rPr lang="en-US" altLang="ko-KR" sz="1200" kern="0" spc="0" dirty="0">
                          <a:solidFill>
                            <a:srgbClr val="FF0000"/>
                          </a:solidFill>
                          <a:effectLst/>
                          <a:latin typeface="나눔스퀘어 ExtraBold" panose="020B0600000101010101" pitchFamily="50" charset="-127"/>
                          <a:ea typeface="나눔스퀘어 ExtraBold" panose="020B0600000101010101" pitchFamily="50" charset="-127"/>
                        </a:rPr>
                        <a:t>)</a:t>
                      </a:r>
                      <a:endParaRPr lang="ko-KR" altLang="en-US" sz="1200" kern="0" spc="0" dirty="0">
                        <a:solidFill>
                          <a:srgbClr val="000000"/>
                        </a:solidFill>
                        <a:effectLst/>
                        <a:latin typeface="나눔스퀘어 ExtraBold" panose="020B0600000101010101" pitchFamily="50" charset="-127"/>
                        <a:ea typeface="나눔스퀘어 ExtraBold" panose="020B0600000101010101" pitchFamily="50" charset="-127"/>
                      </a:endParaRPr>
                    </a:p>
                  </a:txBody>
                  <a:tcPr anchor="ctr">
                    <a:lnL w="3556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647842899"/>
                  </a:ext>
                </a:extLst>
              </a:tr>
              <a:tr h="305936"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kern="0" spc="0" dirty="0">
                          <a:solidFill>
                            <a:srgbClr val="0C0C0C"/>
                          </a:solidFill>
                          <a:effectLst/>
                          <a:latin typeface="나눔스퀘어 ExtraBold" panose="020B0600000101010101" pitchFamily="50" charset="-127"/>
                          <a:ea typeface="나눔스퀘어 ExtraBold" panose="020B0600000101010101" pitchFamily="50" charset="-127"/>
                        </a:rPr>
                        <a:t>30</a:t>
                      </a:r>
                    </a:p>
                  </a:txBody>
                  <a:tcPr anchor="ctr">
                    <a:lnL w="3556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just" fontAlgn="base" latinLnBrk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200" kern="0" spc="0" dirty="0">
                          <a:solidFill>
                            <a:srgbClr val="000000"/>
                          </a:solidFill>
                          <a:effectLst/>
                          <a:latin typeface="나눔스퀘어 ExtraBold" panose="020B0600000101010101" pitchFamily="50" charset="-127"/>
                          <a:ea typeface="나눔스퀘어 ExtraBold" panose="020B0600000101010101" pitchFamily="50" charset="-127"/>
                        </a:rPr>
                        <a:t>이월세액공제확인이 필요한 법인에 대한 한내</a:t>
                      </a:r>
                      <a:r>
                        <a:rPr lang="en-US" altLang="ko-KR" sz="1200" kern="0" spc="0" dirty="0">
                          <a:solidFill>
                            <a:srgbClr val="000000"/>
                          </a:solidFill>
                          <a:effectLst/>
                          <a:latin typeface="나눔스퀘어 ExtraBold" panose="020B0600000101010101" pitchFamily="50" charset="-127"/>
                          <a:ea typeface="나눔스퀘어 ExtraBold" panose="020B0600000101010101" pitchFamily="50" charset="-127"/>
                        </a:rPr>
                        <a:t>(</a:t>
                      </a:r>
                      <a:r>
                        <a:rPr lang="ko-KR" altLang="en-US" sz="1200" kern="0" spc="0" dirty="0" err="1">
                          <a:solidFill>
                            <a:srgbClr val="000000"/>
                          </a:solidFill>
                          <a:effectLst/>
                          <a:latin typeface="나눔스퀘어 ExtraBold" panose="020B0600000101010101" pitchFamily="50" charset="-127"/>
                          <a:ea typeface="나눔스퀘어 ExtraBold" panose="020B0600000101010101" pitchFamily="50" charset="-127"/>
                        </a:rPr>
                        <a:t>핵심절세</a:t>
                      </a:r>
                      <a:r>
                        <a:rPr lang="en-US" altLang="ko-KR" sz="1200" kern="0" spc="0" dirty="0">
                          <a:solidFill>
                            <a:srgbClr val="000000"/>
                          </a:solidFill>
                          <a:effectLst/>
                          <a:latin typeface="나눔스퀘어 ExtraBold" panose="020B0600000101010101" pitchFamily="50" charset="-127"/>
                          <a:ea typeface="나눔스퀘어 ExtraBold" panose="020B0600000101010101" pitchFamily="50" charset="-127"/>
                        </a:rPr>
                        <a:t>)</a:t>
                      </a:r>
                      <a:r>
                        <a:rPr lang="en-US" altLang="ko-KR" sz="1200" kern="0" spc="0" dirty="0">
                          <a:solidFill>
                            <a:srgbClr val="FF0000"/>
                          </a:solidFill>
                          <a:effectLst/>
                          <a:latin typeface="나눔스퀘어 ExtraBold" panose="020B0600000101010101" pitchFamily="50" charset="-127"/>
                          <a:ea typeface="나눔스퀘어 ExtraBold" panose="020B0600000101010101" pitchFamily="50" charset="-127"/>
                        </a:rPr>
                        <a:t> (23</a:t>
                      </a:r>
                      <a:r>
                        <a:rPr lang="ko-KR" altLang="en-US" sz="1200" kern="0" spc="0" dirty="0">
                          <a:solidFill>
                            <a:srgbClr val="FF0000"/>
                          </a:solidFill>
                          <a:effectLst/>
                          <a:latin typeface="나눔스퀘어 ExtraBold" panose="020B0600000101010101" pitchFamily="50" charset="-127"/>
                          <a:ea typeface="나눔스퀘어 ExtraBold" panose="020B0600000101010101" pitchFamily="50" charset="-127"/>
                        </a:rPr>
                        <a:t>년 신설</a:t>
                      </a:r>
                      <a:r>
                        <a:rPr lang="en-US" altLang="ko-KR" sz="1200" kern="0" spc="0" dirty="0">
                          <a:solidFill>
                            <a:srgbClr val="FF0000"/>
                          </a:solidFill>
                          <a:effectLst/>
                          <a:latin typeface="나눔스퀘어 ExtraBold" panose="020B0600000101010101" pitchFamily="50" charset="-127"/>
                          <a:ea typeface="나눔스퀘어 ExtraBold" panose="020B0600000101010101" pitchFamily="50" charset="-127"/>
                        </a:rPr>
                        <a:t>)</a:t>
                      </a:r>
                      <a:endParaRPr lang="ko-KR" altLang="en-US" sz="1200" kern="0" spc="0" dirty="0">
                        <a:solidFill>
                          <a:srgbClr val="000000"/>
                        </a:solidFill>
                        <a:effectLst/>
                        <a:latin typeface="나눔스퀘어 ExtraBold" panose="020B0600000101010101" pitchFamily="50" charset="-127"/>
                        <a:ea typeface="나눔스퀘어 ExtraBold" panose="020B0600000101010101" pitchFamily="50" charset="-127"/>
                      </a:endParaRPr>
                    </a:p>
                  </a:txBody>
                  <a:tcPr anchor="ctr">
                    <a:lnL w="3556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3204902126"/>
                  </a:ext>
                </a:extLst>
              </a:tr>
              <a:tr h="305936"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kern="0" spc="0" dirty="0">
                          <a:solidFill>
                            <a:srgbClr val="0C0C0C"/>
                          </a:solidFill>
                          <a:effectLst/>
                          <a:latin typeface="나눔스퀘어 ExtraBold" panose="020B0600000101010101" pitchFamily="50" charset="-127"/>
                          <a:ea typeface="나눔스퀘어 ExtraBold" panose="020B0600000101010101" pitchFamily="50" charset="-127"/>
                        </a:rPr>
                        <a:t>31</a:t>
                      </a:r>
                    </a:p>
                  </a:txBody>
                  <a:tcPr anchor="ctr">
                    <a:lnL w="3556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just" fontAlgn="base" latinLnBrk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200" kern="0" spc="0" dirty="0">
                          <a:solidFill>
                            <a:srgbClr val="000000"/>
                          </a:solidFill>
                          <a:effectLst/>
                          <a:latin typeface="나눔스퀘어 ExtraBold" panose="020B0600000101010101" pitchFamily="50" charset="-127"/>
                          <a:ea typeface="나눔스퀘어 ExtraBold" panose="020B0600000101010101" pitchFamily="50" charset="-127"/>
                        </a:rPr>
                        <a:t>국내복귀기업에 대한 세액감면 안내</a:t>
                      </a:r>
                      <a:r>
                        <a:rPr lang="en-US" altLang="ko-KR" sz="1200" kern="0" spc="0" dirty="0">
                          <a:solidFill>
                            <a:srgbClr val="FF0000"/>
                          </a:solidFill>
                          <a:effectLst/>
                          <a:latin typeface="나눔스퀘어 ExtraBold" panose="020B0600000101010101" pitchFamily="50" charset="-127"/>
                          <a:ea typeface="나눔스퀘어 ExtraBold" panose="020B0600000101010101" pitchFamily="50" charset="-127"/>
                        </a:rPr>
                        <a:t>(23</a:t>
                      </a:r>
                      <a:r>
                        <a:rPr lang="ko-KR" altLang="en-US" sz="1200" kern="0" spc="0" dirty="0">
                          <a:solidFill>
                            <a:srgbClr val="FF0000"/>
                          </a:solidFill>
                          <a:effectLst/>
                          <a:latin typeface="나눔스퀘어 ExtraBold" panose="020B0600000101010101" pitchFamily="50" charset="-127"/>
                          <a:ea typeface="나눔스퀘어 ExtraBold" panose="020B0600000101010101" pitchFamily="50" charset="-127"/>
                        </a:rPr>
                        <a:t>년 신설</a:t>
                      </a:r>
                      <a:r>
                        <a:rPr lang="en-US" altLang="ko-KR" sz="1200" kern="0" spc="0" dirty="0">
                          <a:solidFill>
                            <a:srgbClr val="FF0000"/>
                          </a:solidFill>
                          <a:effectLst/>
                          <a:latin typeface="나눔스퀘어 ExtraBold" panose="020B0600000101010101" pitchFamily="50" charset="-127"/>
                          <a:ea typeface="나눔스퀘어 ExtraBold" panose="020B0600000101010101" pitchFamily="50" charset="-127"/>
                        </a:rPr>
                        <a:t>)</a:t>
                      </a:r>
                      <a:endParaRPr lang="ko-KR" altLang="en-US" sz="1200" kern="0" spc="0" dirty="0">
                        <a:solidFill>
                          <a:srgbClr val="000000"/>
                        </a:solidFill>
                        <a:effectLst/>
                        <a:latin typeface="나눔스퀘어 ExtraBold" panose="020B0600000101010101" pitchFamily="50" charset="-127"/>
                        <a:ea typeface="나눔스퀘어 ExtraBold" panose="020B0600000101010101" pitchFamily="50" charset="-127"/>
                      </a:endParaRPr>
                    </a:p>
                  </a:txBody>
                  <a:tcPr anchor="ctr">
                    <a:lnL w="3556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669381258"/>
                  </a:ext>
                </a:extLst>
              </a:tr>
              <a:tr h="305936"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kern="0" spc="0" dirty="0">
                          <a:solidFill>
                            <a:srgbClr val="0C0C0C"/>
                          </a:solidFill>
                          <a:effectLst/>
                          <a:latin typeface="나눔스퀘어 ExtraBold" panose="020B0600000101010101" pitchFamily="50" charset="-127"/>
                          <a:ea typeface="나눔스퀘어 ExtraBold" panose="020B0600000101010101" pitchFamily="50" charset="-127"/>
                        </a:rPr>
                        <a:t>32</a:t>
                      </a:r>
                    </a:p>
                  </a:txBody>
                  <a:tcPr anchor="ctr">
                    <a:lnL w="3556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63500" indent="0" algn="just" fontAlgn="base" latinLnBrk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200" kern="0" spc="0" dirty="0" err="1">
                          <a:solidFill>
                            <a:srgbClr val="0C0C0C"/>
                          </a:solidFill>
                          <a:effectLst/>
                          <a:latin typeface="나눔스퀘어 ExtraBold" panose="020B0600000101010101" pitchFamily="50" charset="-127"/>
                          <a:ea typeface="나눔스퀘어 ExtraBold" panose="020B0600000101010101" pitchFamily="50" charset="-127"/>
                        </a:rPr>
                        <a:t>영상콘텐츠를</a:t>
                      </a:r>
                      <a:r>
                        <a:rPr lang="ko-KR" altLang="en-US" sz="1200" kern="0" spc="0" dirty="0">
                          <a:solidFill>
                            <a:srgbClr val="0C0C0C"/>
                          </a:solidFill>
                          <a:effectLst/>
                          <a:latin typeface="나눔스퀘어 ExtraBold" panose="020B0600000101010101" pitchFamily="50" charset="-127"/>
                          <a:ea typeface="나눔스퀘어 ExtraBold" panose="020B0600000101010101" pitchFamily="50" charset="-127"/>
                        </a:rPr>
                        <a:t> 제작하는 법인</a:t>
                      </a:r>
                      <a:r>
                        <a:rPr lang="en-US" altLang="ko-KR" sz="1200" kern="0" spc="0" dirty="0">
                          <a:solidFill>
                            <a:srgbClr val="FF0000"/>
                          </a:solidFill>
                          <a:effectLst/>
                          <a:latin typeface="나눔스퀘어 ExtraBold" panose="020B0600000101010101" pitchFamily="50" charset="-127"/>
                          <a:ea typeface="나눔스퀘어 ExtraBold" panose="020B0600000101010101" pitchFamily="50" charset="-127"/>
                        </a:rPr>
                        <a:t>(23</a:t>
                      </a:r>
                      <a:r>
                        <a:rPr lang="ko-KR" altLang="en-US" sz="1200" kern="0" spc="0" dirty="0">
                          <a:solidFill>
                            <a:srgbClr val="FF0000"/>
                          </a:solidFill>
                          <a:effectLst/>
                          <a:latin typeface="나눔스퀘어 ExtraBold" panose="020B0600000101010101" pitchFamily="50" charset="-127"/>
                          <a:ea typeface="나눔스퀘어 ExtraBold" panose="020B0600000101010101" pitchFamily="50" charset="-127"/>
                        </a:rPr>
                        <a:t>년 신설</a:t>
                      </a:r>
                      <a:r>
                        <a:rPr lang="en-US" altLang="ko-KR" sz="1200" kern="0" spc="0" dirty="0">
                          <a:solidFill>
                            <a:srgbClr val="FF0000"/>
                          </a:solidFill>
                          <a:effectLst/>
                          <a:latin typeface="나눔스퀘어 ExtraBold" panose="020B0600000101010101" pitchFamily="50" charset="-127"/>
                          <a:ea typeface="나눔스퀘어 ExtraBold" panose="020B0600000101010101" pitchFamily="50" charset="-127"/>
                        </a:rPr>
                        <a:t>)</a:t>
                      </a:r>
                      <a:endParaRPr lang="ko-KR" altLang="en-US" sz="1200" kern="0" spc="0" dirty="0">
                        <a:solidFill>
                          <a:srgbClr val="0C0C0C"/>
                        </a:solidFill>
                        <a:effectLst/>
                        <a:latin typeface="나눔스퀘어 ExtraBold" panose="020B0600000101010101" pitchFamily="50" charset="-127"/>
                        <a:ea typeface="나눔스퀘어 ExtraBold" panose="020B0600000101010101" pitchFamily="50" charset="-127"/>
                      </a:endParaRPr>
                    </a:p>
                  </a:txBody>
                  <a:tcPr anchor="ctr">
                    <a:lnL w="3556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3509698914"/>
                  </a:ext>
                </a:extLst>
              </a:tr>
              <a:tr h="305936"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kern="0" spc="0" dirty="0">
                          <a:solidFill>
                            <a:srgbClr val="0C0C0C"/>
                          </a:solidFill>
                          <a:effectLst/>
                          <a:latin typeface="나눔스퀘어 ExtraBold" panose="020B0600000101010101" pitchFamily="50" charset="-127"/>
                          <a:ea typeface="나눔스퀘어 ExtraBold" panose="020B0600000101010101" pitchFamily="50" charset="-127"/>
                        </a:rPr>
                        <a:t>33</a:t>
                      </a:r>
                    </a:p>
                  </a:txBody>
                  <a:tcPr anchor="ctr">
                    <a:lnL w="3556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63500" indent="0" algn="just" fontAlgn="base" latinLnBrk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200" kern="0" spc="0" dirty="0">
                          <a:solidFill>
                            <a:srgbClr val="0C0C0C"/>
                          </a:solidFill>
                          <a:effectLst/>
                          <a:latin typeface="나눔스퀘어 ExtraBold" panose="020B0600000101010101" pitchFamily="50" charset="-127"/>
                          <a:ea typeface="나눔스퀘어 ExtraBold" panose="020B0600000101010101" pitchFamily="50" charset="-127"/>
                        </a:rPr>
                        <a:t>수도권 밖 본사 이전 법인</a:t>
                      </a:r>
                      <a:r>
                        <a:rPr lang="en-US" altLang="ko-KR" sz="1200" kern="0" spc="0" dirty="0">
                          <a:solidFill>
                            <a:srgbClr val="FF0000"/>
                          </a:solidFill>
                          <a:effectLst/>
                          <a:latin typeface="나눔스퀘어 ExtraBold" panose="020B0600000101010101" pitchFamily="50" charset="-127"/>
                          <a:ea typeface="나눔스퀘어 ExtraBold" panose="020B0600000101010101" pitchFamily="50" charset="-127"/>
                        </a:rPr>
                        <a:t>(23</a:t>
                      </a:r>
                      <a:r>
                        <a:rPr lang="ko-KR" altLang="en-US" sz="1200" kern="0" spc="0" dirty="0">
                          <a:solidFill>
                            <a:srgbClr val="FF0000"/>
                          </a:solidFill>
                          <a:effectLst/>
                          <a:latin typeface="나눔스퀘어 ExtraBold" panose="020B0600000101010101" pitchFamily="50" charset="-127"/>
                          <a:ea typeface="나눔스퀘어 ExtraBold" panose="020B0600000101010101" pitchFamily="50" charset="-127"/>
                        </a:rPr>
                        <a:t>년 신설</a:t>
                      </a:r>
                      <a:r>
                        <a:rPr lang="en-US" altLang="ko-KR" sz="1200" kern="0" spc="0" dirty="0">
                          <a:solidFill>
                            <a:srgbClr val="FF0000"/>
                          </a:solidFill>
                          <a:effectLst/>
                          <a:latin typeface="나눔스퀘어 ExtraBold" panose="020B0600000101010101" pitchFamily="50" charset="-127"/>
                          <a:ea typeface="나눔스퀘어 ExtraBold" panose="020B0600000101010101" pitchFamily="50" charset="-127"/>
                        </a:rPr>
                        <a:t>)</a:t>
                      </a:r>
                      <a:endParaRPr lang="ko-KR" altLang="en-US" sz="1200" kern="0" spc="0" dirty="0">
                        <a:solidFill>
                          <a:srgbClr val="0C0C0C"/>
                        </a:solidFill>
                        <a:effectLst/>
                        <a:latin typeface="나눔스퀘어 ExtraBold" panose="020B0600000101010101" pitchFamily="50" charset="-127"/>
                        <a:ea typeface="나눔스퀘어 ExtraBold" panose="020B0600000101010101" pitchFamily="50" charset="-127"/>
                      </a:endParaRPr>
                    </a:p>
                  </a:txBody>
                  <a:tcPr anchor="ctr">
                    <a:lnL w="3556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4631272"/>
                  </a:ext>
                </a:extLst>
              </a:tr>
              <a:tr h="305936"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kern="0" spc="0" dirty="0">
                          <a:solidFill>
                            <a:srgbClr val="0C0C0C"/>
                          </a:solidFill>
                          <a:effectLst/>
                          <a:latin typeface="나눔스퀘어 ExtraBold" panose="020B0600000101010101" pitchFamily="50" charset="-127"/>
                          <a:ea typeface="나눔스퀘어 ExtraBold" panose="020B0600000101010101" pitchFamily="50" charset="-127"/>
                        </a:rPr>
                        <a:t>34</a:t>
                      </a:r>
                    </a:p>
                  </a:txBody>
                  <a:tcPr anchor="ctr">
                    <a:lnL w="3556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63500" indent="0" algn="just" fontAlgn="base" latinLnBrk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200" kern="0" spc="0" dirty="0">
                          <a:solidFill>
                            <a:srgbClr val="0C0C0C"/>
                          </a:solidFill>
                          <a:effectLst/>
                          <a:latin typeface="나눔스퀘어 ExtraBold" panose="020B0600000101010101" pitchFamily="50" charset="-127"/>
                          <a:ea typeface="나눔스퀘어 ExtraBold" panose="020B0600000101010101" pitchFamily="50" charset="-127"/>
                        </a:rPr>
                        <a:t>상생결제를 활용하여 대금을 지급하는 법인</a:t>
                      </a:r>
                      <a:r>
                        <a:rPr lang="en-US" altLang="ko-KR" sz="1200" kern="0" spc="0" dirty="0">
                          <a:solidFill>
                            <a:srgbClr val="FF0000"/>
                          </a:solidFill>
                          <a:effectLst/>
                          <a:latin typeface="나눔스퀘어 ExtraBold" panose="020B0600000101010101" pitchFamily="50" charset="-127"/>
                          <a:ea typeface="나눔스퀘어 ExtraBold" panose="020B0600000101010101" pitchFamily="50" charset="-127"/>
                        </a:rPr>
                        <a:t>(23</a:t>
                      </a:r>
                      <a:r>
                        <a:rPr lang="ko-KR" altLang="en-US" sz="1200" kern="0" spc="0" dirty="0">
                          <a:solidFill>
                            <a:srgbClr val="FF0000"/>
                          </a:solidFill>
                          <a:effectLst/>
                          <a:latin typeface="나눔스퀘어 ExtraBold" panose="020B0600000101010101" pitchFamily="50" charset="-127"/>
                          <a:ea typeface="나눔스퀘어 ExtraBold" panose="020B0600000101010101" pitchFamily="50" charset="-127"/>
                        </a:rPr>
                        <a:t>년 신설</a:t>
                      </a:r>
                      <a:r>
                        <a:rPr lang="en-US" altLang="ko-KR" sz="1200" kern="0" spc="0" dirty="0">
                          <a:solidFill>
                            <a:srgbClr val="FF0000"/>
                          </a:solidFill>
                          <a:effectLst/>
                          <a:latin typeface="나눔스퀘어 ExtraBold" panose="020B0600000101010101" pitchFamily="50" charset="-127"/>
                          <a:ea typeface="나눔스퀘어 ExtraBold" panose="020B0600000101010101" pitchFamily="50" charset="-127"/>
                        </a:rPr>
                        <a:t>)</a:t>
                      </a:r>
                      <a:endParaRPr lang="ko-KR" altLang="en-US" sz="1200" kern="0" spc="0" dirty="0">
                        <a:solidFill>
                          <a:srgbClr val="0C0C0C"/>
                        </a:solidFill>
                        <a:effectLst/>
                        <a:latin typeface="나눔스퀘어 ExtraBold" panose="020B0600000101010101" pitchFamily="50" charset="-127"/>
                        <a:ea typeface="나눔스퀘어 ExtraBold" panose="020B0600000101010101" pitchFamily="50" charset="-127"/>
                      </a:endParaRPr>
                    </a:p>
                  </a:txBody>
                  <a:tcPr anchor="ctr">
                    <a:lnL w="3556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770780468"/>
                  </a:ext>
                </a:extLst>
              </a:tr>
              <a:tr h="305936"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kern="0" spc="0" dirty="0">
                          <a:solidFill>
                            <a:srgbClr val="0C0C0C"/>
                          </a:solidFill>
                          <a:effectLst/>
                          <a:latin typeface="나눔스퀘어 ExtraBold" panose="020B0600000101010101" pitchFamily="50" charset="-127"/>
                          <a:ea typeface="나눔스퀘어 ExtraBold" panose="020B0600000101010101" pitchFamily="50" charset="-127"/>
                        </a:rPr>
                        <a:t>35</a:t>
                      </a:r>
                    </a:p>
                  </a:txBody>
                  <a:tcPr anchor="ctr">
                    <a:lnL w="3556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63500" indent="0" algn="just" fontAlgn="base" latinLnBrk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200" kern="0" spc="0" dirty="0">
                          <a:solidFill>
                            <a:srgbClr val="0C0C0C"/>
                          </a:solidFill>
                          <a:effectLst/>
                          <a:latin typeface="나눔스퀘어 ExtraBold" panose="020B0600000101010101" pitchFamily="50" charset="-127"/>
                          <a:ea typeface="나눔스퀘어 ExtraBold" panose="020B0600000101010101" pitchFamily="50" charset="-127"/>
                        </a:rPr>
                        <a:t>알뜰주유소를 운영하는 법인</a:t>
                      </a:r>
                      <a:r>
                        <a:rPr lang="en-US" altLang="ko-KR" sz="1200" kern="0" spc="0" dirty="0">
                          <a:solidFill>
                            <a:srgbClr val="FF0000"/>
                          </a:solidFill>
                          <a:effectLst/>
                          <a:latin typeface="나눔스퀘어 ExtraBold" panose="020B0600000101010101" pitchFamily="50" charset="-127"/>
                          <a:ea typeface="나눔스퀘어 ExtraBold" panose="020B0600000101010101" pitchFamily="50" charset="-127"/>
                        </a:rPr>
                        <a:t>(23</a:t>
                      </a:r>
                      <a:r>
                        <a:rPr lang="ko-KR" altLang="en-US" sz="1200" kern="0" spc="0" dirty="0">
                          <a:solidFill>
                            <a:srgbClr val="FF0000"/>
                          </a:solidFill>
                          <a:effectLst/>
                          <a:latin typeface="나눔스퀘어 ExtraBold" panose="020B0600000101010101" pitchFamily="50" charset="-127"/>
                          <a:ea typeface="나눔스퀘어 ExtraBold" panose="020B0600000101010101" pitchFamily="50" charset="-127"/>
                        </a:rPr>
                        <a:t>년 신설</a:t>
                      </a:r>
                      <a:r>
                        <a:rPr lang="en-US" altLang="ko-KR" sz="1200" kern="0" spc="0" dirty="0">
                          <a:solidFill>
                            <a:srgbClr val="FF0000"/>
                          </a:solidFill>
                          <a:effectLst/>
                          <a:latin typeface="나눔스퀘어 ExtraBold" panose="020B0600000101010101" pitchFamily="50" charset="-127"/>
                          <a:ea typeface="나눔스퀘어 ExtraBold" panose="020B0600000101010101" pitchFamily="50" charset="-127"/>
                        </a:rPr>
                        <a:t>)</a:t>
                      </a:r>
                      <a:endParaRPr lang="ko-KR" altLang="en-US" sz="1200" kern="0" spc="0" dirty="0">
                        <a:solidFill>
                          <a:srgbClr val="0C0C0C"/>
                        </a:solidFill>
                        <a:effectLst/>
                        <a:latin typeface="나눔스퀘어 ExtraBold" panose="020B0600000101010101" pitchFamily="50" charset="-127"/>
                        <a:ea typeface="나눔스퀘어 ExtraBold" panose="020B0600000101010101" pitchFamily="50" charset="-127"/>
                      </a:endParaRPr>
                    </a:p>
                  </a:txBody>
                  <a:tcPr anchor="ctr">
                    <a:lnL w="3556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3149691059"/>
                  </a:ext>
                </a:extLst>
              </a:tr>
              <a:tr h="305936"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200" kern="0" spc="0" dirty="0">
                        <a:solidFill>
                          <a:srgbClr val="0C0C0C"/>
                        </a:solidFill>
                        <a:effectLst/>
                        <a:latin typeface="나눔스퀘어 ExtraBold" panose="020B0600000101010101" pitchFamily="50" charset="-127"/>
                        <a:ea typeface="나눔스퀘어 ExtraBold" panose="020B0600000101010101" pitchFamily="50" charset="-127"/>
                      </a:endParaRPr>
                    </a:p>
                  </a:txBody>
                  <a:tcPr anchor="ctr">
                    <a:lnL w="3556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just" fontAlgn="base" latinLnBrk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ko-KR" altLang="en-US" sz="1200" kern="0" spc="0" dirty="0">
                        <a:solidFill>
                          <a:srgbClr val="000000"/>
                        </a:solidFill>
                        <a:effectLst/>
                        <a:latin typeface="나눔스퀘어 ExtraBold" panose="020B0600000101010101" pitchFamily="50" charset="-127"/>
                        <a:ea typeface="나눔스퀘어 ExtraBold" panose="020B0600000101010101" pitchFamily="50" charset="-127"/>
                      </a:endParaRPr>
                    </a:p>
                  </a:txBody>
                  <a:tcPr anchor="ctr">
                    <a:lnL w="3556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3298070809"/>
                  </a:ext>
                </a:extLst>
              </a:tr>
            </a:tbl>
          </a:graphicData>
        </a:graphic>
      </p:graphicFrame>
      <p:graphicFrame>
        <p:nvGraphicFramePr>
          <p:cNvPr id="26" name="표 25">
            <a:extLst>
              <a:ext uri="{FF2B5EF4-FFF2-40B4-BE49-F238E27FC236}">
                <a16:creationId xmlns:a16="http://schemas.microsoft.com/office/drawing/2014/main" xmlns="" id="{FF50F16E-6625-41EB-A3CC-E5C6218C33E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94736729"/>
              </p:ext>
            </p:extLst>
          </p:nvPr>
        </p:nvGraphicFramePr>
        <p:xfrm>
          <a:off x="1194288" y="1983032"/>
          <a:ext cx="4971068" cy="4011160"/>
        </p:xfrm>
        <a:graphic>
          <a:graphicData uri="http://schemas.openxmlformats.org/drawingml/2006/table">
            <a:tbl>
              <a:tblPr/>
              <a:tblGrid>
                <a:gridCol w="587604">
                  <a:extLst>
                    <a:ext uri="{9D8B030D-6E8A-4147-A177-3AD203B41FA5}">
                      <a16:colId xmlns:a16="http://schemas.microsoft.com/office/drawing/2014/main" xmlns="" val="668999967"/>
                    </a:ext>
                  </a:extLst>
                </a:gridCol>
                <a:gridCol w="4383464">
                  <a:extLst>
                    <a:ext uri="{9D8B030D-6E8A-4147-A177-3AD203B41FA5}">
                      <a16:colId xmlns:a16="http://schemas.microsoft.com/office/drawing/2014/main" xmlns="" val="4212258012"/>
                    </a:ext>
                  </a:extLst>
                </a:gridCol>
              </a:tblGrid>
              <a:tr h="339928"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400" b="1" kern="0" spc="0" dirty="0">
                          <a:solidFill>
                            <a:srgbClr val="0C0C0C"/>
                          </a:solidFill>
                          <a:effectLst/>
                          <a:latin typeface="나눔스퀘어 ExtraBold" panose="020B0600000101010101" pitchFamily="50" charset="-127"/>
                          <a:ea typeface="나눔스퀘어 ExtraBold" panose="020B0600000101010101" pitchFamily="50" charset="-127"/>
                        </a:rPr>
                        <a:t>순번</a:t>
                      </a:r>
                    </a:p>
                  </a:txBody>
                  <a:tcPr anchor="ctr">
                    <a:lnL w="3556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400" b="1" kern="0" spc="0" dirty="0">
                          <a:solidFill>
                            <a:schemeClr val="accent5">
                              <a:lumMod val="75000"/>
                            </a:schemeClr>
                          </a:solidFill>
                          <a:effectLst/>
                          <a:latin typeface="나눔스퀘어 ExtraBold" panose="020B0600000101010101" pitchFamily="50" charset="-127"/>
                          <a:ea typeface="나눔스퀘어 ExtraBold" panose="020B0600000101010101" pitchFamily="50" charset="-127"/>
                        </a:rPr>
                        <a:t>절세도움말</a:t>
                      </a:r>
                      <a:r>
                        <a:rPr lang="ko-KR" altLang="en-US" sz="1400" b="1" kern="0" spc="0" dirty="0">
                          <a:solidFill>
                            <a:srgbClr val="333F50"/>
                          </a:solidFill>
                          <a:effectLst/>
                          <a:latin typeface="나눔스퀘어 ExtraBold" panose="020B0600000101010101" pitchFamily="50" charset="-127"/>
                          <a:ea typeface="나눔스퀘어 ExtraBold" panose="020B0600000101010101" pitchFamily="50" charset="-127"/>
                        </a:rPr>
                        <a:t>항목</a:t>
                      </a:r>
                    </a:p>
                  </a:txBody>
                  <a:tcPr anchor="ctr">
                    <a:lnL w="3556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3714890899"/>
                  </a:ext>
                </a:extLst>
              </a:tr>
              <a:tr h="305936"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kern="0" spc="0" dirty="0">
                          <a:solidFill>
                            <a:srgbClr val="0C0C0C"/>
                          </a:solidFill>
                          <a:effectLst/>
                          <a:latin typeface="나눔스퀘어 ExtraBold" panose="020B0600000101010101" pitchFamily="50" charset="-127"/>
                          <a:ea typeface="나눔스퀘어 ExtraBold" panose="020B0600000101010101" pitchFamily="50" charset="-127"/>
                        </a:rPr>
                        <a:t>13</a:t>
                      </a:r>
                    </a:p>
                  </a:txBody>
                  <a:tcPr anchor="ctr">
                    <a:lnL w="3556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63500" indent="0" algn="just" fontAlgn="base" latinLnBrk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200" kern="0" spc="0" dirty="0">
                          <a:solidFill>
                            <a:srgbClr val="0C0C0C"/>
                          </a:solidFill>
                          <a:effectLst/>
                          <a:latin typeface="나눔스퀘어 ExtraBold" panose="020B0600000101010101" pitchFamily="50" charset="-127"/>
                          <a:ea typeface="나눔스퀘어 ExtraBold" panose="020B0600000101010101" pitchFamily="50" charset="-127"/>
                        </a:rPr>
                        <a:t>이월된 기부금이 있는 법인</a:t>
                      </a:r>
                    </a:p>
                  </a:txBody>
                  <a:tcPr anchor="ctr">
                    <a:lnL w="3556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178132970"/>
                  </a:ext>
                </a:extLst>
              </a:tr>
              <a:tr h="305936"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kern="0" spc="0" dirty="0">
                          <a:solidFill>
                            <a:srgbClr val="0C0C0C"/>
                          </a:solidFill>
                          <a:effectLst/>
                          <a:latin typeface="나눔스퀘어 ExtraBold" panose="020B0600000101010101" pitchFamily="50" charset="-127"/>
                          <a:ea typeface="나눔스퀘어 ExtraBold" panose="020B0600000101010101" pitchFamily="50" charset="-127"/>
                        </a:rPr>
                        <a:t>14</a:t>
                      </a:r>
                    </a:p>
                  </a:txBody>
                  <a:tcPr anchor="ctr">
                    <a:lnL w="3556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just" fontAlgn="base" latinLnBrk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200" kern="0" spc="0" dirty="0">
                          <a:solidFill>
                            <a:srgbClr val="000000"/>
                          </a:solidFill>
                          <a:effectLst/>
                          <a:latin typeface="나눔스퀘어 ExtraBold" panose="020B0600000101010101" pitchFamily="50" charset="-127"/>
                          <a:ea typeface="나눔스퀘어 ExtraBold" panose="020B0600000101010101" pitchFamily="50" charset="-127"/>
                        </a:rPr>
                        <a:t>상가임대료를 인하한 법인의 세액공제 </a:t>
                      </a:r>
                    </a:p>
                  </a:txBody>
                  <a:tcPr anchor="ctr">
                    <a:lnL w="3556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3802645234"/>
                  </a:ext>
                </a:extLst>
              </a:tr>
              <a:tr h="305936"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kern="0" spc="0" dirty="0">
                          <a:solidFill>
                            <a:srgbClr val="0C0C0C"/>
                          </a:solidFill>
                          <a:effectLst/>
                          <a:latin typeface="나눔스퀘어 ExtraBold" panose="020B0600000101010101" pitchFamily="50" charset="-127"/>
                          <a:ea typeface="나눔스퀘어 ExtraBold" panose="020B0600000101010101" pitchFamily="50" charset="-127"/>
                        </a:rPr>
                        <a:t>15</a:t>
                      </a:r>
                    </a:p>
                  </a:txBody>
                  <a:tcPr anchor="ctr">
                    <a:lnL w="3556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just" fontAlgn="base" latinLnBrk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200" kern="0" spc="0" dirty="0">
                          <a:solidFill>
                            <a:srgbClr val="000000"/>
                          </a:solidFill>
                          <a:effectLst/>
                          <a:latin typeface="나눔스퀘어 ExtraBold" panose="020B0600000101010101" pitchFamily="50" charset="-127"/>
                          <a:ea typeface="나눔스퀘어 ExtraBold" panose="020B0600000101010101" pitchFamily="50" charset="-127"/>
                        </a:rPr>
                        <a:t>생계형 창업중소기업 세제 지원</a:t>
                      </a:r>
                    </a:p>
                  </a:txBody>
                  <a:tcPr anchor="ctr">
                    <a:lnL w="3556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2767972893"/>
                  </a:ext>
                </a:extLst>
              </a:tr>
              <a:tr h="305936"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kern="0" spc="0" dirty="0">
                          <a:solidFill>
                            <a:srgbClr val="0C0C0C"/>
                          </a:solidFill>
                          <a:effectLst/>
                          <a:latin typeface="나눔스퀘어 ExtraBold" panose="020B0600000101010101" pitchFamily="50" charset="-127"/>
                          <a:ea typeface="나눔스퀘어 ExtraBold" panose="020B0600000101010101" pitchFamily="50" charset="-127"/>
                        </a:rPr>
                        <a:t>16</a:t>
                      </a:r>
                    </a:p>
                  </a:txBody>
                  <a:tcPr anchor="ctr">
                    <a:lnL w="3556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63500" indent="0" algn="just" fontAlgn="base" latinLnBrk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200" kern="0" spc="0" dirty="0">
                          <a:solidFill>
                            <a:srgbClr val="0C0C0C"/>
                          </a:solidFill>
                          <a:effectLst/>
                          <a:latin typeface="나눔스퀘어 ExtraBold" panose="020B0600000101010101" pitchFamily="50" charset="-127"/>
                          <a:ea typeface="나눔스퀘어 ExtraBold" panose="020B0600000101010101" pitchFamily="50" charset="-127"/>
                        </a:rPr>
                        <a:t>국가식품클러스터 입주기업에 대한 세제 지원</a:t>
                      </a:r>
                    </a:p>
                  </a:txBody>
                  <a:tcPr anchor="ctr">
                    <a:lnL w="3556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222584206"/>
                  </a:ext>
                </a:extLst>
              </a:tr>
              <a:tr h="305936"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kern="0" spc="0" dirty="0">
                          <a:solidFill>
                            <a:srgbClr val="0C0C0C"/>
                          </a:solidFill>
                          <a:effectLst/>
                          <a:latin typeface="나눔스퀘어 ExtraBold" panose="020B0600000101010101" pitchFamily="50" charset="-127"/>
                          <a:ea typeface="나눔스퀘어 ExtraBold" panose="020B0600000101010101" pitchFamily="50" charset="-127"/>
                        </a:rPr>
                        <a:t>17</a:t>
                      </a:r>
                    </a:p>
                  </a:txBody>
                  <a:tcPr anchor="ctr">
                    <a:lnL w="3556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just" fontAlgn="base" latinLnBrk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200" kern="0" spc="0" dirty="0">
                          <a:solidFill>
                            <a:srgbClr val="000000"/>
                          </a:solidFill>
                          <a:effectLst/>
                          <a:latin typeface="나눔스퀘어 ExtraBold" panose="020B0600000101010101" pitchFamily="50" charset="-127"/>
                          <a:ea typeface="나눔스퀘어 ExtraBold" panose="020B0600000101010101" pitchFamily="50" charset="-127"/>
                        </a:rPr>
                        <a:t>감가상각 기준내용연수가 단축된 업종을 영위하는 중견</a:t>
                      </a:r>
                      <a:r>
                        <a:rPr lang="en-US" altLang="ko-KR" sz="1200" kern="0" spc="0" dirty="0">
                          <a:solidFill>
                            <a:srgbClr val="000000"/>
                          </a:solidFill>
                          <a:effectLst/>
                          <a:latin typeface="나눔스퀘어 ExtraBold" panose="020B0600000101010101" pitchFamily="50" charset="-127"/>
                          <a:ea typeface="나눔스퀘어 ExtraBold" panose="020B0600000101010101" pitchFamily="50" charset="-127"/>
                        </a:rPr>
                        <a:t>·</a:t>
                      </a:r>
                      <a:r>
                        <a:rPr lang="ko-KR" altLang="en-US" sz="1200" kern="0" spc="0" dirty="0">
                          <a:solidFill>
                            <a:srgbClr val="000000"/>
                          </a:solidFill>
                          <a:effectLst/>
                          <a:latin typeface="나눔스퀘어 ExtraBold" panose="020B0600000101010101" pitchFamily="50" charset="-127"/>
                          <a:ea typeface="나눔스퀘어 ExtraBold" panose="020B0600000101010101" pitchFamily="50" charset="-127"/>
                        </a:rPr>
                        <a:t>중소기업</a:t>
                      </a:r>
                    </a:p>
                  </a:txBody>
                  <a:tcPr anchor="ctr">
                    <a:lnL w="3556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647842899"/>
                  </a:ext>
                </a:extLst>
              </a:tr>
              <a:tr h="305936"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kern="0" spc="0" dirty="0">
                          <a:solidFill>
                            <a:srgbClr val="0C0C0C"/>
                          </a:solidFill>
                          <a:effectLst/>
                          <a:latin typeface="나눔스퀘어 ExtraBold" panose="020B0600000101010101" pitchFamily="50" charset="-127"/>
                          <a:ea typeface="나눔스퀘어 ExtraBold" panose="020B0600000101010101" pitchFamily="50" charset="-127"/>
                        </a:rPr>
                        <a:t>18</a:t>
                      </a:r>
                    </a:p>
                  </a:txBody>
                  <a:tcPr anchor="ctr">
                    <a:lnL w="3556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63500" indent="0" algn="just" fontAlgn="base" latinLnBrk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200" kern="0" spc="0" dirty="0">
                          <a:solidFill>
                            <a:srgbClr val="0C0C0C"/>
                          </a:solidFill>
                          <a:effectLst/>
                          <a:latin typeface="나눔스퀘어 ExtraBold" panose="020B0600000101010101" pitchFamily="50" charset="-127"/>
                          <a:ea typeface="나눔스퀘어 ExtraBold" panose="020B0600000101010101" pitchFamily="50" charset="-127"/>
                        </a:rPr>
                        <a:t>지정기부금을 지출한 </a:t>
                      </a:r>
                      <a:r>
                        <a:rPr lang="ko-KR" altLang="en-US" sz="1200" kern="0" spc="0" dirty="0" err="1">
                          <a:solidFill>
                            <a:srgbClr val="0C0C0C"/>
                          </a:solidFill>
                          <a:effectLst/>
                          <a:latin typeface="나눔스퀘어 ExtraBold" panose="020B0600000101010101" pitchFamily="50" charset="-127"/>
                          <a:ea typeface="나눔스퀘어 ExtraBold" panose="020B0600000101010101" pitchFamily="50" charset="-127"/>
                        </a:rPr>
                        <a:t>사회적기업</a:t>
                      </a:r>
                      <a:endParaRPr lang="ko-KR" altLang="en-US" sz="1200" kern="0" spc="0" dirty="0">
                        <a:solidFill>
                          <a:srgbClr val="0C0C0C"/>
                        </a:solidFill>
                        <a:effectLst/>
                        <a:latin typeface="나눔스퀘어 ExtraBold" panose="020B0600000101010101" pitchFamily="50" charset="-127"/>
                        <a:ea typeface="나눔스퀘어 ExtraBold" panose="020B0600000101010101" pitchFamily="50" charset="-127"/>
                      </a:endParaRPr>
                    </a:p>
                  </a:txBody>
                  <a:tcPr anchor="ctr">
                    <a:lnL w="3556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3204902126"/>
                  </a:ext>
                </a:extLst>
              </a:tr>
              <a:tr h="305936"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kern="0" spc="0" dirty="0">
                          <a:solidFill>
                            <a:srgbClr val="0C0C0C"/>
                          </a:solidFill>
                          <a:effectLst/>
                          <a:latin typeface="나눔스퀘어 ExtraBold" panose="020B0600000101010101" pitchFamily="50" charset="-127"/>
                          <a:ea typeface="나눔스퀘어 ExtraBold" panose="020B0600000101010101" pitchFamily="50" charset="-127"/>
                        </a:rPr>
                        <a:t>19</a:t>
                      </a:r>
                    </a:p>
                  </a:txBody>
                  <a:tcPr anchor="ctr">
                    <a:lnL w="3556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just" fontAlgn="base" latinLnBrk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200" kern="0" spc="0" dirty="0">
                          <a:solidFill>
                            <a:srgbClr val="000000"/>
                          </a:solidFill>
                          <a:effectLst/>
                          <a:latin typeface="나눔스퀘어 ExtraBold" panose="020B0600000101010101" pitchFamily="50" charset="-127"/>
                          <a:ea typeface="나눔스퀘어 ExtraBold" panose="020B0600000101010101" pitchFamily="50" charset="-127"/>
                        </a:rPr>
                        <a:t>고용증대세액공제 확대 안내</a:t>
                      </a:r>
                    </a:p>
                  </a:txBody>
                  <a:tcPr anchor="ctr">
                    <a:lnL w="3556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669381258"/>
                  </a:ext>
                </a:extLst>
              </a:tr>
              <a:tr h="305936"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kern="0" spc="0" dirty="0">
                          <a:solidFill>
                            <a:srgbClr val="0C0C0C"/>
                          </a:solidFill>
                          <a:effectLst/>
                          <a:latin typeface="나눔스퀘어 ExtraBold" panose="020B0600000101010101" pitchFamily="50" charset="-127"/>
                          <a:ea typeface="나눔스퀘어 ExtraBold" panose="020B0600000101010101" pitchFamily="50" charset="-127"/>
                        </a:rPr>
                        <a:t>20</a:t>
                      </a:r>
                    </a:p>
                  </a:txBody>
                  <a:tcPr anchor="ctr">
                    <a:lnL w="3556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63500" indent="0" algn="just" fontAlgn="base" latinLnBrk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200" kern="0" spc="0" dirty="0">
                          <a:solidFill>
                            <a:srgbClr val="0C0C0C"/>
                          </a:solidFill>
                          <a:effectLst/>
                          <a:latin typeface="나눔스퀘어 ExtraBold" panose="020B0600000101010101" pitchFamily="50" charset="-127"/>
                          <a:ea typeface="나눔스퀘어 ExtraBold" panose="020B0600000101010101" pitchFamily="50" charset="-127"/>
                        </a:rPr>
                        <a:t>’</a:t>
                      </a:r>
                      <a:r>
                        <a:rPr lang="en-US" altLang="ko-KR" sz="1200" kern="0" spc="0" dirty="0">
                          <a:solidFill>
                            <a:srgbClr val="0C0C0C"/>
                          </a:solidFill>
                          <a:effectLst/>
                          <a:latin typeface="나눔스퀘어 ExtraBold" panose="020B0600000101010101" pitchFamily="50" charset="-127"/>
                          <a:ea typeface="나눔스퀘어 ExtraBold" panose="020B0600000101010101" pitchFamily="50" charset="-127"/>
                        </a:rPr>
                        <a:t>20</a:t>
                      </a:r>
                      <a:r>
                        <a:rPr lang="ko-KR" altLang="en-US" sz="1200" kern="0" spc="0" dirty="0">
                          <a:solidFill>
                            <a:srgbClr val="0C0C0C"/>
                          </a:solidFill>
                          <a:effectLst/>
                          <a:latin typeface="나눔스퀘어 ExtraBold" panose="020B0600000101010101" pitchFamily="50" charset="-127"/>
                          <a:ea typeface="나눔스퀘어 ExtraBold" panose="020B0600000101010101" pitchFamily="50" charset="-127"/>
                        </a:rPr>
                        <a:t>년 고용감소법인에 대한 신고 안내</a:t>
                      </a:r>
                    </a:p>
                  </a:txBody>
                  <a:tcPr anchor="ctr">
                    <a:lnL w="3556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3509698914"/>
                  </a:ext>
                </a:extLst>
              </a:tr>
              <a:tr h="305936"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kern="0" spc="0" dirty="0">
                          <a:solidFill>
                            <a:srgbClr val="0C0C0C"/>
                          </a:solidFill>
                          <a:effectLst/>
                          <a:latin typeface="나눔스퀘어 ExtraBold" panose="020B0600000101010101" pitchFamily="50" charset="-127"/>
                          <a:ea typeface="나눔스퀘어 ExtraBold" panose="020B0600000101010101" pitchFamily="50" charset="-127"/>
                        </a:rPr>
                        <a:t>21</a:t>
                      </a:r>
                    </a:p>
                  </a:txBody>
                  <a:tcPr anchor="ctr">
                    <a:lnL w="3556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just" fontAlgn="base" latinLnBrk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200" kern="0" spc="0" dirty="0">
                          <a:solidFill>
                            <a:srgbClr val="000000"/>
                          </a:solidFill>
                          <a:effectLst/>
                          <a:latin typeface="나눔스퀘어 ExtraBold" panose="020B0600000101010101" pitchFamily="50" charset="-127"/>
                          <a:ea typeface="나눔스퀘어 ExtraBold" panose="020B0600000101010101" pitchFamily="50" charset="-127"/>
                        </a:rPr>
                        <a:t>근로소득을 증대시킨 기업에 대한 안내</a:t>
                      </a:r>
                    </a:p>
                  </a:txBody>
                  <a:tcPr anchor="ctr">
                    <a:lnL w="3556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4631272"/>
                  </a:ext>
                </a:extLst>
              </a:tr>
              <a:tr h="305936"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kern="0" spc="0" dirty="0">
                          <a:solidFill>
                            <a:srgbClr val="0C0C0C"/>
                          </a:solidFill>
                          <a:effectLst/>
                          <a:latin typeface="나눔스퀘어 ExtraBold" panose="020B0600000101010101" pitchFamily="50" charset="-127"/>
                          <a:ea typeface="나눔스퀘어 ExtraBold" panose="020B0600000101010101" pitchFamily="50" charset="-127"/>
                        </a:rPr>
                        <a:t>22</a:t>
                      </a:r>
                    </a:p>
                  </a:txBody>
                  <a:tcPr anchor="ctr">
                    <a:lnL w="3556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just" fontAlgn="base" latinLnBrk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200" kern="0" spc="0" dirty="0">
                          <a:solidFill>
                            <a:srgbClr val="000000"/>
                          </a:solidFill>
                          <a:effectLst/>
                          <a:latin typeface="나눔스퀘어 ExtraBold" panose="020B0600000101010101" pitchFamily="50" charset="-127"/>
                          <a:ea typeface="나눔스퀘어 ExtraBold" panose="020B0600000101010101" pitchFamily="50" charset="-127"/>
                        </a:rPr>
                        <a:t>농업경영체로 등록한 농업회사법인</a:t>
                      </a:r>
                    </a:p>
                  </a:txBody>
                  <a:tcPr anchor="ctr">
                    <a:lnL w="3556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770780468"/>
                  </a:ext>
                </a:extLst>
              </a:tr>
              <a:tr h="305936"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kern="0" spc="0" dirty="0">
                          <a:solidFill>
                            <a:srgbClr val="0C0C0C"/>
                          </a:solidFill>
                          <a:effectLst/>
                          <a:latin typeface="나눔스퀘어 ExtraBold" panose="020B0600000101010101" pitchFamily="50" charset="-127"/>
                          <a:ea typeface="나눔스퀘어 ExtraBold" panose="020B0600000101010101" pitchFamily="50" charset="-127"/>
                        </a:rPr>
                        <a:t>23</a:t>
                      </a:r>
                    </a:p>
                  </a:txBody>
                  <a:tcPr anchor="ctr">
                    <a:lnL w="3556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just" fontAlgn="base" latinLnBrk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200" kern="0" spc="0" dirty="0">
                          <a:solidFill>
                            <a:srgbClr val="000000"/>
                          </a:solidFill>
                          <a:effectLst/>
                          <a:latin typeface="나눔스퀘어 ExtraBold" panose="020B0600000101010101" pitchFamily="50" charset="-127"/>
                          <a:ea typeface="나눔스퀘어 ExtraBold" panose="020B0600000101010101" pitchFamily="50" charset="-127"/>
                        </a:rPr>
                        <a:t>농업경영체로 등록한 영농조합법인</a:t>
                      </a:r>
                    </a:p>
                  </a:txBody>
                  <a:tcPr anchor="ctr">
                    <a:lnL w="3556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3149691059"/>
                  </a:ext>
                </a:extLst>
              </a:tr>
              <a:tr h="305936"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kern="0" spc="0" dirty="0">
                          <a:solidFill>
                            <a:srgbClr val="0C0C0C"/>
                          </a:solidFill>
                          <a:effectLst/>
                          <a:latin typeface="나눔스퀘어 ExtraBold" panose="020B0600000101010101" pitchFamily="50" charset="-127"/>
                          <a:ea typeface="나눔스퀘어 ExtraBold" panose="020B0600000101010101" pitchFamily="50" charset="-127"/>
                        </a:rPr>
                        <a:t>24</a:t>
                      </a:r>
                    </a:p>
                  </a:txBody>
                  <a:tcPr anchor="ctr">
                    <a:lnL w="3556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just" fontAlgn="base" latinLnBrk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200" kern="0" spc="0" dirty="0">
                          <a:solidFill>
                            <a:srgbClr val="000000"/>
                          </a:solidFill>
                          <a:effectLst/>
                          <a:latin typeface="나눔스퀘어 ExtraBold" panose="020B0600000101010101" pitchFamily="50" charset="-127"/>
                          <a:ea typeface="나눔스퀘어 ExtraBold" panose="020B0600000101010101" pitchFamily="50" charset="-127"/>
                        </a:rPr>
                        <a:t>어업경영체로 등록한 영어조합법인</a:t>
                      </a:r>
                    </a:p>
                  </a:txBody>
                  <a:tcPr anchor="ctr">
                    <a:lnL w="3556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329807080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0961444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그림 8">
            <a:extLst>
              <a:ext uri="{FF2B5EF4-FFF2-40B4-BE49-F238E27FC236}">
                <a16:creationId xmlns:a16="http://schemas.microsoft.com/office/drawing/2014/main" xmlns="" id="{3B1A5D79-5902-41C8-BAED-76B0149ED52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848" b="16848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5" name="직사각형 14">
            <a:extLst>
              <a:ext uri="{FF2B5EF4-FFF2-40B4-BE49-F238E27FC236}">
                <a16:creationId xmlns:a16="http://schemas.microsoft.com/office/drawing/2014/main" xmlns="" id="{39C3FB4B-F226-430B-9EBB-5D4F094A1BBA}"/>
              </a:ext>
            </a:extLst>
          </p:cNvPr>
          <p:cNvSpPr/>
          <p:nvPr/>
        </p:nvSpPr>
        <p:spPr>
          <a:xfrm>
            <a:off x="0" y="8"/>
            <a:ext cx="12192000" cy="6857992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5959">
                <a:schemeClr val="bg1">
                  <a:alpha val="38000"/>
                </a:schemeClr>
              </a:gs>
              <a:gs pos="49000">
                <a:schemeClr val="bg1">
                  <a:alpha val="89000"/>
                </a:schemeClr>
              </a:gs>
              <a:gs pos="100000">
                <a:schemeClr val="bg1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pic>
        <p:nvPicPr>
          <p:cNvPr id="5" name="그림 4">
            <a:extLst>
              <a:ext uri="{FF2B5EF4-FFF2-40B4-BE49-F238E27FC236}">
                <a16:creationId xmlns:a16="http://schemas.microsoft.com/office/drawing/2014/main" xmlns="" id="{93872858-2D68-4A83-9BD0-9C2EA538F38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698" t="8727" r="17865"/>
          <a:stretch/>
        </p:blipFill>
        <p:spPr>
          <a:xfrm>
            <a:off x="824541" y="958256"/>
            <a:ext cx="4433104" cy="5899743"/>
          </a:xfrm>
          <a:prstGeom prst="rect">
            <a:avLst/>
          </a:prstGeom>
          <a:effectLst>
            <a:outerShdw blurRad="330200" dist="38100" dir="2700000" sx="104000" sy="104000" algn="tl" rotWithShape="0">
              <a:prstClr val="black">
                <a:alpha val="40000"/>
              </a:prstClr>
            </a:outerShdw>
          </a:effec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C27AA8DE-18FF-4E76-899C-3C33EB553E52}"/>
              </a:ext>
            </a:extLst>
          </p:cNvPr>
          <p:cNvSpPr txBox="1"/>
          <p:nvPr/>
        </p:nvSpPr>
        <p:spPr>
          <a:xfrm>
            <a:off x="1670465" y="2451633"/>
            <a:ext cx="1603324" cy="19389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ko-KR" altLang="en-US" sz="4000" spc="-150" dirty="0">
                <a:solidFill>
                  <a:schemeClr val="bg1"/>
                </a:solidFill>
                <a:effectLst>
                  <a:outerShdw blurRad="114300" dist="38100" dir="2700000" sx="103000" sy="103000" algn="tl" rotWithShape="0">
                    <a:prstClr val="black">
                      <a:alpha val="40000"/>
                    </a:prstClr>
                  </a:outerShdw>
                </a:effectLst>
                <a:latin typeface="에스코어 드림 8 Heavy" panose="020B0903030302020204" pitchFamily="34" charset="-127"/>
                <a:ea typeface="에스코어 드림 8 Heavy" panose="020B0903030302020204" pitchFamily="34" charset="-127"/>
              </a:rPr>
              <a:t>신고</a:t>
            </a:r>
            <a:endParaRPr lang="en-US" altLang="ko-KR" sz="4000" spc="-150" dirty="0">
              <a:solidFill>
                <a:schemeClr val="bg1"/>
              </a:solidFill>
              <a:effectLst>
                <a:outerShdw blurRad="114300" dist="38100" dir="2700000" sx="103000" sy="103000" algn="tl" rotWithShape="0">
                  <a:prstClr val="black">
                    <a:alpha val="40000"/>
                  </a:prstClr>
                </a:outerShdw>
              </a:effectLst>
              <a:latin typeface="에스코어 드림 8 Heavy" panose="020B0903030302020204" pitchFamily="34" charset="-127"/>
              <a:ea typeface="에스코어 드림 8 Heavy" panose="020B0903030302020204" pitchFamily="34" charset="-127"/>
            </a:endParaRPr>
          </a:p>
          <a:p>
            <a:pPr algn="ctr"/>
            <a:r>
              <a:rPr lang="ko-KR" altLang="en-US" sz="4000" spc="-150" dirty="0">
                <a:solidFill>
                  <a:schemeClr val="bg1"/>
                </a:solidFill>
                <a:effectLst>
                  <a:outerShdw blurRad="114300" dist="38100" dir="2700000" sx="103000" sy="103000" algn="tl" rotWithShape="0">
                    <a:prstClr val="black">
                      <a:alpha val="40000"/>
                    </a:prstClr>
                  </a:outerShdw>
                </a:effectLst>
                <a:latin typeface="에스코어 드림 8 Heavy" panose="020B0903030302020204" pitchFamily="34" charset="-127"/>
                <a:ea typeface="에스코어 드림 8 Heavy" panose="020B0903030302020204" pitchFamily="34" charset="-127"/>
              </a:rPr>
              <a:t>도움</a:t>
            </a:r>
            <a:endParaRPr lang="en-US" altLang="ko-KR" sz="4000" spc="-150" dirty="0">
              <a:solidFill>
                <a:schemeClr val="bg1"/>
              </a:solidFill>
              <a:effectLst>
                <a:outerShdw blurRad="114300" dist="38100" dir="2700000" sx="103000" sy="103000" algn="tl" rotWithShape="0">
                  <a:prstClr val="black">
                    <a:alpha val="40000"/>
                  </a:prstClr>
                </a:outerShdw>
              </a:effectLst>
              <a:latin typeface="에스코어 드림 8 Heavy" panose="020B0903030302020204" pitchFamily="34" charset="-127"/>
              <a:ea typeface="에스코어 드림 8 Heavy" panose="020B0903030302020204" pitchFamily="34" charset="-127"/>
            </a:endParaRPr>
          </a:p>
          <a:p>
            <a:pPr algn="ctr"/>
            <a:r>
              <a:rPr lang="ko-KR" altLang="en-US" sz="4000" spc="-150" dirty="0">
                <a:solidFill>
                  <a:schemeClr val="bg1"/>
                </a:solidFill>
                <a:effectLst>
                  <a:outerShdw blurRad="114300" dist="38100" dir="2700000" sx="103000" sy="103000" algn="tl" rotWithShape="0">
                    <a:prstClr val="black">
                      <a:alpha val="40000"/>
                    </a:prstClr>
                  </a:outerShdw>
                </a:effectLst>
                <a:latin typeface="에스코어 드림 8 Heavy" panose="020B0903030302020204" pitchFamily="34" charset="-127"/>
                <a:ea typeface="에스코어 드림 8 Heavy" panose="020B0903030302020204" pitchFamily="34" charset="-127"/>
              </a:rPr>
              <a:t>서비스</a:t>
            </a:r>
          </a:p>
        </p:txBody>
      </p:sp>
      <p:pic>
        <p:nvPicPr>
          <p:cNvPr id="4" name="그림 3">
            <a:extLst>
              <a:ext uri="{FF2B5EF4-FFF2-40B4-BE49-F238E27FC236}">
                <a16:creationId xmlns:a16="http://schemas.microsoft.com/office/drawing/2014/main" xmlns="" id="{C9BCA64D-037A-49F7-A300-3CB2DC9B6C0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3687" y="216311"/>
            <a:ext cx="1382808" cy="515466"/>
          </a:xfrm>
          <a:prstGeom prst="rect">
            <a:avLst/>
          </a:prstGeom>
        </p:spPr>
      </p:pic>
      <p:pic>
        <p:nvPicPr>
          <p:cNvPr id="14" name="그림 13">
            <a:extLst>
              <a:ext uri="{FF2B5EF4-FFF2-40B4-BE49-F238E27FC236}">
                <a16:creationId xmlns:a16="http://schemas.microsoft.com/office/drawing/2014/main" xmlns="" id="{0D9592AB-2BA6-4E77-9EDF-C43A691759C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472482" y="6387904"/>
            <a:ext cx="1525434" cy="355996"/>
          </a:xfrm>
          <a:prstGeom prst="rect">
            <a:avLst/>
          </a:prstGeom>
        </p:spPr>
      </p:pic>
      <p:grpSp>
        <p:nvGrpSpPr>
          <p:cNvPr id="3" name="그룹 2">
            <a:extLst>
              <a:ext uri="{FF2B5EF4-FFF2-40B4-BE49-F238E27FC236}">
                <a16:creationId xmlns:a16="http://schemas.microsoft.com/office/drawing/2014/main" xmlns="" id="{71B1A78A-BC62-4784-A33A-02676FF8E0AF}"/>
              </a:ext>
            </a:extLst>
          </p:cNvPr>
          <p:cNvGrpSpPr/>
          <p:nvPr/>
        </p:nvGrpSpPr>
        <p:grpSpPr>
          <a:xfrm>
            <a:off x="2241936" y="1770372"/>
            <a:ext cx="460382" cy="464622"/>
            <a:chOff x="-628591" y="3079266"/>
            <a:chExt cx="460382" cy="464622"/>
          </a:xfrm>
        </p:grpSpPr>
        <p:sp>
          <p:nvSpPr>
            <p:cNvPr id="2" name="타원 1">
              <a:extLst>
                <a:ext uri="{FF2B5EF4-FFF2-40B4-BE49-F238E27FC236}">
                  <a16:creationId xmlns:a16="http://schemas.microsoft.com/office/drawing/2014/main" xmlns="" id="{F5DE94F0-CAFA-403B-B4DA-38EDC1EA7B4F}"/>
                </a:ext>
              </a:extLst>
            </p:cNvPr>
            <p:cNvSpPr/>
            <p:nvPr/>
          </p:nvSpPr>
          <p:spPr>
            <a:xfrm>
              <a:off x="-628591" y="3083506"/>
              <a:ext cx="460382" cy="460382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xmlns="" id="{E198762C-30EF-491F-B604-7C413691865C}"/>
                </a:ext>
              </a:extLst>
            </p:cNvPr>
            <p:cNvSpPr txBox="1"/>
            <p:nvPr/>
          </p:nvSpPr>
          <p:spPr>
            <a:xfrm>
              <a:off x="-628591" y="3079266"/>
              <a:ext cx="460382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ko-KR" sz="2400" spc="-150" dirty="0">
                  <a:solidFill>
                    <a:srgbClr val="1C2D4A"/>
                  </a:solidFill>
                  <a:effectLst>
                    <a:outerShdw blurRad="114300" dist="38100" dir="2700000" sx="103000" sy="103000" algn="tl" rotWithShape="0">
                      <a:prstClr val="black">
                        <a:alpha val="40000"/>
                      </a:prstClr>
                    </a:outerShdw>
                  </a:effectLst>
                  <a:latin typeface="에스코어 드림 8 Heavy" panose="020B0903030302020204" pitchFamily="34" charset="-127"/>
                  <a:ea typeface="에스코어 드림 8 Heavy" panose="020B0903030302020204" pitchFamily="34" charset="-127"/>
                </a:rPr>
                <a:t>Ⅱ</a:t>
              </a:r>
              <a:endParaRPr lang="ko-KR" altLang="en-US" sz="2400" spc="-150" dirty="0">
                <a:solidFill>
                  <a:srgbClr val="1C2D4A"/>
                </a:solidFill>
                <a:effectLst>
                  <a:outerShdw blurRad="114300" dist="38100" dir="2700000" sx="103000" sy="103000" algn="tl" rotWithShape="0">
                    <a:prstClr val="black">
                      <a:alpha val="40000"/>
                    </a:prstClr>
                  </a:outerShdw>
                </a:effectLst>
                <a:latin typeface="에스코어 드림 8 Heavy" panose="020B0903030302020204" pitchFamily="34" charset="-127"/>
                <a:ea typeface="에스코어 드림 8 Heavy" panose="020B0903030302020204" pitchFamily="34" charset="-127"/>
              </a:endParaRPr>
            </a:p>
          </p:txBody>
        </p:sp>
      </p:grpSp>
      <p:sp>
        <p:nvSpPr>
          <p:cNvPr id="49" name="직사각형 48">
            <a:extLst>
              <a:ext uri="{FF2B5EF4-FFF2-40B4-BE49-F238E27FC236}">
                <a16:creationId xmlns:a16="http://schemas.microsoft.com/office/drawing/2014/main" xmlns="" id="{EE072202-9F79-4214-8F12-5AC9708EBA3F}"/>
              </a:ext>
            </a:extLst>
          </p:cNvPr>
          <p:cNvSpPr/>
          <p:nvPr/>
        </p:nvSpPr>
        <p:spPr>
          <a:xfrm>
            <a:off x="6755824" y="5337679"/>
            <a:ext cx="2954655" cy="400110"/>
          </a:xfrm>
          <a:prstGeom prst="rect">
            <a:avLst/>
          </a:prstGeom>
          <a:noFill/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91440" tIns="45720" rIns="91440" bIns="45720" numCol="1" spcCol="0" rtlCol="0" fromWordArt="0" anchor="ctr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altLang="ko-KR" sz="2000" dirty="0">
                <a:solidFill>
                  <a:srgbClr val="334457"/>
                </a:solidFill>
                <a:latin typeface="에스코어 드림 4 Regular" panose="020B0503030302020204" pitchFamily="34" charset="-127"/>
                <a:ea typeface="에스코어 드림 4 Regular" panose="020B0503030302020204" pitchFamily="34" charset="-127"/>
              </a:rPr>
              <a:t>⑤  </a:t>
            </a:r>
            <a:r>
              <a:rPr lang="ko-KR" altLang="en-US" sz="2000" dirty="0">
                <a:solidFill>
                  <a:srgbClr val="334457"/>
                </a:solidFill>
                <a:latin typeface="에스코어 드림 4 Regular" panose="020B0503030302020204" pitchFamily="34" charset="-127"/>
                <a:ea typeface="에스코어 드림 4 Regular" panose="020B0503030302020204" pitchFamily="34" charset="-127"/>
              </a:rPr>
              <a:t>오류검증 서비스 항목</a:t>
            </a:r>
            <a:endParaRPr lang="en-US" altLang="ko-KR" sz="2000" dirty="0">
              <a:solidFill>
                <a:srgbClr val="334457"/>
              </a:solidFill>
              <a:latin typeface="에스코어 드림 4 Regular" panose="020B0503030302020204" pitchFamily="34" charset="-127"/>
              <a:ea typeface="에스코어 드림 4 Regular" panose="020B0503030302020204" pitchFamily="34" charset="-127"/>
            </a:endParaRPr>
          </a:p>
        </p:txBody>
      </p:sp>
      <p:grpSp>
        <p:nvGrpSpPr>
          <p:cNvPr id="21" name="그룹 20">
            <a:extLst>
              <a:ext uri="{FF2B5EF4-FFF2-40B4-BE49-F238E27FC236}">
                <a16:creationId xmlns:a16="http://schemas.microsoft.com/office/drawing/2014/main" xmlns="" id="{FE1C55E4-373B-456D-B22C-CB83AC927DF3}"/>
              </a:ext>
            </a:extLst>
          </p:cNvPr>
          <p:cNvGrpSpPr/>
          <p:nvPr/>
        </p:nvGrpSpPr>
        <p:grpSpPr>
          <a:xfrm>
            <a:off x="6095999" y="4101129"/>
            <a:ext cx="3944048" cy="599312"/>
            <a:chOff x="6337320" y="-865290"/>
            <a:chExt cx="473425" cy="436404"/>
          </a:xfrm>
        </p:grpSpPr>
        <p:sp>
          <p:nvSpPr>
            <p:cNvPr id="22" name="타원 25">
              <a:extLst>
                <a:ext uri="{FF2B5EF4-FFF2-40B4-BE49-F238E27FC236}">
                  <a16:creationId xmlns:a16="http://schemas.microsoft.com/office/drawing/2014/main" xmlns="" id="{EA409B4A-15AB-4CD1-B3F6-29694058E56D}"/>
                </a:ext>
              </a:extLst>
            </p:cNvPr>
            <p:cNvSpPr/>
            <p:nvPr/>
          </p:nvSpPr>
          <p:spPr>
            <a:xfrm>
              <a:off x="6337320" y="-865290"/>
              <a:ext cx="473425" cy="436404"/>
            </a:xfrm>
            <a:prstGeom prst="roundRect">
              <a:avLst>
                <a:gd name="adj" fmla="val 50000"/>
              </a:avLst>
            </a:prstGeom>
            <a:solidFill>
              <a:srgbClr val="0C1C36">
                <a:alpha val="51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23" name="타원 24">
              <a:extLst>
                <a:ext uri="{FF2B5EF4-FFF2-40B4-BE49-F238E27FC236}">
                  <a16:creationId xmlns:a16="http://schemas.microsoft.com/office/drawing/2014/main" xmlns="" id="{4981624B-417E-4D12-94A2-97E44150607A}"/>
                </a:ext>
              </a:extLst>
            </p:cNvPr>
            <p:cNvSpPr/>
            <p:nvPr/>
          </p:nvSpPr>
          <p:spPr>
            <a:xfrm>
              <a:off x="6405861" y="-858244"/>
              <a:ext cx="404884" cy="423280"/>
            </a:xfrm>
            <a:prstGeom prst="roundRect">
              <a:avLst>
                <a:gd name="adj" fmla="val 50000"/>
              </a:avLst>
            </a:prstGeom>
            <a:solidFill>
              <a:srgbClr val="0C1C3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dirty="0"/>
            </a:p>
          </p:txBody>
        </p:sp>
      </p:grpSp>
      <p:pic>
        <p:nvPicPr>
          <p:cNvPr id="24" name="그림 23">
            <a:extLst>
              <a:ext uri="{FF2B5EF4-FFF2-40B4-BE49-F238E27FC236}">
                <a16:creationId xmlns:a16="http://schemas.microsoft.com/office/drawing/2014/main" xmlns="" id="{021D47AD-66B5-4214-B51A-208E38D897B6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41611" y="4200948"/>
            <a:ext cx="381000" cy="375169"/>
          </a:xfrm>
          <a:prstGeom prst="rect">
            <a:avLst/>
          </a:prstGeom>
        </p:spPr>
      </p:pic>
      <p:sp>
        <p:nvSpPr>
          <p:cNvPr id="39" name="직사각형 38">
            <a:extLst>
              <a:ext uri="{FF2B5EF4-FFF2-40B4-BE49-F238E27FC236}">
                <a16:creationId xmlns:a16="http://schemas.microsoft.com/office/drawing/2014/main" xmlns="" id="{8E9185FE-4A70-4075-BBA4-BCE6BF4B41BB}"/>
              </a:ext>
            </a:extLst>
          </p:cNvPr>
          <p:cNvSpPr/>
          <p:nvPr/>
        </p:nvSpPr>
        <p:spPr>
          <a:xfrm>
            <a:off x="6755824" y="823834"/>
            <a:ext cx="3373039" cy="400110"/>
          </a:xfrm>
          <a:prstGeom prst="rect">
            <a:avLst/>
          </a:prstGeom>
          <a:noFill/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91440" tIns="45720" rIns="91440" bIns="45720" numCol="1" spcCol="0" rtlCol="0" fromWordArt="0" anchor="ctr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altLang="ko-KR" sz="2000" dirty="0">
                <a:solidFill>
                  <a:srgbClr val="334457"/>
                </a:solidFill>
                <a:latin typeface="에스코어 드림 4 Regular" panose="020B0503030302020204" pitchFamily="34" charset="-127"/>
                <a:ea typeface="에스코어 드림 4 Regular" panose="020B0503030302020204" pitchFamily="34" charset="-127"/>
              </a:rPr>
              <a:t>①  </a:t>
            </a:r>
            <a:r>
              <a:rPr lang="ko-KR" altLang="en-US" sz="2000" dirty="0" err="1">
                <a:solidFill>
                  <a:srgbClr val="334457"/>
                </a:solidFill>
                <a:latin typeface="에스코어 드림 4 Regular" panose="020B0503030302020204" pitchFamily="34" charset="-127"/>
                <a:ea typeface="에스코어 드림 4 Regular" panose="020B0503030302020204" pitchFamily="34" charset="-127"/>
              </a:rPr>
              <a:t>신고도움서비스</a:t>
            </a:r>
            <a:r>
              <a:rPr lang="ko-KR" altLang="en-US" sz="2000" dirty="0">
                <a:solidFill>
                  <a:srgbClr val="334457"/>
                </a:solidFill>
                <a:latin typeface="에스코어 드림 4 Regular" panose="020B0503030302020204" pitchFamily="34" charset="-127"/>
                <a:ea typeface="에스코어 드림 4 Regular" panose="020B0503030302020204" pitchFamily="34" charset="-127"/>
              </a:rPr>
              <a:t> 접근경로</a:t>
            </a:r>
            <a:endParaRPr lang="en-US" altLang="ko-KR" sz="2000" dirty="0">
              <a:solidFill>
                <a:srgbClr val="334457"/>
              </a:solidFill>
              <a:latin typeface="에스코어 드림 4 Regular" panose="020B0503030302020204" pitchFamily="34" charset="-127"/>
              <a:ea typeface="에스코어 드림 4 Regular" panose="020B0503030302020204" pitchFamily="34" charset="-127"/>
            </a:endParaRPr>
          </a:p>
        </p:txBody>
      </p:sp>
      <p:sp>
        <p:nvSpPr>
          <p:cNvPr id="43" name="직사각형 42">
            <a:extLst>
              <a:ext uri="{FF2B5EF4-FFF2-40B4-BE49-F238E27FC236}">
                <a16:creationId xmlns:a16="http://schemas.microsoft.com/office/drawing/2014/main" xmlns="" id="{58F35FCB-8465-4007-8D7D-8B06121845FE}"/>
              </a:ext>
            </a:extLst>
          </p:cNvPr>
          <p:cNvSpPr/>
          <p:nvPr/>
        </p:nvSpPr>
        <p:spPr>
          <a:xfrm>
            <a:off x="6755824" y="1952295"/>
            <a:ext cx="3373039" cy="400110"/>
          </a:xfrm>
          <a:prstGeom prst="rect">
            <a:avLst/>
          </a:prstGeom>
          <a:noFill/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91440" tIns="45720" rIns="91440" bIns="45720" numCol="1" spcCol="0" rtlCol="0" fromWordArt="0" anchor="ctr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altLang="ko-KR" sz="2000" dirty="0">
                <a:solidFill>
                  <a:srgbClr val="334457"/>
                </a:solidFill>
                <a:latin typeface="에스코어 드림 4 Regular" panose="020B0503030302020204" pitchFamily="34" charset="-127"/>
                <a:ea typeface="에스코어 드림 4 Regular" panose="020B0503030302020204" pitchFamily="34" charset="-127"/>
              </a:rPr>
              <a:t>②  </a:t>
            </a:r>
            <a:r>
              <a:rPr lang="ko-KR" altLang="en-US" sz="2000" dirty="0" err="1">
                <a:solidFill>
                  <a:srgbClr val="334457"/>
                </a:solidFill>
                <a:latin typeface="에스코어 드림 4 Regular" panose="020B0503030302020204" pitchFamily="34" charset="-127"/>
                <a:ea typeface="에스코어 드림 4 Regular" panose="020B0503030302020204" pitchFamily="34" charset="-127"/>
              </a:rPr>
              <a:t>신고도움서비스</a:t>
            </a:r>
            <a:r>
              <a:rPr lang="ko-KR" altLang="en-US" sz="2000" dirty="0">
                <a:solidFill>
                  <a:srgbClr val="334457"/>
                </a:solidFill>
                <a:latin typeface="에스코어 드림 4 Regular" panose="020B0503030302020204" pitchFamily="34" charset="-127"/>
                <a:ea typeface="에스코어 드림 4 Regular" panose="020B0503030302020204" pitchFamily="34" charset="-127"/>
              </a:rPr>
              <a:t> 화면설명</a:t>
            </a:r>
            <a:endParaRPr lang="en-US" altLang="ko-KR" sz="2000" dirty="0">
              <a:solidFill>
                <a:srgbClr val="334457"/>
              </a:solidFill>
              <a:latin typeface="에스코어 드림 4 Regular" panose="020B0503030302020204" pitchFamily="34" charset="-127"/>
              <a:ea typeface="에스코어 드림 4 Regular" panose="020B0503030302020204" pitchFamily="34" charset="-127"/>
            </a:endParaRPr>
          </a:p>
        </p:txBody>
      </p:sp>
      <p:sp>
        <p:nvSpPr>
          <p:cNvPr id="46" name="직사각형 45">
            <a:extLst>
              <a:ext uri="{FF2B5EF4-FFF2-40B4-BE49-F238E27FC236}">
                <a16:creationId xmlns:a16="http://schemas.microsoft.com/office/drawing/2014/main" xmlns="" id="{9D0C91E0-857E-404D-8993-32C1D87B9789}"/>
              </a:ext>
            </a:extLst>
          </p:cNvPr>
          <p:cNvSpPr/>
          <p:nvPr/>
        </p:nvSpPr>
        <p:spPr>
          <a:xfrm>
            <a:off x="6755824" y="3080756"/>
            <a:ext cx="2138727" cy="400110"/>
          </a:xfrm>
          <a:prstGeom prst="rect">
            <a:avLst/>
          </a:prstGeom>
          <a:noFill/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91440" tIns="45720" rIns="91440" bIns="45720" numCol="1" spcCol="0" rtlCol="0" fromWordArt="0" anchor="ctr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altLang="ko-KR" sz="2000" dirty="0">
                <a:solidFill>
                  <a:srgbClr val="334457"/>
                </a:solidFill>
                <a:latin typeface="에스코어 드림 4 Regular" panose="020B0503030302020204" pitchFamily="34" charset="-127"/>
                <a:ea typeface="에스코어 드림 4 Regular" panose="020B0503030302020204" pitchFamily="34" charset="-127"/>
              </a:rPr>
              <a:t>③  </a:t>
            </a:r>
            <a:r>
              <a:rPr lang="ko-KR" altLang="en-US" sz="2000" dirty="0">
                <a:solidFill>
                  <a:srgbClr val="334457"/>
                </a:solidFill>
                <a:latin typeface="에스코어 드림 4 Regular" panose="020B0503030302020204" pitchFamily="34" charset="-127"/>
                <a:ea typeface="에스코어 드림 4 Regular" panose="020B0503030302020204" pitchFamily="34" charset="-127"/>
              </a:rPr>
              <a:t>주요 안내항목</a:t>
            </a:r>
            <a:endParaRPr lang="en-US" altLang="ko-KR" sz="2000" dirty="0">
              <a:solidFill>
                <a:srgbClr val="334457"/>
              </a:solidFill>
              <a:latin typeface="에스코어 드림 4 Regular" panose="020B0503030302020204" pitchFamily="34" charset="-127"/>
              <a:ea typeface="에스코어 드림 4 Regular" panose="020B0503030302020204" pitchFamily="34" charset="-127"/>
            </a:endParaRPr>
          </a:p>
        </p:txBody>
      </p:sp>
      <p:sp>
        <p:nvSpPr>
          <p:cNvPr id="48" name="직사각형 47">
            <a:extLst>
              <a:ext uri="{FF2B5EF4-FFF2-40B4-BE49-F238E27FC236}">
                <a16:creationId xmlns:a16="http://schemas.microsoft.com/office/drawing/2014/main" xmlns="" id="{3F252B3D-8075-4180-96E9-25820E4821A9}"/>
              </a:ext>
            </a:extLst>
          </p:cNvPr>
          <p:cNvSpPr/>
          <p:nvPr/>
        </p:nvSpPr>
        <p:spPr>
          <a:xfrm>
            <a:off x="6755824" y="4193829"/>
            <a:ext cx="3143809" cy="430887"/>
          </a:xfrm>
          <a:prstGeom prst="rect">
            <a:avLst/>
          </a:prstGeom>
          <a:noFill/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91440" tIns="45720" rIns="91440" bIns="45720" numCol="1" spcCol="0" rtlCol="0" fromWordArt="0" anchor="ctr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altLang="ko-KR" sz="2200" dirty="0">
                <a:solidFill>
                  <a:schemeClr val="bg1"/>
                </a:solidFill>
                <a:latin typeface="에스코어 드림 7 ExtraBold" panose="020B0803030302020204" pitchFamily="34" charset="-127"/>
                <a:ea typeface="에스코어 드림 7 ExtraBold" panose="020B0803030302020204" pitchFamily="34" charset="-127"/>
              </a:rPr>
              <a:t>④  </a:t>
            </a:r>
            <a:r>
              <a:rPr lang="ko-KR" altLang="en-US" sz="2200" dirty="0">
                <a:solidFill>
                  <a:schemeClr val="bg1"/>
                </a:solidFill>
                <a:latin typeface="에스코어 드림 7 ExtraBold" panose="020B0803030302020204" pitchFamily="34" charset="-127"/>
                <a:ea typeface="에스코어 드림 7 ExtraBold" panose="020B0803030302020204" pitchFamily="34" charset="-127"/>
              </a:rPr>
              <a:t>자가검증용 검토서식</a:t>
            </a:r>
            <a:endParaRPr lang="en-US" altLang="ko-KR" sz="2200" dirty="0">
              <a:solidFill>
                <a:schemeClr val="bg1"/>
              </a:solidFill>
              <a:latin typeface="에스코어 드림 7 ExtraBold" panose="020B0803030302020204" pitchFamily="34" charset="-127"/>
              <a:ea typeface="에스코어 드림 7 ExtraBold" panose="020B0803030302020204" pitchFamily="34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29789453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그림 8">
            <a:extLst>
              <a:ext uri="{FF2B5EF4-FFF2-40B4-BE49-F238E27FC236}">
                <a16:creationId xmlns:a16="http://schemas.microsoft.com/office/drawing/2014/main" xmlns="" id="{3B1A5D79-5902-41C8-BAED-76B0149ED52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848" b="16848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3" name="사각형: 둥근 모서리 12">
            <a:extLst>
              <a:ext uri="{FF2B5EF4-FFF2-40B4-BE49-F238E27FC236}">
                <a16:creationId xmlns:a16="http://schemas.microsoft.com/office/drawing/2014/main" xmlns="" id="{B0AAEF71-D79C-4536-A1D5-3BE6B62106F3}"/>
              </a:ext>
            </a:extLst>
          </p:cNvPr>
          <p:cNvSpPr/>
          <p:nvPr/>
        </p:nvSpPr>
        <p:spPr>
          <a:xfrm>
            <a:off x="195654" y="631460"/>
            <a:ext cx="11788030" cy="5796236"/>
          </a:xfrm>
          <a:prstGeom prst="roundRect">
            <a:avLst>
              <a:gd name="adj" fmla="val 3684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dirty="0">
                <a:solidFill>
                  <a:srgbClr val="0A1834"/>
                </a:solidFill>
              </a:rPr>
              <a:t>									</a:t>
            </a:r>
            <a:endParaRPr lang="ko-KR" altLang="en-US" dirty="0">
              <a:solidFill>
                <a:srgbClr val="0A1834"/>
              </a:solidFill>
            </a:endParaRPr>
          </a:p>
        </p:txBody>
      </p:sp>
      <p:pic>
        <p:nvPicPr>
          <p:cNvPr id="4" name="그림 3">
            <a:extLst>
              <a:ext uri="{FF2B5EF4-FFF2-40B4-BE49-F238E27FC236}">
                <a16:creationId xmlns:a16="http://schemas.microsoft.com/office/drawing/2014/main" xmlns="" id="{C9BCA64D-037A-49F7-A300-3CB2DC9B6C0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212245" y="0"/>
            <a:ext cx="1785671" cy="552517"/>
          </a:xfrm>
          <a:prstGeom prst="rect">
            <a:avLst/>
          </a:prstGeom>
        </p:spPr>
      </p:pic>
      <p:pic>
        <p:nvPicPr>
          <p:cNvPr id="14" name="그림 13">
            <a:extLst>
              <a:ext uri="{FF2B5EF4-FFF2-40B4-BE49-F238E27FC236}">
                <a16:creationId xmlns:a16="http://schemas.microsoft.com/office/drawing/2014/main" xmlns="" id="{0D9592AB-2BA6-4E77-9EDF-C43A691759C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07896" y="6459624"/>
            <a:ext cx="1525434" cy="355996"/>
          </a:xfrm>
          <a:prstGeom prst="rect">
            <a:avLst/>
          </a:prstGeom>
        </p:spPr>
      </p:pic>
      <p:grpSp>
        <p:nvGrpSpPr>
          <p:cNvPr id="18" name="Group 27">
            <a:extLst>
              <a:ext uri="{FF2B5EF4-FFF2-40B4-BE49-F238E27FC236}">
                <a16:creationId xmlns:a16="http://schemas.microsoft.com/office/drawing/2014/main" xmlns="" id="{4E4079C8-3933-48AE-97CC-D87E6C3ADF95}"/>
              </a:ext>
            </a:extLst>
          </p:cNvPr>
          <p:cNvGrpSpPr/>
          <p:nvPr/>
        </p:nvGrpSpPr>
        <p:grpSpPr>
          <a:xfrm>
            <a:off x="3902079" y="853766"/>
            <a:ext cx="8083741" cy="813687"/>
            <a:chOff x="4598833" y="1806565"/>
            <a:chExt cx="6573143" cy="829894"/>
          </a:xfrm>
        </p:grpSpPr>
        <p:sp>
          <p:nvSpPr>
            <p:cNvPr id="20" name="Rectangle 28">
              <a:extLst>
                <a:ext uri="{FF2B5EF4-FFF2-40B4-BE49-F238E27FC236}">
                  <a16:creationId xmlns:a16="http://schemas.microsoft.com/office/drawing/2014/main" xmlns="" id="{13C6C221-9BEC-4831-93AF-F28135C13101}"/>
                </a:ext>
              </a:extLst>
            </p:cNvPr>
            <p:cNvSpPr/>
            <p:nvPr/>
          </p:nvSpPr>
          <p:spPr>
            <a:xfrm>
              <a:off x="4780729" y="2174794"/>
              <a:ext cx="6391247" cy="461665"/>
            </a:xfrm>
            <a:prstGeom prst="rect">
              <a:avLst/>
            </a:prstGeom>
            <a:solidFill>
              <a:schemeClr val="accent4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ko-KR" altLang="en-US" sz="2000" dirty="0">
                  <a:latin typeface="에스코어 드림 6 Bold" panose="020B0703030302020204" pitchFamily="34" charset="-127"/>
                  <a:ea typeface="에스코어 드림 6 Bold" panose="020B0703030302020204" pitchFamily="34" charset="-127"/>
                </a:rPr>
                <a:t>           전자신고</a:t>
              </a:r>
              <a:endParaRPr lang="en-US" sz="2000" dirty="0">
                <a:latin typeface="에스코어 드림 6 Bold" panose="020B0703030302020204" pitchFamily="34" charset="-127"/>
                <a:ea typeface="에스코어 드림 6 Bold" panose="020B0703030302020204" pitchFamily="34" charset="-127"/>
              </a:endParaRPr>
            </a:p>
          </p:txBody>
        </p:sp>
        <p:sp>
          <p:nvSpPr>
            <p:cNvPr id="27" name="Parallelogram 31">
              <a:extLst>
                <a:ext uri="{FF2B5EF4-FFF2-40B4-BE49-F238E27FC236}">
                  <a16:creationId xmlns:a16="http://schemas.microsoft.com/office/drawing/2014/main" xmlns="" id="{B71355F8-A94F-4623-9480-E677254B5377}"/>
                </a:ext>
              </a:extLst>
            </p:cNvPr>
            <p:cNvSpPr/>
            <p:nvPr/>
          </p:nvSpPr>
          <p:spPr>
            <a:xfrm rot="5400000" flipH="1">
              <a:off x="4636437" y="1996338"/>
              <a:ext cx="777696" cy="489893"/>
            </a:xfrm>
            <a:prstGeom prst="parallelogram">
              <a:avLst>
                <a:gd name="adj" fmla="val 55606"/>
              </a:avLst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" name="Arrow: Pentagon 29">
              <a:extLst>
                <a:ext uri="{FF2B5EF4-FFF2-40B4-BE49-F238E27FC236}">
                  <a16:creationId xmlns:a16="http://schemas.microsoft.com/office/drawing/2014/main" xmlns="" id="{9B2F891B-6C2B-4B74-89D4-2CC311307C39}"/>
                </a:ext>
              </a:extLst>
            </p:cNvPr>
            <p:cNvSpPr/>
            <p:nvPr/>
          </p:nvSpPr>
          <p:spPr>
            <a:xfrm flipH="1">
              <a:off x="4598833" y="1838843"/>
              <a:ext cx="668642" cy="452912"/>
            </a:xfrm>
            <a:prstGeom prst="homePlate">
              <a:avLst>
                <a:gd name="adj" fmla="val 43906"/>
              </a:avLst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xmlns="" id="{1AA7F4B3-A4D6-4955-9848-BE08033EBCFB}"/>
                </a:ext>
              </a:extLst>
            </p:cNvPr>
            <p:cNvSpPr txBox="1"/>
            <p:nvPr/>
          </p:nvSpPr>
          <p:spPr>
            <a:xfrm>
              <a:off x="4751064" y="1806565"/>
              <a:ext cx="489894" cy="47086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ko-KR" sz="2400" b="1" dirty="0">
                  <a:solidFill>
                    <a:schemeClr val="bg1"/>
                  </a:solidFill>
                  <a:cs typeface="Arial" pitchFamily="34" charset="0"/>
                </a:rPr>
                <a:t>01</a:t>
              </a:r>
              <a:endParaRPr lang="ko-KR" altLang="en-US" sz="2400" b="1" dirty="0">
                <a:solidFill>
                  <a:schemeClr val="bg1"/>
                </a:solidFill>
                <a:cs typeface="Arial" pitchFamily="34" charset="0"/>
              </a:endParaRPr>
            </a:p>
          </p:txBody>
        </p:sp>
      </p:grpSp>
      <p:cxnSp>
        <p:nvCxnSpPr>
          <p:cNvPr id="11" name="직선 연결선 10">
            <a:extLst>
              <a:ext uri="{FF2B5EF4-FFF2-40B4-BE49-F238E27FC236}">
                <a16:creationId xmlns:a16="http://schemas.microsoft.com/office/drawing/2014/main" xmlns="" id="{EEC669F5-49A5-4889-BBDB-2BA968F8E175}"/>
              </a:ext>
            </a:extLst>
          </p:cNvPr>
          <p:cNvCxnSpPr/>
          <p:nvPr/>
        </p:nvCxnSpPr>
        <p:spPr>
          <a:xfrm>
            <a:off x="1443102" y="3750873"/>
            <a:ext cx="9581692" cy="0"/>
          </a:xfrm>
          <a:prstGeom prst="line">
            <a:avLst/>
          </a:prstGeom>
          <a:ln>
            <a:solidFill>
              <a:srgbClr val="334457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직사각형 16">
            <a:extLst>
              <a:ext uri="{FF2B5EF4-FFF2-40B4-BE49-F238E27FC236}">
                <a16:creationId xmlns:a16="http://schemas.microsoft.com/office/drawing/2014/main" xmlns="" id="{AC5766F6-048D-4329-813C-EF8B175CBB6F}"/>
              </a:ext>
            </a:extLst>
          </p:cNvPr>
          <p:cNvSpPr/>
          <p:nvPr/>
        </p:nvSpPr>
        <p:spPr>
          <a:xfrm>
            <a:off x="1028135" y="1882899"/>
            <a:ext cx="10123068" cy="1866309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rgbClr val="EBEBEB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68EFE2F4-5CCB-40E3-81D0-DE49C1ECFEB7}"/>
              </a:ext>
            </a:extLst>
          </p:cNvPr>
          <p:cNvSpPr txBox="1"/>
          <p:nvPr/>
        </p:nvSpPr>
        <p:spPr>
          <a:xfrm>
            <a:off x="679938" y="2184530"/>
            <a:ext cx="10543596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 algn="ctr">
              <a:lnSpc>
                <a:spcPct val="150000"/>
              </a:lnSpc>
            </a:pPr>
            <a:r>
              <a:rPr lang="ko-KR" altLang="en-US" sz="2400" dirty="0">
                <a:solidFill>
                  <a:srgbClr val="334457"/>
                </a:solidFill>
                <a:latin typeface="나눔스퀘어 ExtraBold" panose="020B0600000101010101" pitchFamily="50" charset="-127"/>
                <a:ea typeface="나눔스퀘어 ExtraBold" panose="020B0600000101010101" pitchFamily="50" charset="-127"/>
              </a:rPr>
              <a:t>                  </a:t>
            </a:r>
            <a:r>
              <a:rPr lang="ko-KR" altLang="en-US" sz="2400" dirty="0">
                <a:latin typeface="에스코어 드림 5 Medium" panose="020B0503030302020204" pitchFamily="34" charset="-127"/>
                <a:ea typeface="에스코어 드림 5 Medium" panose="020B0503030302020204" pitchFamily="34" charset="-127"/>
              </a:rPr>
              <a:t>국세청 </a:t>
            </a:r>
            <a:r>
              <a:rPr lang="ko-KR" altLang="en-US" sz="2400" dirty="0" err="1">
                <a:latin typeface="에스코어 드림 5 Medium" panose="020B0503030302020204" pitchFamily="34" charset="-127"/>
                <a:ea typeface="에스코어 드림 5 Medium" panose="020B0503030302020204" pitchFamily="34" charset="-127"/>
              </a:rPr>
              <a:t>홈택스에서</a:t>
            </a:r>
            <a:r>
              <a:rPr lang="ko-KR" altLang="en-US" sz="2400" dirty="0">
                <a:solidFill>
                  <a:srgbClr val="334457"/>
                </a:solidFill>
                <a:latin typeface="에스코어 드림 5 Medium" panose="020B0503030302020204" pitchFamily="34" charset="-127"/>
                <a:ea typeface="에스코어 드림 5 Medium" panose="020B0503030302020204" pitchFamily="34" charset="-127"/>
              </a:rPr>
              <a:t> </a:t>
            </a:r>
            <a:r>
              <a:rPr lang="en-US" altLang="ko-KR" sz="2400" dirty="0">
                <a:solidFill>
                  <a:srgbClr val="C00000"/>
                </a:solidFill>
                <a:latin typeface="에스코어 드림 5 Medium" panose="020B0503030302020204" pitchFamily="34" charset="-127"/>
                <a:ea typeface="에스코어 드림 5 Medium" panose="020B0503030302020204" pitchFamily="34" charset="-127"/>
              </a:rPr>
              <a:t>3.1.(</a:t>
            </a:r>
            <a:r>
              <a:rPr lang="ko-KR" altLang="en-US" sz="2400" dirty="0">
                <a:solidFill>
                  <a:srgbClr val="C00000"/>
                </a:solidFill>
                <a:latin typeface="에스코어 드림 5 Medium" panose="020B0503030302020204" pitchFamily="34" charset="-127"/>
                <a:ea typeface="에스코어 드림 5 Medium" panose="020B0503030302020204" pitchFamily="34" charset="-127"/>
              </a:rPr>
              <a:t>수</a:t>
            </a:r>
            <a:r>
              <a:rPr lang="en-US" altLang="ko-KR" sz="2400" dirty="0">
                <a:solidFill>
                  <a:srgbClr val="C00000"/>
                </a:solidFill>
                <a:latin typeface="에스코어 드림 5 Medium" panose="020B0503030302020204" pitchFamily="34" charset="-127"/>
                <a:ea typeface="에스코어 드림 5 Medium" panose="020B0503030302020204" pitchFamily="34" charset="-127"/>
              </a:rPr>
              <a:t>) </a:t>
            </a:r>
            <a:r>
              <a:rPr lang="ko-KR" altLang="en-US" sz="2400" dirty="0">
                <a:solidFill>
                  <a:srgbClr val="C00000"/>
                </a:solidFill>
                <a:latin typeface="에스코어 드림 5 Medium" panose="020B0503030302020204" pitchFamily="34" charset="-127"/>
                <a:ea typeface="에스코어 드림 5 Medium" panose="020B0503030302020204" pitchFamily="34" charset="-127"/>
              </a:rPr>
              <a:t>부터</a:t>
            </a:r>
            <a:r>
              <a:rPr lang="ko-KR" altLang="en-US" sz="2400" dirty="0">
                <a:solidFill>
                  <a:srgbClr val="334457"/>
                </a:solidFill>
                <a:latin typeface="에스코어 드림 5 Medium" panose="020B0503030302020204" pitchFamily="34" charset="-127"/>
                <a:ea typeface="에스코어 드림 5 Medium" panose="020B0503030302020204" pitchFamily="34" charset="-127"/>
              </a:rPr>
              <a:t> </a:t>
            </a:r>
            <a:r>
              <a:rPr lang="ko-KR" altLang="en-US" sz="2400" dirty="0">
                <a:latin typeface="에스코어 드림 5 Medium" panose="020B0503030302020204" pitchFamily="34" charset="-127"/>
                <a:ea typeface="에스코어 드림 5 Medium" panose="020B0503030302020204" pitchFamily="34" charset="-127"/>
              </a:rPr>
              <a:t>전자신고 가능</a:t>
            </a:r>
            <a:endParaRPr lang="en-US" altLang="ko-KR" sz="2400" dirty="0">
              <a:latin typeface="에스코어 드림 5 Medium" panose="020B0503030302020204" pitchFamily="34" charset="-127"/>
              <a:ea typeface="에스코어 드림 5 Medium" panose="020B0503030302020204" pitchFamily="34" charset="-127"/>
            </a:endParaRPr>
          </a:p>
          <a:p>
            <a:pPr lvl="1" algn="ctr">
              <a:lnSpc>
                <a:spcPct val="150000"/>
              </a:lnSpc>
            </a:pPr>
            <a:r>
              <a:rPr lang="ko-KR" altLang="en-US" dirty="0">
                <a:solidFill>
                  <a:srgbClr val="334457"/>
                </a:solidFill>
                <a:latin typeface="에스코어 드림 5 Medium" panose="020B0503030302020204" pitchFamily="34" charset="-127"/>
                <a:ea typeface="에스코어 드림 5 Medium" panose="020B0503030302020204" pitchFamily="34" charset="-127"/>
              </a:rPr>
              <a:t>                    </a:t>
            </a:r>
            <a:r>
              <a:rPr lang="ko-KR" altLang="en-US" dirty="0">
                <a:latin typeface="에스코어 드림 5 Medium" panose="020B0503030302020204" pitchFamily="34" charset="-127"/>
                <a:ea typeface="에스코어 드림 5 Medium" panose="020B0503030302020204" pitchFamily="34" charset="-127"/>
              </a:rPr>
              <a:t>이용시간 </a:t>
            </a:r>
            <a:r>
              <a:rPr lang="en-US" altLang="ko-KR" dirty="0">
                <a:latin typeface="에스코어 드림 5 Medium" panose="020B0503030302020204" pitchFamily="34" charset="-127"/>
                <a:ea typeface="에스코어 드림 5 Medium" panose="020B0503030302020204" pitchFamily="34" charset="-127"/>
              </a:rPr>
              <a:t>:</a:t>
            </a:r>
            <a:r>
              <a:rPr lang="en-US" altLang="ko-KR" dirty="0">
                <a:solidFill>
                  <a:srgbClr val="0070C0"/>
                </a:solidFill>
                <a:latin typeface="에스코어 드림 5 Medium" panose="020B0503030302020204" pitchFamily="34" charset="-127"/>
                <a:ea typeface="에스코어 드림 5 Medium" panose="020B0503030302020204" pitchFamily="34" charset="-127"/>
              </a:rPr>
              <a:t> (</a:t>
            </a:r>
            <a:r>
              <a:rPr lang="ko-KR" altLang="en-US" dirty="0">
                <a:solidFill>
                  <a:schemeClr val="accent5">
                    <a:lumMod val="75000"/>
                  </a:schemeClr>
                </a:solidFill>
                <a:latin typeface="에스코어 드림 5 Medium" panose="020B0503030302020204" pitchFamily="34" charset="-127"/>
                <a:ea typeface="에스코어 드림 5 Medium" panose="020B0503030302020204" pitchFamily="34" charset="-127"/>
              </a:rPr>
              <a:t>신고</a:t>
            </a:r>
            <a:r>
              <a:rPr lang="en-US" altLang="ko-KR" dirty="0">
                <a:solidFill>
                  <a:schemeClr val="accent5">
                    <a:lumMod val="75000"/>
                  </a:schemeClr>
                </a:solidFill>
                <a:latin typeface="에스코어 드림 5 Medium" panose="020B0503030302020204" pitchFamily="34" charset="-127"/>
                <a:ea typeface="에스코어 드림 5 Medium" panose="020B0503030302020204" pitchFamily="34" charset="-127"/>
              </a:rPr>
              <a:t>)</a:t>
            </a:r>
            <a:r>
              <a:rPr lang="ko-KR" altLang="en-US" dirty="0">
                <a:solidFill>
                  <a:schemeClr val="accent5">
                    <a:lumMod val="75000"/>
                  </a:schemeClr>
                </a:solidFill>
                <a:latin typeface="에스코어 드림 5 Medium" panose="020B0503030302020204" pitchFamily="34" charset="-127"/>
                <a:ea typeface="에스코어 드림 5 Medium" panose="020B0503030302020204" pitchFamily="34" charset="-127"/>
              </a:rPr>
              <a:t> </a:t>
            </a:r>
            <a:r>
              <a:rPr lang="en-US" altLang="ko-KR" dirty="0">
                <a:latin typeface="에스코어 드림 5 Medium" panose="020B0503030302020204" pitchFamily="34" charset="-127"/>
                <a:ea typeface="에스코어 드림 5 Medium" panose="020B0503030302020204" pitchFamily="34" charset="-127"/>
              </a:rPr>
              <a:t>06:00 ~ </a:t>
            </a:r>
            <a:r>
              <a:rPr lang="en-US" altLang="ko-KR" dirty="0">
                <a:solidFill>
                  <a:srgbClr val="FF0000"/>
                </a:solidFill>
                <a:latin typeface="에스코어 드림 5 Medium" panose="020B0503030302020204" pitchFamily="34" charset="-127"/>
                <a:ea typeface="에스코어 드림 5 Medium" panose="020B0503030302020204" pitchFamily="34" charset="-127"/>
              </a:rPr>
              <a:t>24:00</a:t>
            </a:r>
            <a:r>
              <a:rPr lang="en-US" altLang="ko-KR" dirty="0">
                <a:solidFill>
                  <a:srgbClr val="44546A"/>
                </a:solidFill>
                <a:latin typeface="에스코어 드림 5 Medium" panose="020B0503030302020204" pitchFamily="34" charset="-127"/>
                <a:ea typeface="에스코어 드림 5 Medium" panose="020B0503030302020204" pitchFamily="34" charset="-127"/>
              </a:rPr>
              <a:t>, </a:t>
            </a:r>
            <a:r>
              <a:rPr lang="en-US" altLang="ko-KR" dirty="0">
                <a:solidFill>
                  <a:schemeClr val="accent5">
                    <a:lumMod val="75000"/>
                  </a:schemeClr>
                </a:solidFill>
                <a:latin typeface="에스코어 드림 5 Medium" panose="020B0503030302020204" pitchFamily="34" charset="-127"/>
                <a:ea typeface="에스코어 드림 5 Medium" panose="020B0503030302020204" pitchFamily="34" charset="-127"/>
              </a:rPr>
              <a:t>(</a:t>
            </a:r>
            <a:r>
              <a:rPr lang="ko-KR" altLang="en-US" dirty="0">
                <a:solidFill>
                  <a:schemeClr val="accent5">
                    <a:lumMod val="75000"/>
                  </a:schemeClr>
                </a:solidFill>
                <a:latin typeface="에스코어 드림 5 Medium" panose="020B0503030302020204" pitchFamily="34" charset="-127"/>
                <a:ea typeface="에스코어 드림 5 Medium" panose="020B0503030302020204" pitchFamily="34" charset="-127"/>
              </a:rPr>
              <a:t>납부</a:t>
            </a:r>
            <a:r>
              <a:rPr lang="en-US" altLang="ko-KR" dirty="0">
                <a:solidFill>
                  <a:schemeClr val="accent5">
                    <a:lumMod val="75000"/>
                  </a:schemeClr>
                </a:solidFill>
                <a:latin typeface="에스코어 드림 5 Medium" panose="020B0503030302020204" pitchFamily="34" charset="-127"/>
                <a:ea typeface="에스코어 드림 5 Medium" panose="020B0503030302020204" pitchFamily="34" charset="-127"/>
              </a:rPr>
              <a:t>)</a:t>
            </a:r>
            <a:r>
              <a:rPr lang="en-US" altLang="ko-KR" dirty="0">
                <a:solidFill>
                  <a:srgbClr val="0070C0"/>
                </a:solidFill>
                <a:latin typeface="에스코어 드림 5 Medium" panose="020B0503030302020204" pitchFamily="34" charset="-127"/>
                <a:ea typeface="에스코어 드림 5 Medium" panose="020B0503030302020204" pitchFamily="34" charset="-127"/>
              </a:rPr>
              <a:t> </a:t>
            </a:r>
            <a:r>
              <a:rPr lang="en-US" altLang="ko-KR" dirty="0">
                <a:latin typeface="에스코어 드림 5 Medium" panose="020B0503030302020204" pitchFamily="34" charset="-127"/>
                <a:ea typeface="에스코어 드림 5 Medium" panose="020B0503030302020204" pitchFamily="34" charset="-127"/>
              </a:rPr>
              <a:t>07:00 ~</a:t>
            </a:r>
            <a:r>
              <a:rPr lang="en-US" altLang="ko-KR" dirty="0">
                <a:solidFill>
                  <a:srgbClr val="0070C0"/>
                </a:solidFill>
                <a:latin typeface="에스코어 드림 5 Medium" panose="020B0503030302020204" pitchFamily="34" charset="-127"/>
                <a:ea typeface="에스코어 드림 5 Medium" panose="020B0503030302020204" pitchFamily="34" charset="-127"/>
              </a:rPr>
              <a:t> </a:t>
            </a:r>
            <a:r>
              <a:rPr lang="en-US" altLang="ko-KR" dirty="0">
                <a:solidFill>
                  <a:srgbClr val="FF0000"/>
                </a:solidFill>
                <a:latin typeface="에스코어 드림 5 Medium" panose="020B0503030302020204" pitchFamily="34" charset="-127"/>
                <a:ea typeface="에스코어 드림 5 Medium" panose="020B0503030302020204" pitchFamily="34" charset="-127"/>
              </a:rPr>
              <a:t>23:30</a:t>
            </a:r>
          </a:p>
          <a:p>
            <a:pPr lvl="1" algn="ctr">
              <a:lnSpc>
                <a:spcPct val="150000"/>
              </a:lnSpc>
            </a:pPr>
            <a:r>
              <a:rPr lang="en-US" altLang="ko-KR" dirty="0">
                <a:solidFill>
                  <a:srgbClr val="7030A0"/>
                </a:solidFill>
                <a:latin typeface="에스코어 드림 5 Medium" panose="020B0503030302020204" pitchFamily="34" charset="-127"/>
                <a:ea typeface="에스코어 드림 5 Medium" panose="020B0503030302020204" pitchFamily="34" charset="-127"/>
              </a:rPr>
              <a:t>[</a:t>
            </a:r>
            <a:r>
              <a:rPr lang="ko-KR" altLang="en-US" dirty="0">
                <a:solidFill>
                  <a:srgbClr val="7030A0"/>
                </a:solidFill>
                <a:latin typeface="에스코어 드림 5 Medium" panose="020B0503030302020204" pitchFamily="34" charset="-127"/>
                <a:ea typeface="에스코어 드림 5 Medium" panose="020B0503030302020204" pitchFamily="34" charset="-127"/>
              </a:rPr>
              <a:t>신고</a:t>
            </a:r>
            <a:r>
              <a:rPr lang="en-US" altLang="ko-KR" dirty="0">
                <a:solidFill>
                  <a:srgbClr val="7030A0"/>
                </a:solidFill>
                <a:latin typeface="에스코어 드림 5 Medium" panose="020B0503030302020204" pitchFamily="34" charset="-127"/>
                <a:ea typeface="에스코어 드림 5 Medium" panose="020B0503030302020204" pitchFamily="34" charset="-127"/>
              </a:rPr>
              <a:t>/</a:t>
            </a:r>
            <a:r>
              <a:rPr lang="ko-KR" altLang="en-US" dirty="0">
                <a:solidFill>
                  <a:srgbClr val="7030A0"/>
                </a:solidFill>
                <a:latin typeface="에스코어 드림 5 Medium" panose="020B0503030302020204" pitchFamily="34" charset="-127"/>
                <a:ea typeface="에스코어 드림 5 Medium" panose="020B0503030302020204" pitchFamily="34" charset="-127"/>
              </a:rPr>
              <a:t>납부</a:t>
            </a:r>
            <a:r>
              <a:rPr lang="en-US" altLang="ko-KR" dirty="0">
                <a:solidFill>
                  <a:srgbClr val="7030A0"/>
                </a:solidFill>
                <a:latin typeface="에스코어 드림 5 Medium" panose="020B0503030302020204" pitchFamily="34" charset="-127"/>
                <a:ea typeface="에스코어 드림 5 Medium" panose="020B0503030302020204" pitchFamily="34" charset="-127"/>
              </a:rPr>
              <a:t>] → [</a:t>
            </a:r>
            <a:r>
              <a:rPr lang="ko-KR" altLang="en-US" dirty="0">
                <a:solidFill>
                  <a:srgbClr val="7030A0"/>
                </a:solidFill>
                <a:latin typeface="에스코어 드림 5 Medium" panose="020B0503030302020204" pitchFamily="34" charset="-127"/>
                <a:ea typeface="에스코어 드림 5 Medium" panose="020B0503030302020204" pitchFamily="34" charset="-127"/>
              </a:rPr>
              <a:t>세금신고</a:t>
            </a:r>
            <a:r>
              <a:rPr lang="en-US" altLang="ko-KR" dirty="0">
                <a:solidFill>
                  <a:srgbClr val="7030A0"/>
                </a:solidFill>
                <a:latin typeface="에스코어 드림 5 Medium" panose="020B0503030302020204" pitchFamily="34" charset="-127"/>
                <a:ea typeface="에스코어 드림 5 Medium" panose="020B0503030302020204" pitchFamily="34" charset="-127"/>
              </a:rPr>
              <a:t>] → [</a:t>
            </a:r>
            <a:r>
              <a:rPr lang="ko-KR" altLang="en-US" dirty="0">
                <a:solidFill>
                  <a:srgbClr val="7030A0"/>
                </a:solidFill>
                <a:latin typeface="에스코어 드림 5 Medium" panose="020B0503030302020204" pitchFamily="34" charset="-127"/>
                <a:ea typeface="에스코어 드림 5 Medium" panose="020B0503030302020204" pitchFamily="34" charset="-127"/>
              </a:rPr>
              <a:t>법인세</a:t>
            </a:r>
            <a:r>
              <a:rPr lang="en-US" altLang="ko-KR" dirty="0">
                <a:solidFill>
                  <a:srgbClr val="7030A0"/>
                </a:solidFill>
                <a:latin typeface="에스코어 드림 5 Medium" panose="020B0503030302020204" pitchFamily="34" charset="-127"/>
                <a:ea typeface="에스코어 드림 5 Medium" panose="020B0503030302020204" pitchFamily="34" charset="-127"/>
              </a:rPr>
              <a:t>] → [</a:t>
            </a:r>
            <a:r>
              <a:rPr lang="ko-KR" altLang="en-US" dirty="0">
                <a:solidFill>
                  <a:srgbClr val="7030A0"/>
                </a:solidFill>
                <a:latin typeface="에스코어 드림 5 Medium" panose="020B0503030302020204" pitchFamily="34" charset="-127"/>
                <a:ea typeface="에스코어 드림 5 Medium" panose="020B0503030302020204" pitchFamily="34" charset="-127"/>
              </a:rPr>
              <a:t>정기신고</a:t>
            </a:r>
            <a:r>
              <a:rPr lang="en-US" altLang="ko-KR" dirty="0">
                <a:solidFill>
                  <a:srgbClr val="7030A0"/>
                </a:solidFill>
                <a:latin typeface="에스코어 드림 5 Medium" panose="020B0503030302020204" pitchFamily="34" charset="-127"/>
                <a:ea typeface="에스코어 드림 5 Medium" panose="020B0503030302020204" pitchFamily="34" charset="-127"/>
              </a:rPr>
              <a:t>] → [</a:t>
            </a:r>
            <a:r>
              <a:rPr lang="ko-KR" altLang="en-US" dirty="0">
                <a:solidFill>
                  <a:srgbClr val="7030A0"/>
                </a:solidFill>
                <a:latin typeface="에스코어 드림 5 Medium" panose="020B0503030302020204" pitchFamily="34" charset="-127"/>
                <a:ea typeface="에스코어 드림 5 Medium" panose="020B0503030302020204" pitchFamily="34" charset="-127"/>
              </a:rPr>
              <a:t>신고서 작성</a:t>
            </a:r>
            <a:r>
              <a:rPr lang="en-US" altLang="ko-KR" dirty="0">
                <a:solidFill>
                  <a:srgbClr val="7030A0"/>
                </a:solidFill>
                <a:latin typeface="에스코어 드림 5 Medium" panose="020B0503030302020204" pitchFamily="34" charset="-127"/>
                <a:ea typeface="에스코어 드림 5 Medium" panose="020B0503030302020204" pitchFamily="34" charset="-127"/>
              </a:rPr>
              <a:t>] → [</a:t>
            </a:r>
            <a:r>
              <a:rPr lang="ko-KR" altLang="en-US" dirty="0">
                <a:solidFill>
                  <a:srgbClr val="7030A0"/>
                </a:solidFill>
                <a:latin typeface="에스코어 드림 5 Medium" panose="020B0503030302020204" pitchFamily="34" charset="-127"/>
                <a:ea typeface="에스코어 드림 5 Medium" panose="020B0503030302020204" pitchFamily="34" charset="-127"/>
              </a:rPr>
              <a:t>전송</a:t>
            </a:r>
            <a:r>
              <a:rPr lang="en-US" altLang="ko-KR" dirty="0">
                <a:solidFill>
                  <a:srgbClr val="7030A0"/>
                </a:solidFill>
                <a:latin typeface="에스코어 드림 5 Medium" panose="020B0503030302020204" pitchFamily="34" charset="-127"/>
                <a:ea typeface="에스코어 드림 5 Medium" panose="020B0503030302020204" pitchFamily="34" charset="-127"/>
              </a:rPr>
              <a:t>] → [</a:t>
            </a:r>
            <a:r>
              <a:rPr lang="ko-KR" altLang="en-US" dirty="0">
                <a:solidFill>
                  <a:srgbClr val="7030A0"/>
                </a:solidFill>
                <a:latin typeface="에스코어 드림 5 Medium" panose="020B0503030302020204" pitchFamily="34" charset="-127"/>
                <a:ea typeface="에스코어 드림 5 Medium" panose="020B0503030302020204" pitchFamily="34" charset="-127"/>
              </a:rPr>
              <a:t>접수증 확인 </a:t>
            </a:r>
            <a:r>
              <a:rPr lang="en-US" altLang="ko-KR" dirty="0">
                <a:solidFill>
                  <a:srgbClr val="7030A0"/>
                </a:solidFill>
                <a:latin typeface="에스코어 드림 5 Medium" panose="020B0503030302020204" pitchFamily="34" charset="-127"/>
                <a:ea typeface="에스코어 드림 5 Medium" panose="020B0503030302020204" pitchFamily="34" charset="-127"/>
              </a:rPr>
              <a:t>] </a:t>
            </a:r>
          </a:p>
        </p:txBody>
      </p:sp>
      <p:pic>
        <p:nvPicPr>
          <p:cNvPr id="15" name="그림 14">
            <a:extLst>
              <a:ext uri="{FF2B5EF4-FFF2-40B4-BE49-F238E27FC236}">
                <a16:creationId xmlns:a16="http://schemas.microsoft.com/office/drawing/2014/main" xmlns="" id="{132ADD2B-817A-432C-8254-23DE6F9FBF8B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24957" t="13372" r="64765" b="81217"/>
          <a:stretch/>
        </p:blipFill>
        <p:spPr>
          <a:xfrm>
            <a:off x="1266883" y="2429203"/>
            <a:ext cx="2409298" cy="65855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xmlns="" id="{4114308F-5471-44A4-91C4-56D849A1A9DC}"/>
              </a:ext>
            </a:extLst>
          </p:cNvPr>
          <p:cNvSpPr txBox="1"/>
          <p:nvPr/>
        </p:nvSpPr>
        <p:spPr>
          <a:xfrm>
            <a:off x="1674143" y="3836559"/>
            <a:ext cx="10413536" cy="19043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just">
              <a:lnSpc>
                <a:spcPct val="150000"/>
              </a:lnSpc>
              <a:buClr>
                <a:srgbClr val="334457"/>
              </a:buClr>
              <a:buFont typeface="Wingdings" panose="05000000000000000000" pitchFamily="2" charset="2"/>
              <a:buChar char="§"/>
            </a:pPr>
            <a:r>
              <a:rPr lang="ko-KR" altLang="en-US" dirty="0">
                <a:solidFill>
                  <a:schemeClr val="accent5">
                    <a:lumMod val="75000"/>
                  </a:schemeClr>
                </a:solidFill>
                <a:latin typeface="에스코어 드림 5 Medium" panose="020B0503030302020204" pitchFamily="34" charset="-127"/>
                <a:ea typeface="에스코어 드림 5 Medium" panose="020B0503030302020204" pitchFamily="34" charset="-127"/>
              </a:rPr>
              <a:t>영업실적</a:t>
            </a:r>
            <a:r>
              <a:rPr lang="ko-KR" altLang="en-US" dirty="0">
                <a:solidFill>
                  <a:srgbClr val="7030A0"/>
                </a:solidFill>
                <a:latin typeface="에스코어 드림 5 Medium" panose="020B0503030302020204" pitchFamily="34" charset="-127"/>
                <a:ea typeface="에스코어 드림 5 Medium" panose="020B0503030302020204" pitchFamily="34" charset="-127"/>
              </a:rPr>
              <a:t> </a:t>
            </a:r>
            <a:r>
              <a:rPr lang="ko-KR" altLang="en-US" dirty="0">
                <a:latin typeface="에스코어 드림 5 Medium" panose="020B0503030302020204" pitchFamily="34" charset="-127"/>
                <a:ea typeface="에스코어 드림 5 Medium" panose="020B0503030302020204" pitchFamily="34" charset="-127"/>
              </a:rPr>
              <a:t>및</a:t>
            </a:r>
            <a:r>
              <a:rPr lang="ko-KR" altLang="en-US" dirty="0">
                <a:solidFill>
                  <a:srgbClr val="334457"/>
                </a:solidFill>
                <a:latin typeface="에스코어 드림 5 Medium" panose="020B0503030302020204" pitchFamily="34" charset="-127"/>
                <a:ea typeface="에스코어 드림 5 Medium" panose="020B0503030302020204" pitchFamily="34" charset="-127"/>
              </a:rPr>
              <a:t> </a:t>
            </a:r>
            <a:r>
              <a:rPr lang="ko-KR" altLang="en-US" dirty="0">
                <a:solidFill>
                  <a:schemeClr val="accent5">
                    <a:lumMod val="75000"/>
                  </a:schemeClr>
                </a:solidFill>
                <a:latin typeface="에스코어 드림 5 Medium" panose="020B0503030302020204" pitchFamily="34" charset="-127"/>
                <a:ea typeface="에스코어 드림 5 Medium" panose="020B0503030302020204" pitchFamily="34" charset="-127"/>
              </a:rPr>
              <a:t>세무조정 사항</a:t>
            </a:r>
            <a:r>
              <a:rPr lang="ko-KR" altLang="en-US" dirty="0">
                <a:latin typeface="에스코어 드림 5 Medium" panose="020B0503030302020204" pitchFamily="34" charset="-127"/>
                <a:ea typeface="에스코어 드림 5 Medium" panose="020B0503030302020204" pitchFamily="34" charset="-127"/>
              </a:rPr>
              <a:t>이</a:t>
            </a:r>
            <a:r>
              <a:rPr lang="ko-KR" altLang="en-US" dirty="0">
                <a:solidFill>
                  <a:srgbClr val="7030A0"/>
                </a:solidFill>
                <a:latin typeface="에스코어 드림 5 Medium" panose="020B0503030302020204" pitchFamily="34" charset="-127"/>
                <a:ea typeface="에스코어 드림 5 Medium" panose="020B0503030302020204" pitchFamily="34" charset="-127"/>
              </a:rPr>
              <a:t> </a:t>
            </a:r>
            <a:r>
              <a:rPr lang="ko-KR" altLang="en-US" dirty="0">
                <a:solidFill>
                  <a:schemeClr val="accent5">
                    <a:lumMod val="75000"/>
                  </a:schemeClr>
                </a:solidFill>
                <a:latin typeface="에스코어 드림 5 Medium" panose="020B0503030302020204" pitchFamily="34" charset="-127"/>
                <a:ea typeface="에스코어 드림 5 Medium" panose="020B0503030302020204" pitchFamily="34" charset="-127"/>
              </a:rPr>
              <a:t>없는 법인</a:t>
            </a:r>
            <a:r>
              <a:rPr lang="en-US" altLang="ko-KR" sz="1400" dirty="0">
                <a:latin typeface="에스코어 드림 5 Medium" panose="020B0503030302020204" pitchFamily="34" charset="-127"/>
                <a:ea typeface="에스코어 드림 5 Medium" panose="020B0503030302020204" pitchFamily="34" charset="-127"/>
              </a:rPr>
              <a:t>(</a:t>
            </a:r>
            <a:r>
              <a:rPr lang="ko-KR" altLang="en-US" sz="1400" dirty="0">
                <a:latin typeface="에스코어 드림 5 Medium" panose="020B0503030302020204" pitchFamily="34" charset="-127"/>
                <a:ea typeface="에스코어 드림 5 Medium" panose="020B0503030302020204" pitchFamily="34" charset="-127"/>
              </a:rPr>
              <a:t>신고의무 있음</a:t>
            </a:r>
            <a:r>
              <a:rPr lang="en-US" altLang="ko-KR" sz="1400" dirty="0">
                <a:latin typeface="에스코어 드림 5 Medium" panose="020B0503030302020204" pitchFamily="34" charset="-127"/>
                <a:ea typeface="에스코어 드림 5 Medium" panose="020B0503030302020204" pitchFamily="34" charset="-127"/>
              </a:rPr>
              <a:t>) </a:t>
            </a:r>
            <a:r>
              <a:rPr lang="ko-KR" altLang="en-US" dirty="0">
                <a:latin typeface="에스코어 드림 5 Medium" panose="020B0503030302020204" pitchFamily="34" charset="-127"/>
                <a:ea typeface="에스코어 드림 5 Medium" panose="020B0503030302020204" pitchFamily="34" charset="-127"/>
              </a:rPr>
              <a:t>은 간편 전자신고</a:t>
            </a:r>
            <a:endParaRPr lang="en-US" altLang="ko-KR" dirty="0">
              <a:latin typeface="에스코어 드림 5 Medium" panose="020B0503030302020204" pitchFamily="34" charset="-127"/>
              <a:ea typeface="에스코어 드림 5 Medium" panose="020B0503030302020204" pitchFamily="34" charset="-127"/>
            </a:endParaRPr>
          </a:p>
          <a:p>
            <a:pPr lvl="1" algn="just">
              <a:lnSpc>
                <a:spcPct val="150000"/>
              </a:lnSpc>
              <a:buClr>
                <a:srgbClr val="334457"/>
              </a:buClr>
            </a:pPr>
            <a:r>
              <a:rPr lang="en-US" altLang="ko-KR" sz="1600" dirty="0">
                <a:latin typeface="에스코어 드림 5 Medium" panose="020B0503030302020204" pitchFamily="34" charset="-127"/>
                <a:ea typeface="에스코어 드림 5 Medium" panose="020B0503030302020204" pitchFamily="34" charset="-127"/>
              </a:rPr>
              <a:t>- </a:t>
            </a:r>
            <a:r>
              <a:rPr lang="ko-KR" altLang="en-US" sz="1600" dirty="0">
                <a:latin typeface="에스코어 드림 5 Medium" panose="020B0503030302020204" pitchFamily="34" charset="-127"/>
                <a:ea typeface="에스코어 드림 5 Medium" panose="020B0503030302020204" pitchFamily="34" charset="-127"/>
              </a:rPr>
              <a:t>법인 기본사항</a:t>
            </a:r>
            <a:r>
              <a:rPr lang="en-US" altLang="ko-KR" sz="1600" dirty="0">
                <a:latin typeface="에스코어 드림 5 Medium" panose="020B0503030302020204" pitchFamily="34" charset="-127"/>
                <a:ea typeface="에스코어 드림 5 Medium" panose="020B0503030302020204" pitchFamily="34" charset="-127"/>
              </a:rPr>
              <a:t>, </a:t>
            </a:r>
            <a:r>
              <a:rPr lang="ko-KR" altLang="en-US" sz="1600" dirty="0">
                <a:latin typeface="에스코어 드림 5 Medium" panose="020B0503030302020204" pitchFamily="34" charset="-127"/>
                <a:ea typeface="에스코어 드림 5 Medium" panose="020B0503030302020204" pitchFamily="34" charset="-127"/>
              </a:rPr>
              <a:t>재무제표</a:t>
            </a:r>
            <a:r>
              <a:rPr lang="en-US" altLang="ko-KR" sz="1600" dirty="0">
                <a:latin typeface="에스코어 드림 5 Medium" panose="020B0503030302020204" pitchFamily="34" charset="-127"/>
                <a:ea typeface="에스코어 드림 5 Medium" panose="020B0503030302020204" pitchFamily="34" charset="-127"/>
              </a:rPr>
              <a:t>, </a:t>
            </a:r>
            <a:r>
              <a:rPr lang="ko-KR" altLang="en-US" sz="1600" dirty="0">
                <a:latin typeface="에스코어 드림 5 Medium" panose="020B0503030302020204" pitchFamily="34" charset="-127"/>
                <a:ea typeface="에스코어 드림 5 Medium" panose="020B0503030302020204" pitchFamily="34" charset="-127"/>
              </a:rPr>
              <a:t>과세표준 및 세액조정계산서만 입력</a:t>
            </a:r>
            <a:endParaRPr lang="en-US" altLang="ko-KR" sz="1600" dirty="0">
              <a:latin typeface="에스코어 드림 5 Medium" panose="020B0503030302020204" pitchFamily="34" charset="-127"/>
              <a:ea typeface="에스코어 드림 5 Medium" panose="020B0503030302020204" pitchFamily="34" charset="-127"/>
            </a:endParaRPr>
          </a:p>
          <a:p>
            <a:pPr marL="342900" indent="-342900" algn="just">
              <a:lnSpc>
                <a:spcPct val="200000"/>
              </a:lnSpc>
              <a:buClr>
                <a:srgbClr val="334457"/>
              </a:buClr>
              <a:buFont typeface="Wingdings" panose="05000000000000000000" pitchFamily="2" charset="2"/>
              <a:buChar char="§"/>
            </a:pPr>
            <a:r>
              <a:rPr lang="ko-KR" altLang="en-US" dirty="0">
                <a:solidFill>
                  <a:schemeClr val="accent5">
                    <a:lumMod val="75000"/>
                  </a:schemeClr>
                </a:solidFill>
                <a:latin typeface="에스코어 드림 5 Medium" panose="020B0503030302020204" pitchFamily="34" charset="-127"/>
                <a:ea typeface="에스코어 드림 5 Medium" panose="020B0503030302020204" pitchFamily="34" charset="-127"/>
              </a:rPr>
              <a:t>이자소득만 있는 비영리법인</a:t>
            </a:r>
            <a:r>
              <a:rPr lang="ko-KR" altLang="en-US" dirty="0">
                <a:latin typeface="에스코어 드림 5 Medium" panose="020B0503030302020204" pitchFamily="34" charset="-127"/>
                <a:ea typeface="에스코어 드림 5 Medium" panose="020B0503030302020204" pitchFamily="34" charset="-127"/>
              </a:rPr>
              <a:t>은 간이서식에 의해  신고 가능</a:t>
            </a:r>
            <a:endParaRPr lang="en-US" altLang="ko-KR" dirty="0">
              <a:latin typeface="에스코어 드림 5 Medium" panose="020B0503030302020204" pitchFamily="34" charset="-127"/>
              <a:ea typeface="에스코어 드림 5 Medium" panose="020B0503030302020204" pitchFamily="34" charset="-127"/>
            </a:endParaRPr>
          </a:p>
          <a:p>
            <a:pPr marL="342900" indent="-342900" algn="just">
              <a:lnSpc>
                <a:spcPct val="200000"/>
              </a:lnSpc>
              <a:buFont typeface="Wingdings" panose="05000000000000000000" pitchFamily="2" charset="2"/>
              <a:buChar char="§"/>
            </a:pPr>
            <a:r>
              <a:rPr lang="ko-KR" altLang="en-US" dirty="0">
                <a:latin typeface="에스코어 드림 5 Medium" panose="020B0503030302020204" pitchFamily="34" charset="-127"/>
                <a:ea typeface="에스코어 드림 5 Medium" panose="020B0503030302020204" pitchFamily="34" charset="-127"/>
              </a:rPr>
              <a:t>결산서류 등</a:t>
            </a:r>
            <a:r>
              <a:rPr lang="ko-KR" altLang="en-US" dirty="0">
                <a:solidFill>
                  <a:srgbClr val="334457"/>
                </a:solidFill>
                <a:latin typeface="에스코어 드림 5 Medium" panose="020B0503030302020204" pitchFamily="34" charset="-127"/>
                <a:ea typeface="에스코어 드림 5 Medium" panose="020B0503030302020204" pitchFamily="34" charset="-127"/>
              </a:rPr>
              <a:t> </a:t>
            </a:r>
            <a:r>
              <a:rPr lang="ko-KR" altLang="en-US" dirty="0">
                <a:solidFill>
                  <a:schemeClr val="accent5">
                    <a:lumMod val="75000"/>
                  </a:schemeClr>
                </a:solidFill>
                <a:latin typeface="에스코어 드림 5 Medium" panose="020B0503030302020204" pitchFamily="34" charset="-127"/>
                <a:ea typeface="에스코어 드림 5 Medium" panose="020B0503030302020204" pitchFamily="34" charset="-127"/>
              </a:rPr>
              <a:t>부속서류</a:t>
            </a:r>
            <a:r>
              <a:rPr lang="ko-KR" altLang="en-US" dirty="0">
                <a:solidFill>
                  <a:srgbClr val="334457"/>
                </a:solidFill>
                <a:latin typeface="에스코어 드림 5 Medium" panose="020B0503030302020204" pitchFamily="34" charset="-127"/>
                <a:ea typeface="에스코어 드림 5 Medium" panose="020B0503030302020204" pitchFamily="34" charset="-127"/>
              </a:rPr>
              <a:t> </a:t>
            </a:r>
            <a:r>
              <a:rPr lang="ko-KR" altLang="en-US" dirty="0">
                <a:latin typeface="에스코어 드림 5 Medium" panose="020B0503030302020204" pitchFamily="34" charset="-127"/>
                <a:ea typeface="에스코어 드림 5 Medium" panose="020B0503030302020204" pitchFamily="34" charset="-127"/>
              </a:rPr>
              <a:t>전자제출</a:t>
            </a:r>
            <a:r>
              <a:rPr lang="ko-KR" altLang="en-US" dirty="0">
                <a:solidFill>
                  <a:srgbClr val="334457"/>
                </a:solidFill>
                <a:latin typeface="에스코어 드림 5 Medium" panose="020B0503030302020204" pitchFamily="34" charset="-127"/>
                <a:ea typeface="에스코어 드림 5 Medium" panose="020B0503030302020204" pitchFamily="34" charset="-127"/>
              </a:rPr>
              <a:t>  </a:t>
            </a:r>
            <a:r>
              <a:rPr lang="en-US" altLang="ko-KR" sz="1400" dirty="0">
                <a:solidFill>
                  <a:srgbClr val="334457"/>
                </a:solidFill>
                <a:latin typeface="에스코어 드림 5 Medium" panose="020B0503030302020204" pitchFamily="34" charset="-127"/>
                <a:ea typeface="에스코어 드림 5 Medium" panose="020B0503030302020204" pitchFamily="34" charset="-127"/>
              </a:rPr>
              <a:t>:  </a:t>
            </a:r>
            <a:r>
              <a:rPr lang="en-US" altLang="ko-KR" sz="1600" dirty="0">
                <a:solidFill>
                  <a:srgbClr val="7030A0"/>
                </a:solidFill>
                <a:latin typeface="에스코어 드림 5 Medium" panose="020B0503030302020204" pitchFamily="34" charset="-127"/>
                <a:ea typeface="에스코어 드림 5 Medium" panose="020B0503030302020204" pitchFamily="34" charset="-127"/>
              </a:rPr>
              <a:t>[</a:t>
            </a:r>
            <a:r>
              <a:rPr lang="ko-KR" altLang="en-US" sz="1600" dirty="0">
                <a:solidFill>
                  <a:srgbClr val="7030A0"/>
                </a:solidFill>
                <a:latin typeface="에스코어 드림 5 Medium" panose="020B0503030302020204" pitchFamily="34" charset="-127"/>
                <a:ea typeface="에스코어 드림 5 Medium" panose="020B0503030302020204" pitchFamily="34" charset="-127"/>
              </a:rPr>
              <a:t>신고</a:t>
            </a:r>
            <a:r>
              <a:rPr lang="en-US" altLang="ko-KR" sz="1600" dirty="0">
                <a:solidFill>
                  <a:srgbClr val="7030A0"/>
                </a:solidFill>
                <a:latin typeface="에스코어 드림 5 Medium" panose="020B0503030302020204" pitchFamily="34" charset="-127"/>
                <a:ea typeface="에스코어 드림 5 Medium" panose="020B0503030302020204" pitchFamily="34" charset="-127"/>
              </a:rPr>
              <a:t>/</a:t>
            </a:r>
            <a:r>
              <a:rPr lang="ko-KR" altLang="en-US" sz="1600" dirty="0">
                <a:solidFill>
                  <a:srgbClr val="7030A0"/>
                </a:solidFill>
                <a:latin typeface="에스코어 드림 5 Medium" panose="020B0503030302020204" pitchFamily="34" charset="-127"/>
                <a:ea typeface="에스코어 드림 5 Medium" panose="020B0503030302020204" pitchFamily="34" charset="-127"/>
              </a:rPr>
              <a:t>납부</a:t>
            </a:r>
            <a:r>
              <a:rPr lang="en-US" altLang="ko-KR" sz="1600" dirty="0">
                <a:solidFill>
                  <a:srgbClr val="7030A0"/>
                </a:solidFill>
                <a:latin typeface="에스코어 드림 5 Medium" panose="020B0503030302020204" pitchFamily="34" charset="-127"/>
                <a:ea typeface="에스코어 드림 5 Medium" panose="020B0503030302020204" pitchFamily="34" charset="-127"/>
              </a:rPr>
              <a:t>] → [</a:t>
            </a:r>
            <a:r>
              <a:rPr lang="ko-KR" altLang="en-US" sz="1600" dirty="0">
                <a:solidFill>
                  <a:srgbClr val="7030A0"/>
                </a:solidFill>
                <a:latin typeface="에스코어 드림 5 Medium" panose="020B0503030302020204" pitchFamily="34" charset="-127"/>
                <a:ea typeface="에스코어 드림 5 Medium" panose="020B0503030302020204" pitchFamily="34" charset="-127"/>
              </a:rPr>
              <a:t>세금신고</a:t>
            </a:r>
            <a:r>
              <a:rPr lang="en-US" altLang="ko-KR" sz="1600" dirty="0">
                <a:solidFill>
                  <a:srgbClr val="7030A0"/>
                </a:solidFill>
                <a:latin typeface="에스코어 드림 5 Medium" panose="020B0503030302020204" pitchFamily="34" charset="-127"/>
                <a:ea typeface="에스코어 드림 5 Medium" panose="020B0503030302020204" pitchFamily="34" charset="-127"/>
              </a:rPr>
              <a:t>] → [</a:t>
            </a:r>
            <a:r>
              <a:rPr lang="ko-KR" altLang="en-US" sz="1600" dirty="0">
                <a:solidFill>
                  <a:srgbClr val="7030A0"/>
                </a:solidFill>
                <a:latin typeface="에스코어 드림 5 Medium" panose="020B0503030302020204" pitchFamily="34" charset="-127"/>
                <a:ea typeface="에스코어 드림 5 Medium" panose="020B0503030302020204" pitchFamily="34" charset="-127"/>
              </a:rPr>
              <a:t>법인세</a:t>
            </a:r>
            <a:r>
              <a:rPr lang="en-US" altLang="ko-KR" sz="1600" dirty="0">
                <a:solidFill>
                  <a:srgbClr val="7030A0"/>
                </a:solidFill>
                <a:latin typeface="에스코어 드림 5 Medium" panose="020B0503030302020204" pitchFamily="34" charset="-127"/>
                <a:ea typeface="에스코어 드림 5 Medium" panose="020B0503030302020204" pitchFamily="34" charset="-127"/>
              </a:rPr>
              <a:t>] → [</a:t>
            </a:r>
            <a:r>
              <a:rPr lang="ko-KR" altLang="en-US" sz="1600" dirty="0">
                <a:solidFill>
                  <a:srgbClr val="7030A0"/>
                </a:solidFill>
                <a:latin typeface="에스코어 드림 5 Medium" panose="020B0503030302020204" pitchFamily="34" charset="-127"/>
                <a:ea typeface="에스코어 드림 5 Medium" panose="020B0503030302020204" pitchFamily="34" charset="-127"/>
              </a:rPr>
              <a:t>부속서류제출</a:t>
            </a:r>
            <a:r>
              <a:rPr lang="en-US" altLang="ko-KR" sz="1600" dirty="0">
                <a:solidFill>
                  <a:srgbClr val="7030A0"/>
                </a:solidFill>
                <a:latin typeface="에스코어 드림 5 Medium" panose="020B0503030302020204" pitchFamily="34" charset="-127"/>
                <a:ea typeface="에스코어 드림 5 Medium" panose="020B0503030302020204" pitchFamily="34" charset="-127"/>
              </a:rPr>
              <a:t>] </a:t>
            </a:r>
          </a:p>
        </p:txBody>
      </p:sp>
      <p:grpSp>
        <p:nvGrpSpPr>
          <p:cNvPr id="2" name="그룹 1">
            <a:extLst>
              <a:ext uri="{FF2B5EF4-FFF2-40B4-BE49-F238E27FC236}">
                <a16:creationId xmlns:a16="http://schemas.microsoft.com/office/drawing/2014/main" xmlns="" id="{A68C9DDB-D30A-4AD9-A0CC-D82226A4E9AC}"/>
              </a:ext>
            </a:extLst>
          </p:cNvPr>
          <p:cNvGrpSpPr/>
          <p:nvPr/>
        </p:nvGrpSpPr>
        <p:grpSpPr>
          <a:xfrm>
            <a:off x="3902079" y="880656"/>
            <a:ext cx="8083741" cy="786796"/>
            <a:chOff x="3902079" y="880656"/>
            <a:chExt cx="8083741" cy="786796"/>
          </a:xfrm>
        </p:grpSpPr>
        <p:grpSp>
          <p:nvGrpSpPr>
            <p:cNvPr id="19" name="Group 27">
              <a:extLst>
                <a:ext uri="{FF2B5EF4-FFF2-40B4-BE49-F238E27FC236}">
                  <a16:creationId xmlns:a16="http://schemas.microsoft.com/office/drawing/2014/main" xmlns="" id="{8DB79AEC-490F-484C-A36B-0D17B14A8D15}"/>
                </a:ext>
              </a:extLst>
            </p:cNvPr>
            <p:cNvGrpSpPr/>
            <p:nvPr/>
          </p:nvGrpSpPr>
          <p:grpSpPr>
            <a:xfrm>
              <a:off x="3902079" y="885413"/>
              <a:ext cx="8083741" cy="782039"/>
              <a:chOff x="4598833" y="1838843"/>
              <a:chExt cx="6573143" cy="797616"/>
            </a:xfrm>
          </p:grpSpPr>
          <p:sp>
            <p:nvSpPr>
              <p:cNvPr id="21" name="Rectangle 28">
                <a:extLst>
                  <a:ext uri="{FF2B5EF4-FFF2-40B4-BE49-F238E27FC236}">
                    <a16:creationId xmlns:a16="http://schemas.microsoft.com/office/drawing/2014/main" xmlns="" id="{EF612AB8-34FC-40D1-9AD6-30ACA8E416CB}"/>
                  </a:ext>
                </a:extLst>
              </p:cNvPr>
              <p:cNvSpPr/>
              <p:nvPr/>
            </p:nvSpPr>
            <p:spPr>
              <a:xfrm>
                <a:off x="4780729" y="2174794"/>
                <a:ext cx="6391247" cy="461665"/>
              </a:xfrm>
              <a:prstGeom prst="rect">
                <a:avLst/>
              </a:prstGeom>
              <a:solidFill>
                <a:schemeClr val="accent4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r>
                  <a:rPr lang="ko-KR" altLang="en-US" sz="2000" dirty="0">
                    <a:latin typeface="에스코어 드림 6 Bold" panose="020B0703030302020204" pitchFamily="34" charset="-127"/>
                    <a:ea typeface="에스코어 드림 6 Bold" panose="020B0703030302020204" pitchFamily="34" charset="-127"/>
                  </a:rPr>
                  <a:t>           </a:t>
                </a:r>
                <a:r>
                  <a:rPr lang="en-US" altLang="ko-KR" sz="2000" dirty="0">
                    <a:latin typeface="에스코어 드림 6 Bold" panose="020B0703030302020204" pitchFamily="34" charset="-127"/>
                    <a:ea typeface="에스코어 드림 6 Bold" panose="020B0703030302020204" pitchFamily="34" charset="-127"/>
                  </a:rPr>
                  <a:t>3.</a:t>
                </a:r>
                <a:r>
                  <a:rPr lang="ko-KR" altLang="en-US" sz="2000" dirty="0">
                    <a:latin typeface="에스코어 드림 6 Bold" panose="020B0703030302020204" pitchFamily="34" charset="-127"/>
                    <a:ea typeface="에스코어 드림 6 Bold" panose="020B0703030302020204" pitchFamily="34" charset="-127"/>
                  </a:rPr>
                  <a:t>전자신고</a:t>
                </a:r>
                <a:endParaRPr lang="en-US" sz="2000" dirty="0">
                  <a:latin typeface="에스코어 드림 6 Bold" panose="020B0703030302020204" pitchFamily="34" charset="-127"/>
                  <a:ea typeface="에스코어 드림 6 Bold" panose="020B0703030302020204" pitchFamily="34" charset="-127"/>
                </a:endParaRPr>
              </a:p>
            </p:txBody>
          </p:sp>
          <p:sp>
            <p:nvSpPr>
              <p:cNvPr id="22" name="Parallelogram 31">
                <a:extLst>
                  <a:ext uri="{FF2B5EF4-FFF2-40B4-BE49-F238E27FC236}">
                    <a16:creationId xmlns:a16="http://schemas.microsoft.com/office/drawing/2014/main" xmlns="" id="{2F6EB35C-AFE5-495C-968E-DE8E30932BF9}"/>
                  </a:ext>
                </a:extLst>
              </p:cNvPr>
              <p:cNvSpPr/>
              <p:nvPr/>
            </p:nvSpPr>
            <p:spPr>
              <a:xfrm rot="5400000" flipH="1">
                <a:off x="4636437" y="1996338"/>
                <a:ext cx="777696" cy="489893"/>
              </a:xfrm>
              <a:prstGeom prst="parallelogram">
                <a:avLst>
                  <a:gd name="adj" fmla="val 55606"/>
                </a:avLst>
              </a:prstGeom>
              <a:solidFill>
                <a:schemeClr val="accent4">
                  <a:lumMod val="60000"/>
                  <a:lumOff val="4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3" name="Arrow: Pentagon 29">
                <a:extLst>
                  <a:ext uri="{FF2B5EF4-FFF2-40B4-BE49-F238E27FC236}">
                    <a16:creationId xmlns:a16="http://schemas.microsoft.com/office/drawing/2014/main" xmlns="" id="{47E90FF6-6799-430E-92DA-9D9E3F571095}"/>
                  </a:ext>
                </a:extLst>
              </p:cNvPr>
              <p:cNvSpPr/>
              <p:nvPr/>
            </p:nvSpPr>
            <p:spPr>
              <a:xfrm flipH="1">
                <a:off x="4598833" y="1838843"/>
                <a:ext cx="668642" cy="452912"/>
              </a:xfrm>
              <a:prstGeom prst="homePlate">
                <a:avLst>
                  <a:gd name="adj" fmla="val 43906"/>
                </a:avLst>
              </a:prstGeom>
              <a:solidFill>
                <a:schemeClr val="accent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xmlns="" id="{7ABC0974-9347-4475-A044-407241C3F30C}"/>
                </a:ext>
              </a:extLst>
            </p:cNvPr>
            <p:cNvSpPr txBox="1"/>
            <p:nvPr/>
          </p:nvSpPr>
          <p:spPr>
            <a:xfrm>
              <a:off x="4098255" y="880656"/>
              <a:ext cx="602478" cy="46166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ko-KR" sz="2400" b="1" dirty="0">
                  <a:solidFill>
                    <a:schemeClr val="bg1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  <a:cs typeface="Arial" pitchFamily="34" charset="0"/>
                </a:rPr>
                <a:t>Ⅰ</a:t>
              </a:r>
              <a:endParaRPr lang="ko-KR" altLang="en-US" sz="2400" b="1" dirty="0">
                <a:solidFill>
                  <a:schemeClr val="bg1"/>
                </a:solidFill>
                <a:cs typeface="Arial" pitchFamily="34" charset="0"/>
              </a:endParaRPr>
            </a:p>
          </p:txBody>
        </p:sp>
      </p:grpSp>
      <p:grpSp>
        <p:nvGrpSpPr>
          <p:cNvPr id="26" name="그룹 25">
            <a:extLst>
              <a:ext uri="{FF2B5EF4-FFF2-40B4-BE49-F238E27FC236}">
                <a16:creationId xmlns:a16="http://schemas.microsoft.com/office/drawing/2014/main" xmlns="" id="{F8CC02BB-66C1-406D-AD5B-E6D6D67C27B3}"/>
              </a:ext>
            </a:extLst>
          </p:cNvPr>
          <p:cNvGrpSpPr/>
          <p:nvPr/>
        </p:nvGrpSpPr>
        <p:grpSpPr>
          <a:xfrm>
            <a:off x="3902079" y="871698"/>
            <a:ext cx="8092705" cy="812760"/>
            <a:chOff x="3902079" y="871698"/>
            <a:chExt cx="8092705" cy="812760"/>
          </a:xfrm>
        </p:grpSpPr>
        <p:grpSp>
          <p:nvGrpSpPr>
            <p:cNvPr id="29" name="Group 27">
              <a:extLst>
                <a:ext uri="{FF2B5EF4-FFF2-40B4-BE49-F238E27FC236}">
                  <a16:creationId xmlns:a16="http://schemas.microsoft.com/office/drawing/2014/main" xmlns="" id="{9A54B1DC-60E1-4F80-87AB-D42CEB4A8C27}"/>
                </a:ext>
              </a:extLst>
            </p:cNvPr>
            <p:cNvGrpSpPr/>
            <p:nvPr/>
          </p:nvGrpSpPr>
          <p:grpSpPr>
            <a:xfrm>
              <a:off x="3902079" y="871698"/>
              <a:ext cx="8083741" cy="795757"/>
              <a:chOff x="4598833" y="1824853"/>
              <a:chExt cx="6573143" cy="811606"/>
            </a:xfrm>
          </p:grpSpPr>
          <p:sp>
            <p:nvSpPr>
              <p:cNvPr id="31" name="Rectangle 28">
                <a:extLst>
                  <a:ext uri="{FF2B5EF4-FFF2-40B4-BE49-F238E27FC236}">
                    <a16:creationId xmlns:a16="http://schemas.microsoft.com/office/drawing/2014/main" xmlns="" id="{4602E5F4-746F-4851-8440-687C5E8C731F}"/>
                  </a:ext>
                </a:extLst>
              </p:cNvPr>
              <p:cNvSpPr/>
              <p:nvPr/>
            </p:nvSpPr>
            <p:spPr>
              <a:xfrm>
                <a:off x="4780729" y="2174794"/>
                <a:ext cx="6391247" cy="461665"/>
              </a:xfrm>
              <a:prstGeom prst="rect">
                <a:avLst/>
              </a:prstGeom>
              <a:solidFill>
                <a:schemeClr val="accent4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r>
                  <a:rPr lang="ko-KR" altLang="en-US" sz="2000">
                    <a:latin typeface="에스코어 드림 6 Bold" panose="020B0703030302020204" pitchFamily="34" charset="-127"/>
                    <a:ea typeface="에스코어 드림 6 Bold" panose="020B0703030302020204" pitchFamily="34" charset="-127"/>
                  </a:rPr>
                  <a:t>           전자신고</a:t>
                </a:r>
                <a:endParaRPr lang="en-US" sz="2000" dirty="0">
                  <a:latin typeface="에스코어 드림 6 Bold" panose="020B0703030302020204" pitchFamily="34" charset="-127"/>
                  <a:ea typeface="에스코어 드림 6 Bold" panose="020B0703030302020204" pitchFamily="34" charset="-127"/>
                </a:endParaRPr>
              </a:p>
            </p:txBody>
          </p:sp>
          <p:sp>
            <p:nvSpPr>
              <p:cNvPr id="32" name="Parallelogram 31">
                <a:extLst>
                  <a:ext uri="{FF2B5EF4-FFF2-40B4-BE49-F238E27FC236}">
                    <a16:creationId xmlns:a16="http://schemas.microsoft.com/office/drawing/2014/main" xmlns="" id="{574D46CD-B737-495A-AD34-582CB3AB4ADC}"/>
                  </a:ext>
                </a:extLst>
              </p:cNvPr>
              <p:cNvSpPr/>
              <p:nvPr/>
            </p:nvSpPr>
            <p:spPr>
              <a:xfrm rot="5400000" flipH="1">
                <a:off x="4636437" y="1996338"/>
                <a:ext cx="777696" cy="489893"/>
              </a:xfrm>
              <a:prstGeom prst="parallelogram">
                <a:avLst>
                  <a:gd name="adj" fmla="val 55606"/>
                </a:avLst>
              </a:prstGeom>
              <a:solidFill>
                <a:schemeClr val="accent4">
                  <a:lumMod val="60000"/>
                  <a:lumOff val="4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3" name="Arrow: Pentagon 29">
                <a:extLst>
                  <a:ext uri="{FF2B5EF4-FFF2-40B4-BE49-F238E27FC236}">
                    <a16:creationId xmlns:a16="http://schemas.microsoft.com/office/drawing/2014/main" xmlns="" id="{0A9DC668-D541-4A70-948A-49A9EB6693E3}"/>
                  </a:ext>
                </a:extLst>
              </p:cNvPr>
              <p:cNvSpPr/>
              <p:nvPr/>
            </p:nvSpPr>
            <p:spPr>
              <a:xfrm flipH="1">
                <a:off x="4598833" y="1838843"/>
                <a:ext cx="668642" cy="452912"/>
              </a:xfrm>
              <a:prstGeom prst="homePlate">
                <a:avLst>
                  <a:gd name="adj" fmla="val 43906"/>
                </a:avLst>
              </a:prstGeom>
              <a:solidFill>
                <a:schemeClr val="accent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34" name="TextBox 33">
                <a:extLst>
                  <a:ext uri="{FF2B5EF4-FFF2-40B4-BE49-F238E27FC236}">
                    <a16:creationId xmlns:a16="http://schemas.microsoft.com/office/drawing/2014/main" xmlns="" id="{2F5E9CAB-DBBF-497C-9ED3-42B15D9FDC70}"/>
                  </a:ext>
                </a:extLst>
              </p:cNvPr>
              <p:cNvSpPr txBox="1"/>
              <p:nvPr/>
            </p:nvSpPr>
            <p:spPr>
              <a:xfrm>
                <a:off x="4758354" y="1824853"/>
                <a:ext cx="489894" cy="47086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altLang="ko-KR" sz="2400" b="1" dirty="0">
                    <a:solidFill>
                      <a:schemeClr val="bg1"/>
                    </a:solidFill>
                    <a:latin typeface="맑은 고딕" panose="020B0503020000020004" pitchFamily="50" charset="-127"/>
                    <a:ea typeface="맑은 고딕" panose="020B0503020000020004" pitchFamily="50" charset="-127"/>
                    <a:cs typeface="Arial" pitchFamily="34" charset="0"/>
                  </a:rPr>
                  <a:t>Ⅰ</a:t>
                </a:r>
                <a:endParaRPr lang="ko-KR" altLang="en-US" sz="2400" b="1" dirty="0">
                  <a:solidFill>
                    <a:schemeClr val="bg1"/>
                  </a:solidFill>
                  <a:cs typeface="Arial" pitchFamily="34" charset="0"/>
                </a:endParaRPr>
              </a:p>
            </p:txBody>
          </p:sp>
        </p:grpSp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xmlns="" id="{B282E8FE-AF11-470A-A50F-780AD46C930E}"/>
                </a:ext>
              </a:extLst>
            </p:cNvPr>
            <p:cNvSpPr txBox="1"/>
            <p:nvPr/>
          </p:nvSpPr>
          <p:spPr>
            <a:xfrm>
              <a:off x="10863435" y="1407459"/>
              <a:ext cx="1131349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ko-KR" altLang="en-US" sz="1200" dirty="0">
                  <a:solidFill>
                    <a:schemeClr val="bg1"/>
                  </a:solidFill>
                  <a:latin typeface="에스코어 드림 6 Bold" panose="020B0703030302020204" pitchFamily="34" charset="-127"/>
                  <a:ea typeface="에스코어 드림 6 Bold" panose="020B0703030302020204" pitchFamily="34" charset="-127"/>
                </a:rPr>
                <a:t>신고납부안내</a:t>
              </a:r>
              <a:endParaRPr lang="ko-KR" altLang="en-US" dirty="0">
                <a:solidFill>
                  <a:schemeClr val="bg1"/>
                </a:solidFill>
                <a:latin typeface="에스코어 드림 6 Bold" panose="020B0703030302020204" pitchFamily="34" charset="-127"/>
                <a:ea typeface="에스코어 드림 6 Bold" panose="020B0703030302020204" pitchFamily="34" charset="-127"/>
              </a:endParaRPr>
            </a:p>
          </p:txBody>
        </p:sp>
      </p:grpSp>
      <p:grpSp>
        <p:nvGrpSpPr>
          <p:cNvPr id="35" name="그룹 34">
            <a:extLst>
              <a:ext uri="{FF2B5EF4-FFF2-40B4-BE49-F238E27FC236}">
                <a16:creationId xmlns:a16="http://schemas.microsoft.com/office/drawing/2014/main" xmlns="" id="{3872F4F1-B130-4417-A95C-06425D73D99E}"/>
              </a:ext>
            </a:extLst>
          </p:cNvPr>
          <p:cNvGrpSpPr/>
          <p:nvPr/>
        </p:nvGrpSpPr>
        <p:grpSpPr>
          <a:xfrm>
            <a:off x="2608311" y="885415"/>
            <a:ext cx="2125067" cy="444066"/>
            <a:chOff x="2608311" y="885415"/>
            <a:chExt cx="2125067" cy="444066"/>
          </a:xfrm>
        </p:grpSpPr>
        <p:sp>
          <p:nvSpPr>
            <p:cNvPr id="36" name="Arrow: Pentagon 29">
              <a:extLst>
                <a:ext uri="{FF2B5EF4-FFF2-40B4-BE49-F238E27FC236}">
                  <a16:creationId xmlns:a16="http://schemas.microsoft.com/office/drawing/2014/main" xmlns="" id="{6EF72ECF-E9AE-4A78-AB7F-1DBCEAB27E3E}"/>
                </a:ext>
              </a:extLst>
            </p:cNvPr>
            <p:cNvSpPr/>
            <p:nvPr/>
          </p:nvSpPr>
          <p:spPr>
            <a:xfrm flipH="1">
              <a:off x="2608311" y="885415"/>
              <a:ext cx="2125067" cy="444066"/>
            </a:xfrm>
            <a:prstGeom prst="homePlate">
              <a:avLst>
                <a:gd name="adj" fmla="val 43906"/>
              </a:avLst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xmlns="" id="{0A3780AE-EE44-4EBC-A415-3855AA0BC7BF}"/>
                </a:ext>
              </a:extLst>
            </p:cNvPr>
            <p:cNvSpPr txBox="1"/>
            <p:nvPr/>
          </p:nvSpPr>
          <p:spPr>
            <a:xfrm>
              <a:off x="2706150" y="922032"/>
              <a:ext cx="1964449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ko-KR" b="1" dirty="0">
                  <a:solidFill>
                    <a:schemeClr val="bg1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  <a:cs typeface="Arial" pitchFamily="34" charset="0"/>
                </a:rPr>
                <a:t>Ⅰ. </a:t>
              </a:r>
              <a:r>
                <a:rPr lang="ko-KR" altLang="en-US" b="1" dirty="0">
                  <a:solidFill>
                    <a:schemeClr val="bg1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  <a:cs typeface="Arial" pitchFamily="34" charset="0"/>
                </a:rPr>
                <a:t>신고지원방향</a:t>
              </a:r>
              <a:endParaRPr lang="ko-KR" altLang="en-US" b="1" dirty="0">
                <a:solidFill>
                  <a:schemeClr val="bg1"/>
                </a:solidFill>
                <a:cs typeface="Arial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8726223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그림 8">
            <a:extLst>
              <a:ext uri="{FF2B5EF4-FFF2-40B4-BE49-F238E27FC236}">
                <a16:creationId xmlns:a16="http://schemas.microsoft.com/office/drawing/2014/main" xmlns="" id="{3B1A5D79-5902-41C8-BAED-76B0149ED52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848" b="16848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3" name="사각형: 둥근 모서리 12">
            <a:extLst>
              <a:ext uri="{FF2B5EF4-FFF2-40B4-BE49-F238E27FC236}">
                <a16:creationId xmlns:a16="http://schemas.microsoft.com/office/drawing/2014/main" xmlns="" id="{B0AAEF71-D79C-4536-A1D5-3BE6B62106F3}"/>
              </a:ext>
            </a:extLst>
          </p:cNvPr>
          <p:cNvSpPr/>
          <p:nvPr/>
        </p:nvSpPr>
        <p:spPr>
          <a:xfrm>
            <a:off x="195654" y="614106"/>
            <a:ext cx="11788030" cy="5796236"/>
          </a:xfrm>
          <a:prstGeom prst="roundRect">
            <a:avLst>
              <a:gd name="adj" fmla="val 3684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dirty="0">
                <a:solidFill>
                  <a:srgbClr val="0A1834"/>
                </a:solidFill>
              </a:rPr>
              <a:t>									</a:t>
            </a:r>
            <a:endParaRPr lang="ko-KR" altLang="en-US" dirty="0">
              <a:solidFill>
                <a:srgbClr val="0A1834"/>
              </a:solidFill>
            </a:endParaRPr>
          </a:p>
        </p:txBody>
      </p:sp>
      <p:pic>
        <p:nvPicPr>
          <p:cNvPr id="4" name="그림 3">
            <a:extLst>
              <a:ext uri="{FF2B5EF4-FFF2-40B4-BE49-F238E27FC236}">
                <a16:creationId xmlns:a16="http://schemas.microsoft.com/office/drawing/2014/main" xmlns="" id="{C9BCA64D-037A-49F7-A300-3CB2DC9B6C0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212245" y="0"/>
            <a:ext cx="1785671" cy="552517"/>
          </a:xfrm>
          <a:prstGeom prst="rect">
            <a:avLst/>
          </a:prstGeom>
        </p:spPr>
      </p:pic>
      <p:pic>
        <p:nvPicPr>
          <p:cNvPr id="14" name="그림 13">
            <a:extLst>
              <a:ext uri="{FF2B5EF4-FFF2-40B4-BE49-F238E27FC236}">
                <a16:creationId xmlns:a16="http://schemas.microsoft.com/office/drawing/2014/main" xmlns="" id="{0D9592AB-2BA6-4E77-9EDF-C43A691759C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07896" y="6459624"/>
            <a:ext cx="1525434" cy="355996"/>
          </a:xfrm>
          <a:prstGeom prst="rect">
            <a:avLst/>
          </a:prstGeom>
        </p:spPr>
      </p:pic>
      <p:sp>
        <p:nvSpPr>
          <p:cNvPr id="37" name="TextBox 36">
            <a:extLst>
              <a:ext uri="{FF2B5EF4-FFF2-40B4-BE49-F238E27FC236}">
                <a16:creationId xmlns:a16="http://schemas.microsoft.com/office/drawing/2014/main" xmlns="" id="{3A8C9166-5D9C-4CD9-9582-0B9841FC481C}"/>
              </a:ext>
            </a:extLst>
          </p:cNvPr>
          <p:cNvSpPr txBox="1"/>
          <p:nvPr/>
        </p:nvSpPr>
        <p:spPr>
          <a:xfrm>
            <a:off x="10879671" y="1407459"/>
            <a:ext cx="150582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1200" dirty="0">
                <a:solidFill>
                  <a:schemeClr val="bg1"/>
                </a:solidFill>
                <a:latin typeface="에스코어 드림 6 Bold" panose="020B0703030302020204" pitchFamily="34" charset="-127"/>
                <a:ea typeface="에스코어 드림 6 Bold" panose="020B0703030302020204" pitchFamily="34" charset="-127"/>
              </a:rPr>
              <a:t>세정지원 방안</a:t>
            </a:r>
            <a:endParaRPr lang="ko-KR" altLang="en-US" dirty="0">
              <a:solidFill>
                <a:schemeClr val="bg1"/>
              </a:solidFill>
              <a:latin typeface="에스코어 드림 6 Bold" panose="020B0703030302020204" pitchFamily="34" charset="-127"/>
              <a:ea typeface="에스코어 드림 6 Bold" panose="020B0703030302020204" pitchFamily="34" charset="-127"/>
            </a:endParaRPr>
          </a:p>
        </p:txBody>
      </p:sp>
      <p:grpSp>
        <p:nvGrpSpPr>
          <p:cNvPr id="79" name="그룹 78">
            <a:extLst>
              <a:ext uri="{FF2B5EF4-FFF2-40B4-BE49-F238E27FC236}">
                <a16:creationId xmlns:a16="http://schemas.microsoft.com/office/drawing/2014/main" xmlns="" id="{8B560BB1-20F8-417C-9F14-C6AB5BB7A3E9}"/>
              </a:ext>
            </a:extLst>
          </p:cNvPr>
          <p:cNvGrpSpPr/>
          <p:nvPr/>
        </p:nvGrpSpPr>
        <p:grpSpPr>
          <a:xfrm>
            <a:off x="2159252" y="812975"/>
            <a:ext cx="9982753" cy="997426"/>
            <a:chOff x="2159252" y="871698"/>
            <a:chExt cx="9982753" cy="997426"/>
          </a:xfrm>
        </p:grpSpPr>
        <p:grpSp>
          <p:nvGrpSpPr>
            <p:cNvPr id="80" name="그룹 79">
              <a:extLst>
                <a:ext uri="{FF2B5EF4-FFF2-40B4-BE49-F238E27FC236}">
                  <a16:creationId xmlns:a16="http://schemas.microsoft.com/office/drawing/2014/main" xmlns="" id="{F11AF6BA-C012-4C15-ADE7-319A35B9B795}"/>
                </a:ext>
              </a:extLst>
            </p:cNvPr>
            <p:cNvGrpSpPr/>
            <p:nvPr/>
          </p:nvGrpSpPr>
          <p:grpSpPr>
            <a:xfrm>
              <a:off x="2159252" y="871698"/>
              <a:ext cx="9826567" cy="795757"/>
              <a:chOff x="2159252" y="871698"/>
              <a:chExt cx="9826567" cy="795757"/>
            </a:xfrm>
          </p:grpSpPr>
          <p:grpSp>
            <p:nvGrpSpPr>
              <p:cNvPr id="82" name="Group 27">
                <a:extLst>
                  <a:ext uri="{FF2B5EF4-FFF2-40B4-BE49-F238E27FC236}">
                    <a16:creationId xmlns:a16="http://schemas.microsoft.com/office/drawing/2014/main" xmlns="" id="{6860AD1B-AFBB-454C-85E4-95DB6CE39FBE}"/>
                  </a:ext>
                </a:extLst>
              </p:cNvPr>
              <p:cNvGrpSpPr/>
              <p:nvPr/>
            </p:nvGrpSpPr>
            <p:grpSpPr>
              <a:xfrm>
                <a:off x="3910467" y="871698"/>
                <a:ext cx="8075352" cy="795757"/>
                <a:chOff x="4605654" y="1824853"/>
                <a:chExt cx="6566322" cy="811606"/>
              </a:xfrm>
            </p:grpSpPr>
            <p:sp>
              <p:nvSpPr>
                <p:cNvPr id="86" name="Rectangle 28">
                  <a:extLst>
                    <a:ext uri="{FF2B5EF4-FFF2-40B4-BE49-F238E27FC236}">
                      <a16:creationId xmlns:a16="http://schemas.microsoft.com/office/drawing/2014/main" xmlns="" id="{C14A02B2-ED7D-4653-976E-3D463CFE6ED3}"/>
                    </a:ext>
                  </a:extLst>
                </p:cNvPr>
                <p:cNvSpPr/>
                <p:nvPr/>
              </p:nvSpPr>
              <p:spPr>
                <a:xfrm>
                  <a:off x="4780729" y="2174794"/>
                  <a:ext cx="6391247" cy="461665"/>
                </a:xfrm>
                <a:prstGeom prst="rect">
                  <a:avLst/>
                </a:prstGeom>
                <a:solidFill>
                  <a:srgbClr val="0099CC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r>
                    <a:rPr lang="ko-KR" altLang="en-US" sz="2000" dirty="0">
                      <a:latin typeface="에스코어 드림 6 Bold" panose="020B0703030302020204" pitchFamily="34" charset="-127"/>
                      <a:ea typeface="에스코어 드림 6 Bold" panose="020B0703030302020204" pitchFamily="34" charset="-127"/>
                    </a:rPr>
                    <a:t>           지출증명서류 수취 검토서식</a:t>
                  </a:r>
                  <a:endParaRPr lang="en-US" sz="2000" dirty="0">
                    <a:latin typeface="에스코어 드림 6 Bold" panose="020B0703030302020204" pitchFamily="34" charset="-127"/>
                    <a:ea typeface="에스코어 드림 6 Bold" panose="020B0703030302020204" pitchFamily="34" charset="-127"/>
                  </a:endParaRPr>
                </a:p>
              </p:txBody>
            </p:sp>
            <p:sp>
              <p:nvSpPr>
                <p:cNvPr id="87" name="Parallelogram 31">
                  <a:extLst>
                    <a:ext uri="{FF2B5EF4-FFF2-40B4-BE49-F238E27FC236}">
                      <a16:creationId xmlns:a16="http://schemas.microsoft.com/office/drawing/2014/main" xmlns="" id="{83B26E31-76B3-40FC-9726-ED67ED594041}"/>
                    </a:ext>
                  </a:extLst>
                </p:cNvPr>
                <p:cNvSpPr/>
                <p:nvPr/>
              </p:nvSpPr>
              <p:spPr>
                <a:xfrm rot="5400000" flipH="1">
                  <a:off x="4636437" y="1996338"/>
                  <a:ext cx="777696" cy="489893"/>
                </a:xfrm>
                <a:prstGeom prst="parallelogram">
                  <a:avLst>
                    <a:gd name="adj" fmla="val 55606"/>
                  </a:avLst>
                </a:prstGeom>
                <a:solidFill>
                  <a:srgbClr val="00FFFF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8" name="Arrow: Pentagon 29">
                  <a:extLst>
                    <a:ext uri="{FF2B5EF4-FFF2-40B4-BE49-F238E27FC236}">
                      <a16:creationId xmlns:a16="http://schemas.microsoft.com/office/drawing/2014/main" xmlns="" id="{0F4D7DB0-C2FF-45CA-84D4-790B40D8175D}"/>
                    </a:ext>
                  </a:extLst>
                </p:cNvPr>
                <p:cNvSpPr/>
                <p:nvPr/>
              </p:nvSpPr>
              <p:spPr>
                <a:xfrm flipH="1">
                  <a:off x="4605654" y="1838843"/>
                  <a:ext cx="668642" cy="452912"/>
                </a:xfrm>
                <a:prstGeom prst="homePlate">
                  <a:avLst>
                    <a:gd name="adj" fmla="val 43906"/>
                  </a:avLst>
                </a:prstGeom>
                <a:solidFill>
                  <a:schemeClr val="accent4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89" name="TextBox 88">
                  <a:extLst>
                    <a:ext uri="{FF2B5EF4-FFF2-40B4-BE49-F238E27FC236}">
                      <a16:creationId xmlns:a16="http://schemas.microsoft.com/office/drawing/2014/main" xmlns="" id="{DC757DF6-89C8-471B-A4D9-8BC5E7B7A466}"/>
                    </a:ext>
                  </a:extLst>
                </p:cNvPr>
                <p:cNvSpPr txBox="1"/>
                <p:nvPr/>
              </p:nvSpPr>
              <p:spPr>
                <a:xfrm>
                  <a:off x="4758354" y="1824853"/>
                  <a:ext cx="489894" cy="47086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n-US" altLang="ko-KR" sz="2400" b="1" dirty="0">
                      <a:solidFill>
                        <a:schemeClr val="bg1"/>
                      </a:solidFill>
                      <a:latin typeface="맑은 고딕" panose="020B0503020000020004" pitchFamily="50" charset="-127"/>
                      <a:ea typeface="맑은 고딕" panose="020B0503020000020004" pitchFamily="50" charset="-127"/>
                      <a:cs typeface="Arial" pitchFamily="34" charset="0"/>
                    </a:rPr>
                    <a:t>Ⅰ</a:t>
                  </a:r>
                  <a:endParaRPr lang="ko-KR" altLang="en-US" sz="2400" b="1" dirty="0">
                    <a:solidFill>
                      <a:schemeClr val="bg1"/>
                    </a:solidFill>
                    <a:cs typeface="Arial" pitchFamily="34" charset="0"/>
                  </a:endParaRPr>
                </a:p>
              </p:txBody>
            </p:sp>
          </p:grpSp>
          <p:grpSp>
            <p:nvGrpSpPr>
              <p:cNvPr id="83" name="그룹 82">
                <a:extLst>
                  <a:ext uri="{FF2B5EF4-FFF2-40B4-BE49-F238E27FC236}">
                    <a16:creationId xmlns:a16="http://schemas.microsoft.com/office/drawing/2014/main" xmlns="" id="{3E33EC9A-3945-4B8A-BF12-D07B46AF2615}"/>
                  </a:ext>
                </a:extLst>
              </p:cNvPr>
              <p:cNvGrpSpPr/>
              <p:nvPr/>
            </p:nvGrpSpPr>
            <p:grpSpPr>
              <a:xfrm>
                <a:off x="2159252" y="885415"/>
                <a:ext cx="2571331" cy="444066"/>
                <a:chOff x="2159252" y="885415"/>
                <a:chExt cx="2571331" cy="444066"/>
              </a:xfrm>
            </p:grpSpPr>
            <p:sp>
              <p:nvSpPr>
                <p:cNvPr id="84" name="Arrow: Pentagon 29">
                  <a:extLst>
                    <a:ext uri="{FF2B5EF4-FFF2-40B4-BE49-F238E27FC236}">
                      <a16:creationId xmlns:a16="http://schemas.microsoft.com/office/drawing/2014/main" xmlns="" id="{FE6691BF-DB78-4786-958F-06BF48756ACB}"/>
                    </a:ext>
                  </a:extLst>
                </p:cNvPr>
                <p:cNvSpPr/>
                <p:nvPr/>
              </p:nvSpPr>
              <p:spPr>
                <a:xfrm flipH="1">
                  <a:off x="2159252" y="885415"/>
                  <a:ext cx="2571331" cy="444066"/>
                </a:xfrm>
                <a:prstGeom prst="homePlate">
                  <a:avLst>
                    <a:gd name="adj" fmla="val 43906"/>
                  </a:avLst>
                </a:prstGeom>
                <a:solidFill>
                  <a:srgbClr val="00CCFF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85" name="TextBox 84">
                  <a:extLst>
                    <a:ext uri="{FF2B5EF4-FFF2-40B4-BE49-F238E27FC236}">
                      <a16:creationId xmlns:a16="http://schemas.microsoft.com/office/drawing/2014/main" xmlns="" id="{B2F03029-1759-43EA-A6E0-767736B86758}"/>
                    </a:ext>
                  </a:extLst>
                </p:cNvPr>
                <p:cNvSpPr txBox="1"/>
                <p:nvPr/>
              </p:nvSpPr>
              <p:spPr>
                <a:xfrm>
                  <a:off x="2416029" y="922032"/>
                  <a:ext cx="2162291" cy="36933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n-US" altLang="ko-KR" b="1" dirty="0">
                      <a:solidFill>
                        <a:schemeClr val="bg1"/>
                      </a:solidFill>
                      <a:latin typeface="맑은 고딕" panose="020B0503020000020004" pitchFamily="50" charset="-127"/>
                      <a:ea typeface="맑은 고딕" panose="020B0503020000020004" pitchFamily="50" charset="-127"/>
                      <a:cs typeface="Arial" pitchFamily="34" charset="0"/>
                    </a:rPr>
                    <a:t>Ⅱ. </a:t>
                  </a:r>
                  <a:r>
                    <a:rPr lang="ko-KR" altLang="en-US" b="1" dirty="0" err="1">
                      <a:solidFill>
                        <a:schemeClr val="bg1"/>
                      </a:solidFill>
                      <a:latin typeface="맑은 고딕" panose="020B0503020000020004" pitchFamily="50" charset="-127"/>
                      <a:ea typeface="맑은 고딕" panose="020B0503020000020004" pitchFamily="50" charset="-127"/>
                      <a:cs typeface="Arial" pitchFamily="34" charset="0"/>
                    </a:rPr>
                    <a:t>신고도움서비스</a:t>
                  </a:r>
                  <a:endParaRPr lang="ko-KR" altLang="en-US" b="1" dirty="0">
                    <a:solidFill>
                      <a:schemeClr val="bg1"/>
                    </a:solidFill>
                    <a:cs typeface="Arial" pitchFamily="34" charset="0"/>
                  </a:endParaRPr>
                </a:p>
              </p:txBody>
            </p:sp>
          </p:grpSp>
        </p:grpSp>
        <p:sp>
          <p:nvSpPr>
            <p:cNvPr id="81" name="TextBox 80">
              <a:extLst>
                <a:ext uri="{FF2B5EF4-FFF2-40B4-BE49-F238E27FC236}">
                  <a16:creationId xmlns:a16="http://schemas.microsoft.com/office/drawing/2014/main" xmlns="" id="{EF84689C-CE95-4515-8C58-15A36E94960A}"/>
                </a:ext>
              </a:extLst>
            </p:cNvPr>
            <p:cNvSpPr txBox="1"/>
            <p:nvPr/>
          </p:nvSpPr>
          <p:spPr>
            <a:xfrm>
              <a:off x="10485597" y="1407459"/>
              <a:ext cx="1656408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ko-KR" altLang="en-US" sz="1200" dirty="0">
                  <a:solidFill>
                    <a:schemeClr val="bg1"/>
                  </a:solidFill>
                  <a:latin typeface="에스코어 드림 6 Bold" panose="020B0703030302020204" pitchFamily="34" charset="-127"/>
                  <a:ea typeface="에스코어 드림 6 Bold" panose="020B0703030302020204" pitchFamily="34" charset="-127"/>
                </a:rPr>
                <a:t>자기검증용 검토서식</a:t>
              </a:r>
              <a:endParaRPr lang="ko-KR" altLang="en-US" dirty="0">
                <a:solidFill>
                  <a:schemeClr val="bg1"/>
                </a:solidFill>
                <a:latin typeface="에스코어 드림 6 Bold" panose="020B0703030302020204" pitchFamily="34" charset="-127"/>
                <a:ea typeface="에스코어 드림 6 Bold" panose="020B0703030302020204" pitchFamily="34" charset="-127"/>
              </a:endParaRPr>
            </a:p>
          </p:txBody>
        </p:sp>
      </p:grpSp>
      <p:pic>
        <p:nvPicPr>
          <p:cNvPr id="21" name="그림 20">
            <a:extLst>
              <a:ext uri="{FF2B5EF4-FFF2-40B4-BE49-F238E27FC236}">
                <a16:creationId xmlns:a16="http://schemas.microsoft.com/office/drawing/2014/main" xmlns="" id="{8D8BC6A3-4784-4700-BEB6-EC608882AF26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32099" t="40998" r="32612" b="13484"/>
          <a:stretch/>
        </p:blipFill>
        <p:spPr>
          <a:xfrm>
            <a:off x="437598" y="1956000"/>
            <a:ext cx="5637676" cy="3938955"/>
          </a:xfrm>
          <a:prstGeom prst="rect">
            <a:avLst/>
          </a:prstGeom>
        </p:spPr>
      </p:pic>
      <p:pic>
        <p:nvPicPr>
          <p:cNvPr id="22" name="그림 21">
            <a:extLst>
              <a:ext uri="{FF2B5EF4-FFF2-40B4-BE49-F238E27FC236}">
                <a16:creationId xmlns:a16="http://schemas.microsoft.com/office/drawing/2014/main" xmlns="" id="{77189D40-83B1-4D0F-9979-C8EF29A06171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32150" t="56758" r="32754" b="12070"/>
          <a:stretch/>
        </p:blipFill>
        <p:spPr>
          <a:xfrm>
            <a:off x="6092570" y="2027439"/>
            <a:ext cx="5663002" cy="27245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47631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그림 8">
            <a:extLst>
              <a:ext uri="{FF2B5EF4-FFF2-40B4-BE49-F238E27FC236}">
                <a16:creationId xmlns:a16="http://schemas.microsoft.com/office/drawing/2014/main" xmlns="" id="{3B1A5D79-5902-41C8-BAED-76B0149ED52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848" b="16848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3" name="사각형: 둥근 모서리 12">
            <a:extLst>
              <a:ext uri="{FF2B5EF4-FFF2-40B4-BE49-F238E27FC236}">
                <a16:creationId xmlns:a16="http://schemas.microsoft.com/office/drawing/2014/main" xmlns="" id="{B0AAEF71-D79C-4536-A1D5-3BE6B62106F3}"/>
              </a:ext>
            </a:extLst>
          </p:cNvPr>
          <p:cNvSpPr/>
          <p:nvPr/>
        </p:nvSpPr>
        <p:spPr>
          <a:xfrm>
            <a:off x="195654" y="614106"/>
            <a:ext cx="11788030" cy="5796236"/>
          </a:xfrm>
          <a:prstGeom prst="roundRect">
            <a:avLst>
              <a:gd name="adj" fmla="val 3684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dirty="0">
                <a:solidFill>
                  <a:srgbClr val="0A1834"/>
                </a:solidFill>
              </a:rPr>
              <a:t>									</a:t>
            </a:r>
            <a:endParaRPr lang="ko-KR" altLang="en-US" dirty="0">
              <a:solidFill>
                <a:srgbClr val="0A1834"/>
              </a:solidFill>
            </a:endParaRPr>
          </a:p>
        </p:txBody>
      </p:sp>
      <p:pic>
        <p:nvPicPr>
          <p:cNvPr id="4" name="그림 3">
            <a:extLst>
              <a:ext uri="{FF2B5EF4-FFF2-40B4-BE49-F238E27FC236}">
                <a16:creationId xmlns:a16="http://schemas.microsoft.com/office/drawing/2014/main" xmlns="" id="{C9BCA64D-037A-49F7-A300-3CB2DC9B6C0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212245" y="0"/>
            <a:ext cx="1785671" cy="552517"/>
          </a:xfrm>
          <a:prstGeom prst="rect">
            <a:avLst/>
          </a:prstGeom>
        </p:spPr>
      </p:pic>
      <p:pic>
        <p:nvPicPr>
          <p:cNvPr id="14" name="그림 13">
            <a:extLst>
              <a:ext uri="{FF2B5EF4-FFF2-40B4-BE49-F238E27FC236}">
                <a16:creationId xmlns:a16="http://schemas.microsoft.com/office/drawing/2014/main" xmlns="" id="{0D9592AB-2BA6-4E77-9EDF-C43A691759C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07896" y="6459624"/>
            <a:ext cx="1525434" cy="355996"/>
          </a:xfrm>
          <a:prstGeom prst="rect">
            <a:avLst/>
          </a:prstGeom>
        </p:spPr>
      </p:pic>
      <p:sp>
        <p:nvSpPr>
          <p:cNvPr id="37" name="TextBox 36">
            <a:extLst>
              <a:ext uri="{FF2B5EF4-FFF2-40B4-BE49-F238E27FC236}">
                <a16:creationId xmlns:a16="http://schemas.microsoft.com/office/drawing/2014/main" xmlns="" id="{3A8C9166-5D9C-4CD9-9582-0B9841FC481C}"/>
              </a:ext>
            </a:extLst>
          </p:cNvPr>
          <p:cNvSpPr txBox="1"/>
          <p:nvPr/>
        </p:nvSpPr>
        <p:spPr>
          <a:xfrm>
            <a:off x="10879671" y="1407459"/>
            <a:ext cx="150582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1200" dirty="0">
                <a:solidFill>
                  <a:schemeClr val="bg1"/>
                </a:solidFill>
                <a:latin typeface="에스코어 드림 6 Bold" panose="020B0703030302020204" pitchFamily="34" charset="-127"/>
                <a:ea typeface="에스코어 드림 6 Bold" panose="020B0703030302020204" pitchFamily="34" charset="-127"/>
              </a:rPr>
              <a:t>세정지원 방안</a:t>
            </a:r>
            <a:endParaRPr lang="ko-KR" altLang="en-US" dirty="0">
              <a:solidFill>
                <a:schemeClr val="bg1"/>
              </a:solidFill>
              <a:latin typeface="에스코어 드림 6 Bold" panose="020B0703030302020204" pitchFamily="34" charset="-127"/>
              <a:ea typeface="에스코어 드림 6 Bold" panose="020B0703030302020204" pitchFamily="34" charset="-127"/>
            </a:endParaRPr>
          </a:p>
        </p:txBody>
      </p:sp>
      <p:grpSp>
        <p:nvGrpSpPr>
          <p:cNvPr id="79" name="그룹 78">
            <a:extLst>
              <a:ext uri="{FF2B5EF4-FFF2-40B4-BE49-F238E27FC236}">
                <a16:creationId xmlns:a16="http://schemas.microsoft.com/office/drawing/2014/main" xmlns="" id="{8B560BB1-20F8-417C-9F14-C6AB5BB7A3E9}"/>
              </a:ext>
            </a:extLst>
          </p:cNvPr>
          <p:cNvGrpSpPr/>
          <p:nvPr/>
        </p:nvGrpSpPr>
        <p:grpSpPr>
          <a:xfrm>
            <a:off x="2159252" y="812975"/>
            <a:ext cx="9982753" cy="997426"/>
            <a:chOff x="2159252" y="871698"/>
            <a:chExt cx="9982753" cy="997426"/>
          </a:xfrm>
        </p:grpSpPr>
        <p:grpSp>
          <p:nvGrpSpPr>
            <p:cNvPr id="80" name="그룹 79">
              <a:extLst>
                <a:ext uri="{FF2B5EF4-FFF2-40B4-BE49-F238E27FC236}">
                  <a16:creationId xmlns:a16="http://schemas.microsoft.com/office/drawing/2014/main" xmlns="" id="{F11AF6BA-C012-4C15-ADE7-319A35B9B795}"/>
                </a:ext>
              </a:extLst>
            </p:cNvPr>
            <p:cNvGrpSpPr/>
            <p:nvPr/>
          </p:nvGrpSpPr>
          <p:grpSpPr>
            <a:xfrm>
              <a:off x="2159252" y="871698"/>
              <a:ext cx="9826567" cy="795757"/>
              <a:chOff x="2159252" y="871698"/>
              <a:chExt cx="9826567" cy="795757"/>
            </a:xfrm>
          </p:grpSpPr>
          <p:grpSp>
            <p:nvGrpSpPr>
              <p:cNvPr id="82" name="Group 27">
                <a:extLst>
                  <a:ext uri="{FF2B5EF4-FFF2-40B4-BE49-F238E27FC236}">
                    <a16:creationId xmlns:a16="http://schemas.microsoft.com/office/drawing/2014/main" xmlns="" id="{6860AD1B-AFBB-454C-85E4-95DB6CE39FBE}"/>
                  </a:ext>
                </a:extLst>
              </p:cNvPr>
              <p:cNvGrpSpPr/>
              <p:nvPr/>
            </p:nvGrpSpPr>
            <p:grpSpPr>
              <a:xfrm>
                <a:off x="3910467" y="871698"/>
                <a:ext cx="8075352" cy="795757"/>
                <a:chOff x="4605654" y="1824853"/>
                <a:chExt cx="6566322" cy="811606"/>
              </a:xfrm>
            </p:grpSpPr>
            <p:sp>
              <p:nvSpPr>
                <p:cNvPr id="86" name="Rectangle 28">
                  <a:extLst>
                    <a:ext uri="{FF2B5EF4-FFF2-40B4-BE49-F238E27FC236}">
                      <a16:creationId xmlns:a16="http://schemas.microsoft.com/office/drawing/2014/main" xmlns="" id="{C14A02B2-ED7D-4653-976E-3D463CFE6ED3}"/>
                    </a:ext>
                  </a:extLst>
                </p:cNvPr>
                <p:cNvSpPr/>
                <p:nvPr/>
              </p:nvSpPr>
              <p:spPr>
                <a:xfrm>
                  <a:off x="4780729" y="2174794"/>
                  <a:ext cx="6391247" cy="461665"/>
                </a:xfrm>
                <a:prstGeom prst="rect">
                  <a:avLst/>
                </a:prstGeom>
                <a:solidFill>
                  <a:srgbClr val="0099CC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r>
                    <a:rPr lang="ko-KR" altLang="en-US" sz="2000" dirty="0">
                      <a:latin typeface="에스코어 드림 6 Bold" panose="020B0703030302020204" pitchFamily="34" charset="-127"/>
                      <a:ea typeface="에스코어 드림 6 Bold" panose="020B0703030302020204" pitchFamily="34" charset="-127"/>
                    </a:rPr>
                    <a:t>           신용카드 및 상품권 등 사용내역 검토서식</a:t>
                  </a:r>
                  <a:endParaRPr lang="en-US" sz="2000" dirty="0">
                    <a:latin typeface="에스코어 드림 6 Bold" panose="020B0703030302020204" pitchFamily="34" charset="-127"/>
                    <a:ea typeface="에스코어 드림 6 Bold" panose="020B0703030302020204" pitchFamily="34" charset="-127"/>
                  </a:endParaRPr>
                </a:p>
              </p:txBody>
            </p:sp>
            <p:sp>
              <p:nvSpPr>
                <p:cNvPr id="87" name="Parallelogram 31">
                  <a:extLst>
                    <a:ext uri="{FF2B5EF4-FFF2-40B4-BE49-F238E27FC236}">
                      <a16:creationId xmlns:a16="http://schemas.microsoft.com/office/drawing/2014/main" xmlns="" id="{83B26E31-76B3-40FC-9726-ED67ED594041}"/>
                    </a:ext>
                  </a:extLst>
                </p:cNvPr>
                <p:cNvSpPr/>
                <p:nvPr/>
              </p:nvSpPr>
              <p:spPr>
                <a:xfrm rot="5400000" flipH="1">
                  <a:off x="4636437" y="1996338"/>
                  <a:ext cx="777696" cy="489893"/>
                </a:xfrm>
                <a:prstGeom prst="parallelogram">
                  <a:avLst>
                    <a:gd name="adj" fmla="val 55606"/>
                  </a:avLst>
                </a:prstGeom>
                <a:solidFill>
                  <a:srgbClr val="00FFFF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8" name="Arrow: Pentagon 29">
                  <a:extLst>
                    <a:ext uri="{FF2B5EF4-FFF2-40B4-BE49-F238E27FC236}">
                      <a16:creationId xmlns:a16="http://schemas.microsoft.com/office/drawing/2014/main" xmlns="" id="{0F4D7DB0-C2FF-45CA-84D4-790B40D8175D}"/>
                    </a:ext>
                  </a:extLst>
                </p:cNvPr>
                <p:cNvSpPr/>
                <p:nvPr/>
              </p:nvSpPr>
              <p:spPr>
                <a:xfrm flipH="1">
                  <a:off x="4605654" y="1838843"/>
                  <a:ext cx="668642" cy="452912"/>
                </a:xfrm>
                <a:prstGeom prst="homePlate">
                  <a:avLst>
                    <a:gd name="adj" fmla="val 43906"/>
                  </a:avLst>
                </a:prstGeom>
                <a:solidFill>
                  <a:schemeClr val="accent4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89" name="TextBox 88">
                  <a:extLst>
                    <a:ext uri="{FF2B5EF4-FFF2-40B4-BE49-F238E27FC236}">
                      <a16:creationId xmlns:a16="http://schemas.microsoft.com/office/drawing/2014/main" xmlns="" id="{DC757DF6-89C8-471B-A4D9-8BC5E7B7A466}"/>
                    </a:ext>
                  </a:extLst>
                </p:cNvPr>
                <p:cNvSpPr txBox="1"/>
                <p:nvPr/>
              </p:nvSpPr>
              <p:spPr>
                <a:xfrm>
                  <a:off x="4758354" y="1824853"/>
                  <a:ext cx="489894" cy="47086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n-US" altLang="ko-KR" sz="2400" b="1" dirty="0">
                      <a:solidFill>
                        <a:schemeClr val="bg1"/>
                      </a:solidFill>
                      <a:latin typeface="맑은 고딕" panose="020B0503020000020004" pitchFamily="50" charset="-127"/>
                      <a:ea typeface="맑은 고딕" panose="020B0503020000020004" pitchFamily="50" charset="-127"/>
                      <a:cs typeface="Arial" pitchFamily="34" charset="0"/>
                    </a:rPr>
                    <a:t>Ⅰ</a:t>
                  </a:r>
                  <a:endParaRPr lang="ko-KR" altLang="en-US" sz="2400" b="1" dirty="0">
                    <a:solidFill>
                      <a:schemeClr val="bg1"/>
                    </a:solidFill>
                    <a:cs typeface="Arial" pitchFamily="34" charset="0"/>
                  </a:endParaRPr>
                </a:p>
              </p:txBody>
            </p:sp>
          </p:grpSp>
          <p:grpSp>
            <p:nvGrpSpPr>
              <p:cNvPr id="83" name="그룹 82">
                <a:extLst>
                  <a:ext uri="{FF2B5EF4-FFF2-40B4-BE49-F238E27FC236}">
                    <a16:creationId xmlns:a16="http://schemas.microsoft.com/office/drawing/2014/main" xmlns="" id="{3E33EC9A-3945-4B8A-BF12-D07B46AF2615}"/>
                  </a:ext>
                </a:extLst>
              </p:cNvPr>
              <p:cNvGrpSpPr/>
              <p:nvPr/>
            </p:nvGrpSpPr>
            <p:grpSpPr>
              <a:xfrm>
                <a:off x="2159252" y="885415"/>
                <a:ext cx="2571331" cy="444066"/>
                <a:chOff x="2159252" y="885415"/>
                <a:chExt cx="2571331" cy="444066"/>
              </a:xfrm>
            </p:grpSpPr>
            <p:sp>
              <p:nvSpPr>
                <p:cNvPr id="84" name="Arrow: Pentagon 29">
                  <a:extLst>
                    <a:ext uri="{FF2B5EF4-FFF2-40B4-BE49-F238E27FC236}">
                      <a16:creationId xmlns:a16="http://schemas.microsoft.com/office/drawing/2014/main" xmlns="" id="{FE6691BF-DB78-4786-958F-06BF48756ACB}"/>
                    </a:ext>
                  </a:extLst>
                </p:cNvPr>
                <p:cNvSpPr/>
                <p:nvPr/>
              </p:nvSpPr>
              <p:spPr>
                <a:xfrm flipH="1">
                  <a:off x="2159252" y="885415"/>
                  <a:ext cx="2571331" cy="444066"/>
                </a:xfrm>
                <a:prstGeom prst="homePlate">
                  <a:avLst>
                    <a:gd name="adj" fmla="val 43906"/>
                  </a:avLst>
                </a:prstGeom>
                <a:solidFill>
                  <a:srgbClr val="00CCFF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85" name="TextBox 84">
                  <a:extLst>
                    <a:ext uri="{FF2B5EF4-FFF2-40B4-BE49-F238E27FC236}">
                      <a16:creationId xmlns:a16="http://schemas.microsoft.com/office/drawing/2014/main" xmlns="" id="{B2F03029-1759-43EA-A6E0-767736B86758}"/>
                    </a:ext>
                  </a:extLst>
                </p:cNvPr>
                <p:cNvSpPr txBox="1"/>
                <p:nvPr/>
              </p:nvSpPr>
              <p:spPr>
                <a:xfrm>
                  <a:off x="2416029" y="922032"/>
                  <a:ext cx="2162291" cy="36933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n-US" altLang="ko-KR" b="1" dirty="0">
                      <a:solidFill>
                        <a:schemeClr val="bg1"/>
                      </a:solidFill>
                      <a:latin typeface="맑은 고딕" panose="020B0503020000020004" pitchFamily="50" charset="-127"/>
                      <a:ea typeface="맑은 고딕" panose="020B0503020000020004" pitchFamily="50" charset="-127"/>
                      <a:cs typeface="Arial" pitchFamily="34" charset="0"/>
                    </a:rPr>
                    <a:t>Ⅱ. </a:t>
                  </a:r>
                  <a:r>
                    <a:rPr lang="ko-KR" altLang="en-US" b="1" dirty="0" err="1">
                      <a:solidFill>
                        <a:schemeClr val="bg1"/>
                      </a:solidFill>
                      <a:latin typeface="맑은 고딕" panose="020B0503020000020004" pitchFamily="50" charset="-127"/>
                      <a:ea typeface="맑은 고딕" panose="020B0503020000020004" pitchFamily="50" charset="-127"/>
                      <a:cs typeface="Arial" pitchFamily="34" charset="0"/>
                    </a:rPr>
                    <a:t>신고도움서비스</a:t>
                  </a:r>
                  <a:endParaRPr lang="ko-KR" altLang="en-US" b="1" dirty="0">
                    <a:solidFill>
                      <a:schemeClr val="bg1"/>
                    </a:solidFill>
                    <a:cs typeface="Arial" pitchFamily="34" charset="0"/>
                  </a:endParaRPr>
                </a:p>
              </p:txBody>
            </p:sp>
          </p:grpSp>
        </p:grpSp>
        <p:sp>
          <p:nvSpPr>
            <p:cNvPr id="81" name="TextBox 80">
              <a:extLst>
                <a:ext uri="{FF2B5EF4-FFF2-40B4-BE49-F238E27FC236}">
                  <a16:creationId xmlns:a16="http://schemas.microsoft.com/office/drawing/2014/main" xmlns="" id="{EF84689C-CE95-4515-8C58-15A36E94960A}"/>
                </a:ext>
              </a:extLst>
            </p:cNvPr>
            <p:cNvSpPr txBox="1"/>
            <p:nvPr/>
          </p:nvSpPr>
          <p:spPr>
            <a:xfrm>
              <a:off x="10485597" y="1407459"/>
              <a:ext cx="1656408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ko-KR" altLang="en-US" sz="1200" dirty="0">
                  <a:solidFill>
                    <a:schemeClr val="bg1"/>
                  </a:solidFill>
                  <a:latin typeface="에스코어 드림 6 Bold" panose="020B0703030302020204" pitchFamily="34" charset="-127"/>
                  <a:ea typeface="에스코어 드림 6 Bold" panose="020B0703030302020204" pitchFamily="34" charset="-127"/>
                </a:rPr>
                <a:t>자기검증용 검토서식</a:t>
              </a:r>
              <a:endParaRPr lang="ko-KR" altLang="en-US" dirty="0">
                <a:solidFill>
                  <a:schemeClr val="bg1"/>
                </a:solidFill>
                <a:latin typeface="에스코어 드림 6 Bold" panose="020B0703030302020204" pitchFamily="34" charset="-127"/>
                <a:ea typeface="에스코어 드림 6 Bold" panose="020B0703030302020204" pitchFamily="34" charset="-127"/>
              </a:endParaRPr>
            </a:p>
          </p:txBody>
        </p:sp>
      </p:grpSp>
      <p:pic>
        <p:nvPicPr>
          <p:cNvPr id="20" name="그림 19">
            <a:extLst>
              <a:ext uri="{FF2B5EF4-FFF2-40B4-BE49-F238E27FC236}">
                <a16:creationId xmlns:a16="http://schemas.microsoft.com/office/drawing/2014/main" xmlns="" id="{AE8B4D9C-9FC8-494C-BDFF-0457EE37B7A5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31515" t="34965" r="32274" b="25035"/>
          <a:stretch/>
        </p:blipFill>
        <p:spPr>
          <a:xfrm>
            <a:off x="432235" y="2019823"/>
            <a:ext cx="5807324" cy="3474675"/>
          </a:xfrm>
          <a:prstGeom prst="rect">
            <a:avLst/>
          </a:prstGeom>
        </p:spPr>
      </p:pic>
      <p:pic>
        <p:nvPicPr>
          <p:cNvPr id="23" name="그림 22">
            <a:extLst>
              <a:ext uri="{FF2B5EF4-FFF2-40B4-BE49-F238E27FC236}">
                <a16:creationId xmlns:a16="http://schemas.microsoft.com/office/drawing/2014/main" xmlns="" id="{85C22B1D-9483-48F8-A315-D1DE563B78E5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31667" t="43357" r="32273" b="11329"/>
          <a:stretch/>
        </p:blipFill>
        <p:spPr>
          <a:xfrm>
            <a:off x="6246200" y="1921344"/>
            <a:ext cx="5659642" cy="3852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39225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그림 8">
            <a:extLst>
              <a:ext uri="{FF2B5EF4-FFF2-40B4-BE49-F238E27FC236}">
                <a16:creationId xmlns:a16="http://schemas.microsoft.com/office/drawing/2014/main" xmlns="" id="{3B1A5D79-5902-41C8-BAED-76B0149ED52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848" b="16848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3" name="사각형: 둥근 모서리 12">
            <a:extLst>
              <a:ext uri="{FF2B5EF4-FFF2-40B4-BE49-F238E27FC236}">
                <a16:creationId xmlns:a16="http://schemas.microsoft.com/office/drawing/2014/main" xmlns="" id="{B0AAEF71-D79C-4536-A1D5-3BE6B62106F3}"/>
              </a:ext>
            </a:extLst>
          </p:cNvPr>
          <p:cNvSpPr/>
          <p:nvPr/>
        </p:nvSpPr>
        <p:spPr>
          <a:xfrm>
            <a:off x="195654" y="614106"/>
            <a:ext cx="11788030" cy="5796236"/>
          </a:xfrm>
          <a:prstGeom prst="roundRect">
            <a:avLst>
              <a:gd name="adj" fmla="val 3684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dirty="0">
                <a:solidFill>
                  <a:srgbClr val="0A1834"/>
                </a:solidFill>
              </a:rPr>
              <a:t>									</a:t>
            </a:r>
            <a:endParaRPr lang="ko-KR" altLang="en-US" dirty="0">
              <a:solidFill>
                <a:srgbClr val="0A1834"/>
              </a:solidFill>
            </a:endParaRPr>
          </a:p>
        </p:txBody>
      </p:sp>
      <p:pic>
        <p:nvPicPr>
          <p:cNvPr id="4" name="그림 3">
            <a:extLst>
              <a:ext uri="{FF2B5EF4-FFF2-40B4-BE49-F238E27FC236}">
                <a16:creationId xmlns:a16="http://schemas.microsoft.com/office/drawing/2014/main" xmlns="" id="{C9BCA64D-037A-49F7-A300-3CB2DC9B6C0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212245" y="0"/>
            <a:ext cx="1785671" cy="552517"/>
          </a:xfrm>
          <a:prstGeom prst="rect">
            <a:avLst/>
          </a:prstGeom>
        </p:spPr>
      </p:pic>
      <p:pic>
        <p:nvPicPr>
          <p:cNvPr id="14" name="그림 13">
            <a:extLst>
              <a:ext uri="{FF2B5EF4-FFF2-40B4-BE49-F238E27FC236}">
                <a16:creationId xmlns:a16="http://schemas.microsoft.com/office/drawing/2014/main" xmlns="" id="{0D9592AB-2BA6-4E77-9EDF-C43A691759C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07896" y="6459624"/>
            <a:ext cx="1525434" cy="355996"/>
          </a:xfrm>
          <a:prstGeom prst="rect">
            <a:avLst/>
          </a:prstGeom>
        </p:spPr>
      </p:pic>
      <p:sp>
        <p:nvSpPr>
          <p:cNvPr id="37" name="TextBox 36">
            <a:extLst>
              <a:ext uri="{FF2B5EF4-FFF2-40B4-BE49-F238E27FC236}">
                <a16:creationId xmlns:a16="http://schemas.microsoft.com/office/drawing/2014/main" xmlns="" id="{3A8C9166-5D9C-4CD9-9582-0B9841FC481C}"/>
              </a:ext>
            </a:extLst>
          </p:cNvPr>
          <p:cNvSpPr txBox="1"/>
          <p:nvPr/>
        </p:nvSpPr>
        <p:spPr>
          <a:xfrm>
            <a:off x="10879671" y="1407459"/>
            <a:ext cx="150582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1200" dirty="0">
                <a:solidFill>
                  <a:schemeClr val="bg1"/>
                </a:solidFill>
                <a:latin typeface="에스코어 드림 6 Bold" panose="020B0703030302020204" pitchFamily="34" charset="-127"/>
                <a:ea typeface="에스코어 드림 6 Bold" panose="020B0703030302020204" pitchFamily="34" charset="-127"/>
              </a:rPr>
              <a:t>세정지원 방안</a:t>
            </a:r>
            <a:endParaRPr lang="ko-KR" altLang="en-US" dirty="0">
              <a:solidFill>
                <a:schemeClr val="bg1"/>
              </a:solidFill>
              <a:latin typeface="에스코어 드림 6 Bold" panose="020B0703030302020204" pitchFamily="34" charset="-127"/>
              <a:ea typeface="에스코어 드림 6 Bold" panose="020B0703030302020204" pitchFamily="34" charset="-127"/>
            </a:endParaRPr>
          </a:p>
        </p:txBody>
      </p:sp>
      <p:grpSp>
        <p:nvGrpSpPr>
          <p:cNvPr id="79" name="그룹 78">
            <a:extLst>
              <a:ext uri="{FF2B5EF4-FFF2-40B4-BE49-F238E27FC236}">
                <a16:creationId xmlns:a16="http://schemas.microsoft.com/office/drawing/2014/main" xmlns="" id="{8B560BB1-20F8-417C-9F14-C6AB5BB7A3E9}"/>
              </a:ext>
            </a:extLst>
          </p:cNvPr>
          <p:cNvGrpSpPr/>
          <p:nvPr/>
        </p:nvGrpSpPr>
        <p:grpSpPr>
          <a:xfrm>
            <a:off x="2159252" y="812975"/>
            <a:ext cx="9982753" cy="997426"/>
            <a:chOff x="2159252" y="871698"/>
            <a:chExt cx="9982753" cy="997426"/>
          </a:xfrm>
        </p:grpSpPr>
        <p:grpSp>
          <p:nvGrpSpPr>
            <p:cNvPr id="80" name="그룹 79">
              <a:extLst>
                <a:ext uri="{FF2B5EF4-FFF2-40B4-BE49-F238E27FC236}">
                  <a16:creationId xmlns:a16="http://schemas.microsoft.com/office/drawing/2014/main" xmlns="" id="{F11AF6BA-C012-4C15-ADE7-319A35B9B795}"/>
                </a:ext>
              </a:extLst>
            </p:cNvPr>
            <p:cNvGrpSpPr/>
            <p:nvPr/>
          </p:nvGrpSpPr>
          <p:grpSpPr>
            <a:xfrm>
              <a:off x="2159252" y="871698"/>
              <a:ext cx="9826567" cy="795757"/>
              <a:chOff x="2159252" y="871698"/>
              <a:chExt cx="9826567" cy="795757"/>
            </a:xfrm>
          </p:grpSpPr>
          <p:grpSp>
            <p:nvGrpSpPr>
              <p:cNvPr id="82" name="Group 27">
                <a:extLst>
                  <a:ext uri="{FF2B5EF4-FFF2-40B4-BE49-F238E27FC236}">
                    <a16:creationId xmlns:a16="http://schemas.microsoft.com/office/drawing/2014/main" xmlns="" id="{6860AD1B-AFBB-454C-85E4-95DB6CE39FBE}"/>
                  </a:ext>
                </a:extLst>
              </p:cNvPr>
              <p:cNvGrpSpPr/>
              <p:nvPr/>
            </p:nvGrpSpPr>
            <p:grpSpPr>
              <a:xfrm>
                <a:off x="3910467" y="871698"/>
                <a:ext cx="8075352" cy="795757"/>
                <a:chOff x="4605654" y="1824853"/>
                <a:chExt cx="6566322" cy="811606"/>
              </a:xfrm>
            </p:grpSpPr>
            <p:sp>
              <p:nvSpPr>
                <p:cNvPr id="86" name="Rectangle 28">
                  <a:extLst>
                    <a:ext uri="{FF2B5EF4-FFF2-40B4-BE49-F238E27FC236}">
                      <a16:creationId xmlns:a16="http://schemas.microsoft.com/office/drawing/2014/main" xmlns="" id="{C14A02B2-ED7D-4653-976E-3D463CFE6ED3}"/>
                    </a:ext>
                  </a:extLst>
                </p:cNvPr>
                <p:cNvSpPr/>
                <p:nvPr/>
              </p:nvSpPr>
              <p:spPr>
                <a:xfrm>
                  <a:off x="4780729" y="2174794"/>
                  <a:ext cx="6391247" cy="461665"/>
                </a:xfrm>
                <a:prstGeom prst="rect">
                  <a:avLst/>
                </a:prstGeom>
                <a:solidFill>
                  <a:srgbClr val="0099CC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r>
                    <a:rPr lang="ko-KR" altLang="en-US" sz="2000" dirty="0">
                      <a:latin typeface="에스코어 드림 6 Bold" panose="020B0703030302020204" pitchFamily="34" charset="-127"/>
                      <a:ea typeface="에스코어 드림 6 Bold" panose="020B0703030302020204" pitchFamily="34" charset="-127"/>
                    </a:rPr>
                    <a:t>           가지급금 인정이자 등 세무조정 검토서식</a:t>
                  </a:r>
                  <a:endParaRPr lang="en-US" sz="2000" dirty="0">
                    <a:latin typeface="에스코어 드림 6 Bold" panose="020B0703030302020204" pitchFamily="34" charset="-127"/>
                    <a:ea typeface="에스코어 드림 6 Bold" panose="020B0703030302020204" pitchFamily="34" charset="-127"/>
                  </a:endParaRPr>
                </a:p>
              </p:txBody>
            </p:sp>
            <p:sp>
              <p:nvSpPr>
                <p:cNvPr id="87" name="Parallelogram 31">
                  <a:extLst>
                    <a:ext uri="{FF2B5EF4-FFF2-40B4-BE49-F238E27FC236}">
                      <a16:creationId xmlns:a16="http://schemas.microsoft.com/office/drawing/2014/main" xmlns="" id="{83B26E31-76B3-40FC-9726-ED67ED594041}"/>
                    </a:ext>
                  </a:extLst>
                </p:cNvPr>
                <p:cNvSpPr/>
                <p:nvPr/>
              </p:nvSpPr>
              <p:spPr>
                <a:xfrm rot="5400000" flipH="1">
                  <a:off x="4636437" y="1996338"/>
                  <a:ext cx="777696" cy="489893"/>
                </a:xfrm>
                <a:prstGeom prst="parallelogram">
                  <a:avLst>
                    <a:gd name="adj" fmla="val 55606"/>
                  </a:avLst>
                </a:prstGeom>
                <a:solidFill>
                  <a:srgbClr val="00FFFF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8" name="Arrow: Pentagon 29">
                  <a:extLst>
                    <a:ext uri="{FF2B5EF4-FFF2-40B4-BE49-F238E27FC236}">
                      <a16:creationId xmlns:a16="http://schemas.microsoft.com/office/drawing/2014/main" xmlns="" id="{0F4D7DB0-C2FF-45CA-84D4-790B40D8175D}"/>
                    </a:ext>
                  </a:extLst>
                </p:cNvPr>
                <p:cNvSpPr/>
                <p:nvPr/>
              </p:nvSpPr>
              <p:spPr>
                <a:xfrm flipH="1">
                  <a:off x="4605654" y="1838843"/>
                  <a:ext cx="668642" cy="452912"/>
                </a:xfrm>
                <a:prstGeom prst="homePlate">
                  <a:avLst>
                    <a:gd name="adj" fmla="val 43906"/>
                  </a:avLst>
                </a:prstGeom>
                <a:solidFill>
                  <a:schemeClr val="accent4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89" name="TextBox 88">
                  <a:extLst>
                    <a:ext uri="{FF2B5EF4-FFF2-40B4-BE49-F238E27FC236}">
                      <a16:creationId xmlns:a16="http://schemas.microsoft.com/office/drawing/2014/main" xmlns="" id="{DC757DF6-89C8-471B-A4D9-8BC5E7B7A466}"/>
                    </a:ext>
                  </a:extLst>
                </p:cNvPr>
                <p:cNvSpPr txBox="1"/>
                <p:nvPr/>
              </p:nvSpPr>
              <p:spPr>
                <a:xfrm>
                  <a:off x="4758354" y="1824853"/>
                  <a:ext cx="489894" cy="47086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n-US" altLang="ko-KR" sz="2400" b="1" dirty="0">
                      <a:solidFill>
                        <a:schemeClr val="bg1"/>
                      </a:solidFill>
                      <a:latin typeface="맑은 고딕" panose="020B0503020000020004" pitchFamily="50" charset="-127"/>
                      <a:ea typeface="맑은 고딕" panose="020B0503020000020004" pitchFamily="50" charset="-127"/>
                      <a:cs typeface="Arial" pitchFamily="34" charset="0"/>
                    </a:rPr>
                    <a:t>Ⅰ</a:t>
                  </a:r>
                  <a:endParaRPr lang="ko-KR" altLang="en-US" sz="2400" b="1" dirty="0">
                    <a:solidFill>
                      <a:schemeClr val="bg1"/>
                    </a:solidFill>
                    <a:cs typeface="Arial" pitchFamily="34" charset="0"/>
                  </a:endParaRPr>
                </a:p>
              </p:txBody>
            </p:sp>
          </p:grpSp>
          <p:grpSp>
            <p:nvGrpSpPr>
              <p:cNvPr id="83" name="그룹 82">
                <a:extLst>
                  <a:ext uri="{FF2B5EF4-FFF2-40B4-BE49-F238E27FC236}">
                    <a16:creationId xmlns:a16="http://schemas.microsoft.com/office/drawing/2014/main" xmlns="" id="{3E33EC9A-3945-4B8A-BF12-D07B46AF2615}"/>
                  </a:ext>
                </a:extLst>
              </p:cNvPr>
              <p:cNvGrpSpPr/>
              <p:nvPr/>
            </p:nvGrpSpPr>
            <p:grpSpPr>
              <a:xfrm>
                <a:off x="2159252" y="885415"/>
                <a:ext cx="2571331" cy="444066"/>
                <a:chOff x="2159252" y="885415"/>
                <a:chExt cx="2571331" cy="444066"/>
              </a:xfrm>
            </p:grpSpPr>
            <p:sp>
              <p:nvSpPr>
                <p:cNvPr id="84" name="Arrow: Pentagon 29">
                  <a:extLst>
                    <a:ext uri="{FF2B5EF4-FFF2-40B4-BE49-F238E27FC236}">
                      <a16:creationId xmlns:a16="http://schemas.microsoft.com/office/drawing/2014/main" xmlns="" id="{FE6691BF-DB78-4786-958F-06BF48756ACB}"/>
                    </a:ext>
                  </a:extLst>
                </p:cNvPr>
                <p:cNvSpPr/>
                <p:nvPr/>
              </p:nvSpPr>
              <p:spPr>
                <a:xfrm flipH="1">
                  <a:off x="2159252" y="885415"/>
                  <a:ext cx="2571331" cy="444066"/>
                </a:xfrm>
                <a:prstGeom prst="homePlate">
                  <a:avLst>
                    <a:gd name="adj" fmla="val 43906"/>
                  </a:avLst>
                </a:prstGeom>
                <a:solidFill>
                  <a:srgbClr val="00CCFF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85" name="TextBox 84">
                  <a:extLst>
                    <a:ext uri="{FF2B5EF4-FFF2-40B4-BE49-F238E27FC236}">
                      <a16:creationId xmlns:a16="http://schemas.microsoft.com/office/drawing/2014/main" xmlns="" id="{B2F03029-1759-43EA-A6E0-767736B86758}"/>
                    </a:ext>
                  </a:extLst>
                </p:cNvPr>
                <p:cNvSpPr txBox="1"/>
                <p:nvPr/>
              </p:nvSpPr>
              <p:spPr>
                <a:xfrm>
                  <a:off x="2416029" y="922032"/>
                  <a:ext cx="2162291" cy="36933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n-US" altLang="ko-KR" b="1" dirty="0">
                      <a:solidFill>
                        <a:schemeClr val="bg1"/>
                      </a:solidFill>
                      <a:latin typeface="맑은 고딕" panose="020B0503020000020004" pitchFamily="50" charset="-127"/>
                      <a:ea typeface="맑은 고딕" panose="020B0503020000020004" pitchFamily="50" charset="-127"/>
                      <a:cs typeface="Arial" pitchFamily="34" charset="0"/>
                    </a:rPr>
                    <a:t>Ⅱ. </a:t>
                  </a:r>
                  <a:r>
                    <a:rPr lang="ko-KR" altLang="en-US" b="1" dirty="0" err="1">
                      <a:solidFill>
                        <a:schemeClr val="bg1"/>
                      </a:solidFill>
                      <a:latin typeface="맑은 고딕" panose="020B0503020000020004" pitchFamily="50" charset="-127"/>
                      <a:ea typeface="맑은 고딕" panose="020B0503020000020004" pitchFamily="50" charset="-127"/>
                      <a:cs typeface="Arial" pitchFamily="34" charset="0"/>
                    </a:rPr>
                    <a:t>신고도움서비스</a:t>
                  </a:r>
                  <a:endParaRPr lang="ko-KR" altLang="en-US" b="1" dirty="0">
                    <a:solidFill>
                      <a:schemeClr val="bg1"/>
                    </a:solidFill>
                    <a:cs typeface="Arial" pitchFamily="34" charset="0"/>
                  </a:endParaRPr>
                </a:p>
              </p:txBody>
            </p:sp>
          </p:grpSp>
        </p:grpSp>
        <p:sp>
          <p:nvSpPr>
            <p:cNvPr id="81" name="TextBox 80">
              <a:extLst>
                <a:ext uri="{FF2B5EF4-FFF2-40B4-BE49-F238E27FC236}">
                  <a16:creationId xmlns:a16="http://schemas.microsoft.com/office/drawing/2014/main" xmlns="" id="{EF84689C-CE95-4515-8C58-15A36E94960A}"/>
                </a:ext>
              </a:extLst>
            </p:cNvPr>
            <p:cNvSpPr txBox="1"/>
            <p:nvPr/>
          </p:nvSpPr>
          <p:spPr>
            <a:xfrm>
              <a:off x="10485597" y="1407459"/>
              <a:ext cx="1656408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ko-KR" altLang="en-US" sz="1200" dirty="0">
                  <a:solidFill>
                    <a:schemeClr val="bg1"/>
                  </a:solidFill>
                  <a:latin typeface="에스코어 드림 6 Bold" panose="020B0703030302020204" pitchFamily="34" charset="-127"/>
                  <a:ea typeface="에스코어 드림 6 Bold" panose="020B0703030302020204" pitchFamily="34" charset="-127"/>
                </a:rPr>
                <a:t>자기검증용 검토서식</a:t>
              </a:r>
              <a:endParaRPr lang="ko-KR" altLang="en-US" dirty="0">
                <a:solidFill>
                  <a:schemeClr val="bg1"/>
                </a:solidFill>
                <a:latin typeface="에스코어 드림 6 Bold" panose="020B0703030302020204" pitchFamily="34" charset="-127"/>
                <a:ea typeface="에스코어 드림 6 Bold" panose="020B0703030302020204" pitchFamily="34" charset="-127"/>
              </a:endParaRPr>
            </a:p>
          </p:txBody>
        </p:sp>
      </p:grpSp>
      <p:pic>
        <p:nvPicPr>
          <p:cNvPr id="21" name="그림 20">
            <a:extLst>
              <a:ext uri="{FF2B5EF4-FFF2-40B4-BE49-F238E27FC236}">
                <a16:creationId xmlns:a16="http://schemas.microsoft.com/office/drawing/2014/main" xmlns="" id="{0ED43EFD-B26C-469D-B857-ECD3CE876C30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31763" t="18580" r="32564" b="24083"/>
          <a:stretch/>
        </p:blipFill>
        <p:spPr>
          <a:xfrm>
            <a:off x="646085" y="1676592"/>
            <a:ext cx="5347515" cy="4655654"/>
          </a:xfrm>
          <a:prstGeom prst="rect">
            <a:avLst/>
          </a:prstGeom>
        </p:spPr>
      </p:pic>
      <p:pic>
        <p:nvPicPr>
          <p:cNvPr id="22" name="그림 21">
            <a:extLst>
              <a:ext uri="{FF2B5EF4-FFF2-40B4-BE49-F238E27FC236}">
                <a16:creationId xmlns:a16="http://schemas.microsoft.com/office/drawing/2014/main" xmlns="" id="{61612D2F-5F01-41E0-AA16-8751E2A00738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32542" t="58966" r="32564" b="12012"/>
          <a:stretch/>
        </p:blipFill>
        <p:spPr>
          <a:xfrm>
            <a:off x="6261219" y="2030479"/>
            <a:ext cx="5248799" cy="23646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99013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그림 8">
            <a:extLst>
              <a:ext uri="{FF2B5EF4-FFF2-40B4-BE49-F238E27FC236}">
                <a16:creationId xmlns:a16="http://schemas.microsoft.com/office/drawing/2014/main" xmlns="" id="{3B1A5D79-5902-41C8-BAED-76B0149ED52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848" b="16848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3" name="사각형: 둥근 모서리 12">
            <a:extLst>
              <a:ext uri="{FF2B5EF4-FFF2-40B4-BE49-F238E27FC236}">
                <a16:creationId xmlns:a16="http://schemas.microsoft.com/office/drawing/2014/main" xmlns="" id="{B0AAEF71-D79C-4536-A1D5-3BE6B62106F3}"/>
              </a:ext>
            </a:extLst>
          </p:cNvPr>
          <p:cNvSpPr/>
          <p:nvPr/>
        </p:nvSpPr>
        <p:spPr>
          <a:xfrm>
            <a:off x="195654" y="614106"/>
            <a:ext cx="11788030" cy="5796236"/>
          </a:xfrm>
          <a:prstGeom prst="roundRect">
            <a:avLst>
              <a:gd name="adj" fmla="val 3684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dirty="0">
                <a:solidFill>
                  <a:srgbClr val="0A1834"/>
                </a:solidFill>
              </a:rPr>
              <a:t>									</a:t>
            </a:r>
            <a:endParaRPr lang="ko-KR" altLang="en-US" dirty="0">
              <a:solidFill>
                <a:srgbClr val="0A1834"/>
              </a:solidFill>
            </a:endParaRPr>
          </a:p>
        </p:txBody>
      </p:sp>
      <p:pic>
        <p:nvPicPr>
          <p:cNvPr id="4" name="그림 3">
            <a:extLst>
              <a:ext uri="{FF2B5EF4-FFF2-40B4-BE49-F238E27FC236}">
                <a16:creationId xmlns:a16="http://schemas.microsoft.com/office/drawing/2014/main" xmlns="" id="{C9BCA64D-037A-49F7-A300-3CB2DC9B6C0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212245" y="0"/>
            <a:ext cx="1785671" cy="552517"/>
          </a:xfrm>
          <a:prstGeom prst="rect">
            <a:avLst/>
          </a:prstGeom>
        </p:spPr>
      </p:pic>
      <p:pic>
        <p:nvPicPr>
          <p:cNvPr id="14" name="그림 13">
            <a:extLst>
              <a:ext uri="{FF2B5EF4-FFF2-40B4-BE49-F238E27FC236}">
                <a16:creationId xmlns:a16="http://schemas.microsoft.com/office/drawing/2014/main" xmlns="" id="{0D9592AB-2BA6-4E77-9EDF-C43A691759C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07896" y="6459624"/>
            <a:ext cx="1525434" cy="355996"/>
          </a:xfrm>
          <a:prstGeom prst="rect">
            <a:avLst/>
          </a:prstGeom>
        </p:spPr>
      </p:pic>
      <p:sp>
        <p:nvSpPr>
          <p:cNvPr id="37" name="TextBox 36">
            <a:extLst>
              <a:ext uri="{FF2B5EF4-FFF2-40B4-BE49-F238E27FC236}">
                <a16:creationId xmlns:a16="http://schemas.microsoft.com/office/drawing/2014/main" xmlns="" id="{3A8C9166-5D9C-4CD9-9582-0B9841FC481C}"/>
              </a:ext>
            </a:extLst>
          </p:cNvPr>
          <p:cNvSpPr txBox="1"/>
          <p:nvPr/>
        </p:nvSpPr>
        <p:spPr>
          <a:xfrm>
            <a:off x="10879671" y="1407459"/>
            <a:ext cx="150582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1200" dirty="0">
                <a:solidFill>
                  <a:schemeClr val="bg1"/>
                </a:solidFill>
                <a:latin typeface="에스코어 드림 6 Bold" panose="020B0703030302020204" pitchFamily="34" charset="-127"/>
                <a:ea typeface="에스코어 드림 6 Bold" panose="020B0703030302020204" pitchFamily="34" charset="-127"/>
              </a:rPr>
              <a:t>세정지원 방안</a:t>
            </a:r>
            <a:endParaRPr lang="ko-KR" altLang="en-US" dirty="0">
              <a:solidFill>
                <a:schemeClr val="bg1"/>
              </a:solidFill>
              <a:latin typeface="에스코어 드림 6 Bold" panose="020B0703030302020204" pitchFamily="34" charset="-127"/>
              <a:ea typeface="에스코어 드림 6 Bold" panose="020B0703030302020204" pitchFamily="34" charset="-127"/>
            </a:endParaRPr>
          </a:p>
        </p:txBody>
      </p:sp>
      <p:grpSp>
        <p:nvGrpSpPr>
          <p:cNvPr id="79" name="그룹 78">
            <a:extLst>
              <a:ext uri="{FF2B5EF4-FFF2-40B4-BE49-F238E27FC236}">
                <a16:creationId xmlns:a16="http://schemas.microsoft.com/office/drawing/2014/main" xmlns="" id="{8B560BB1-20F8-417C-9F14-C6AB5BB7A3E9}"/>
              </a:ext>
            </a:extLst>
          </p:cNvPr>
          <p:cNvGrpSpPr/>
          <p:nvPr/>
        </p:nvGrpSpPr>
        <p:grpSpPr>
          <a:xfrm>
            <a:off x="2159252" y="812975"/>
            <a:ext cx="9982753" cy="997426"/>
            <a:chOff x="2159252" y="871698"/>
            <a:chExt cx="9982753" cy="997426"/>
          </a:xfrm>
        </p:grpSpPr>
        <p:grpSp>
          <p:nvGrpSpPr>
            <p:cNvPr id="80" name="그룹 79">
              <a:extLst>
                <a:ext uri="{FF2B5EF4-FFF2-40B4-BE49-F238E27FC236}">
                  <a16:creationId xmlns:a16="http://schemas.microsoft.com/office/drawing/2014/main" xmlns="" id="{F11AF6BA-C012-4C15-ADE7-319A35B9B795}"/>
                </a:ext>
              </a:extLst>
            </p:cNvPr>
            <p:cNvGrpSpPr/>
            <p:nvPr/>
          </p:nvGrpSpPr>
          <p:grpSpPr>
            <a:xfrm>
              <a:off x="2159252" y="871698"/>
              <a:ext cx="9826567" cy="795757"/>
              <a:chOff x="2159252" y="871698"/>
              <a:chExt cx="9826567" cy="795757"/>
            </a:xfrm>
          </p:grpSpPr>
          <p:grpSp>
            <p:nvGrpSpPr>
              <p:cNvPr id="82" name="Group 27">
                <a:extLst>
                  <a:ext uri="{FF2B5EF4-FFF2-40B4-BE49-F238E27FC236}">
                    <a16:creationId xmlns:a16="http://schemas.microsoft.com/office/drawing/2014/main" xmlns="" id="{6860AD1B-AFBB-454C-85E4-95DB6CE39FBE}"/>
                  </a:ext>
                </a:extLst>
              </p:cNvPr>
              <p:cNvGrpSpPr/>
              <p:nvPr/>
            </p:nvGrpSpPr>
            <p:grpSpPr>
              <a:xfrm>
                <a:off x="3910467" y="871698"/>
                <a:ext cx="8075352" cy="795757"/>
                <a:chOff x="4605654" y="1824853"/>
                <a:chExt cx="6566322" cy="811606"/>
              </a:xfrm>
            </p:grpSpPr>
            <p:sp>
              <p:nvSpPr>
                <p:cNvPr id="86" name="Rectangle 28">
                  <a:extLst>
                    <a:ext uri="{FF2B5EF4-FFF2-40B4-BE49-F238E27FC236}">
                      <a16:creationId xmlns:a16="http://schemas.microsoft.com/office/drawing/2014/main" xmlns="" id="{C14A02B2-ED7D-4653-976E-3D463CFE6ED3}"/>
                    </a:ext>
                  </a:extLst>
                </p:cNvPr>
                <p:cNvSpPr/>
                <p:nvPr/>
              </p:nvSpPr>
              <p:spPr>
                <a:xfrm>
                  <a:off x="4780729" y="2174794"/>
                  <a:ext cx="6391247" cy="461665"/>
                </a:xfrm>
                <a:prstGeom prst="rect">
                  <a:avLst/>
                </a:prstGeom>
                <a:solidFill>
                  <a:srgbClr val="0099CC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r>
                    <a:rPr lang="ko-KR" altLang="en-US" sz="2000" dirty="0">
                      <a:latin typeface="에스코어 드림 6 Bold" panose="020B0703030302020204" pitchFamily="34" charset="-127"/>
                      <a:ea typeface="에스코어 드림 6 Bold" panose="020B0703030302020204" pitchFamily="34" charset="-127"/>
                    </a:rPr>
                    <a:t>           업무용승용차 관련비용 주요사항 검토서식</a:t>
                  </a:r>
                  <a:endParaRPr lang="en-US" sz="2000" dirty="0">
                    <a:latin typeface="에스코어 드림 6 Bold" panose="020B0703030302020204" pitchFamily="34" charset="-127"/>
                    <a:ea typeface="에스코어 드림 6 Bold" panose="020B0703030302020204" pitchFamily="34" charset="-127"/>
                  </a:endParaRPr>
                </a:p>
              </p:txBody>
            </p:sp>
            <p:sp>
              <p:nvSpPr>
                <p:cNvPr id="87" name="Parallelogram 31">
                  <a:extLst>
                    <a:ext uri="{FF2B5EF4-FFF2-40B4-BE49-F238E27FC236}">
                      <a16:creationId xmlns:a16="http://schemas.microsoft.com/office/drawing/2014/main" xmlns="" id="{83B26E31-76B3-40FC-9726-ED67ED594041}"/>
                    </a:ext>
                  </a:extLst>
                </p:cNvPr>
                <p:cNvSpPr/>
                <p:nvPr/>
              </p:nvSpPr>
              <p:spPr>
                <a:xfrm rot="5400000" flipH="1">
                  <a:off x="4636437" y="1996338"/>
                  <a:ext cx="777696" cy="489893"/>
                </a:xfrm>
                <a:prstGeom prst="parallelogram">
                  <a:avLst>
                    <a:gd name="adj" fmla="val 55606"/>
                  </a:avLst>
                </a:prstGeom>
                <a:solidFill>
                  <a:srgbClr val="00FFFF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8" name="Arrow: Pentagon 29">
                  <a:extLst>
                    <a:ext uri="{FF2B5EF4-FFF2-40B4-BE49-F238E27FC236}">
                      <a16:creationId xmlns:a16="http://schemas.microsoft.com/office/drawing/2014/main" xmlns="" id="{0F4D7DB0-C2FF-45CA-84D4-790B40D8175D}"/>
                    </a:ext>
                  </a:extLst>
                </p:cNvPr>
                <p:cNvSpPr/>
                <p:nvPr/>
              </p:nvSpPr>
              <p:spPr>
                <a:xfrm flipH="1">
                  <a:off x="4605654" y="1838843"/>
                  <a:ext cx="668642" cy="452912"/>
                </a:xfrm>
                <a:prstGeom prst="homePlate">
                  <a:avLst>
                    <a:gd name="adj" fmla="val 43906"/>
                  </a:avLst>
                </a:prstGeom>
                <a:solidFill>
                  <a:schemeClr val="accent4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89" name="TextBox 88">
                  <a:extLst>
                    <a:ext uri="{FF2B5EF4-FFF2-40B4-BE49-F238E27FC236}">
                      <a16:creationId xmlns:a16="http://schemas.microsoft.com/office/drawing/2014/main" xmlns="" id="{DC757DF6-89C8-471B-A4D9-8BC5E7B7A466}"/>
                    </a:ext>
                  </a:extLst>
                </p:cNvPr>
                <p:cNvSpPr txBox="1"/>
                <p:nvPr/>
              </p:nvSpPr>
              <p:spPr>
                <a:xfrm>
                  <a:off x="4758354" y="1824853"/>
                  <a:ext cx="489894" cy="47086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n-US" altLang="ko-KR" sz="2400" b="1" dirty="0">
                      <a:solidFill>
                        <a:schemeClr val="bg1"/>
                      </a:solidFill>
                      <a:latin typeface="맑은 고딕" panose="020B0503020000020004" pitchFamily="50" charset="-127"/>
                      <a:ea typeface="맑은 고딕" panose="020B0503020000020004" pitchFamily="50" charset="-127"/>
                      <a:cs typeface="Arial" pitchFamily="34" charset="0"/>
                    </a:rPr>
                    <a:t>Ⅰ</a:t>
                  </a:r>
                  <a:endParaRPr lang="ko-KR" altLang="en-US" sz="2400" b="1" dirty="0">
                    <a:solidFill>
                      <a:schemeClr val="bg1"/>
                    </a:solidFill>
                    <a:cs typeface="Arial" pitchFamily="34" charset="0"/>
                  </a:endParaRPr>
                </a:p>
              </p:txBody>
            </p:sp>
          </p:grpSp>
          <p:grpSp>
            <p:nvGrpSpPr>
              <p:cNvPr id="83" name="그룹 82">
                <a:extLst>
                  <a:ext uri="{FF2B5EF4-FFF2-40B4-BE49-F238E27FC236}">
                    <a16:creationId xmlns:a16="http://schemas.microsoft.com/office/drawing/2014/main" xmlns="" id="{3E33EC9A-3945-4B8A-BF12-D07B46AF2615}"/>
                  </a:ext>
                </a:extLst>
              </p:cNvPr>
              <p:cNvGrpSpPr/>
              <p:nvPr/>
            </p:nvGrpSpPr>
            <p:grpSpPr>
              <a:xfrm>
                <a:off x="2159252" y="885415"/>
                <a:ext cx="2571331" cy="444066"/>
                <a:chOff x="2159252" y="885415"/>
                <a:chExt cx="2571331" cy="444066"/>
              </a:xfrm>
            </p:grpSpPr>
            <p:sp>
              <p:nvSpPr>
                <p:cNvPr id="84" name="Arrow: Pentagon 29">
                  <a:extLst>
                    <a:ext uri="{FF2B5EF4-FFF2-40B4-BE49-F238E27FC236}">
                      <a16:creationId xmlns:a16="http://schemas.microsoft.com/office/drawing/2014/main" xmlns="" id="{FE6691BF-DB78-4786-958F-06BF48756ACB}"/>
                    </a:ext>
                  </a:extLst>
                </p:cNvPr>
                <p:cNvSpPr/>
                <p:nvPr/>
              </p:nvSpPr>
              <p:spPr>
                <a:xfrm flipH="1">
                  <a:off x="2159252" y="885415"/>
                  <a:ext cx="2571331" cy="444066"/>
                </a:xfrm>
                <a:prstGeom prst="homePlate">
                  <a:avLst>
                    <a:gd name="adj" fmla="val 43906"/>
                  </a:avLst>
                </a:prstGeom>
                <a:solidFill>
                  <a:srgbClr val="00CCFF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85" name="TextBox 84">
                  <a:extLst>
                    <a:ext uri="{FF2B5EF4-FFF2-40B4-BE49-F238E27FC236}">
                      <a16:creationId xmlns:a16="http://schemas.microsoft.com/office/drawing/2014/main" xmlns="" id="{B2F03029-1759-43EA-A6E0-767736B86758}"/>
                    </a:ext>
                  </a:extLst>
                </p:cNvPr>
                <p:cNvSpPr txBox="1"/>
                <p:nvPr/>
              </p:nvSpPr>
              <p:spPr>
                <a:xfrm>
                  <a:off x="2416029" y="922032"/>
                  <a:ext cx="2162291" cy="36933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n-US" altLang="ko-KR" b="1" dirty="0">
                      <a:solidFill>
                        <a:schemeClr val="bg1"/>
                      </a:solidFill>
                      <a:latin typeface="맑은 고딕" panose="020B0503020000020004" pitchFamily="50" charset="-127"/>
                      <a:ea typeface="맑은 고딕" panose="020B0503020000020004" pitchFamily="50" charset="-127"/>
                      <a:cs typeface="Arial" pitchFamily="34" charset="0"/>
                    </a:rPr>
                    <a:t>Ⅱ. </a:t>
                  </a:r>
                  <a:r>
                    <a:rPr lang="ko-KR" altLang="en-US" b="1" dirty="0" err="1">
                      <a:solidFill>
                        <a:schemeClr val="bg1"/>
                      </a:solidFill>
                      <a:latin typeface="맑은 고딕" panose="020B0503020000020004" pitchFamily="50" charset="-127"/>
                      <a:ea typeface="맑은 고딕" panose="020B0503020000020004" pitchFamily="50" charset="-127"/>
                      <a:cs typeface="Arial" pitchFamily="34" charset="0"/>
                    </a:rPr>
                    <a:t>신고도움서비스</a:t>
                  </a:r>
                  <a:endParaRPr lang="ko-KR" altLang="en-US" b="1" dirty="0">
                    <a:solidFill>
                      <a:schemeClr val="bg1"/>
                    </a:solidFill>
                    <a:cs typeface="Arial" pitchFamily="34" charset="0"/>
                  </a:endParaRPr>
                </a:p>
              </p:txBody>
            </p:sp>
          </p:grpSp>
        </p:grpSp>
        <p:sp>
          <p:nvSpPr>
            <p:cNvPr id="81" name="TextBox 80">
              <a:extLst>
                <a:ext uri="{FF2B5EF4-FFF2-40B4-BE49-F238E27FC236}">
                  <a16:creationId xmlns:a16="http://schemas.microsoft.com/office/drawing/2014/main" xmlns="" id="{EF84689C-CE95-4515-8C58-15A36E94960A}"/>
                </a:ext>
              </a:extLst>
            </p:cNvPr>
            <p:cNvSpPr txBox="1"/>
            <p:nvPr/>
          </p:nvSpPr>
          <p:spPr>
            <a:xfrm>
              <a:off x="10485597" y="1407459"/>
              <a:ext cx="1656408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ko-KR" altLang="en-US" sz="1200" dirty="0">
                  <a:solidFill>
                    <a:schemeClr val="bg1"/>
                  </a:solidFill>
                  <a:latin typeface="에스코어 드림 6 Bold" panose="020B0703030302020204" pitchFamily="34" charset="-127"/>
                  <a:ea typeface="에스코어 드림 6 Bold" panose="020B0703030302020204" pitchFamily="34" charset="-127"/>
                </a:rPr>
                <a:t>자기검증용 검토서식</a:t>
              </a:r>
              <a:endParaRPr lang="ko-KR" altLang="en-US" dirty="0">
                <a:solidFill>
                  <a:schemeClr val="bg1"/>
                </a:solidFill>
                <a:latin typeface="에스코어 드림 6 Bold" panose="020B0703030302020204" pitchFamily="34" charset="-127"/>
                <a:ea typeface="에스코어 드림 6 Bold" panose="020B0703030302020204" pitchFamily="34" charset="-127"/>
              </a:endParaRPr>
            </a:p>
          </p:txBody>
        </p:sp>
      </p:grpSp>
      <p:pic>
        <p:nvPicPr>
          <p:cNvPr id="20" name="그림 19">
            <a:extLst>
              <a:ext uri="{FF2B5EF4-FFF2-40B4-BE49-F238E27FC236}">
                <a16:creationId xmlns:a16="http://schemas.microsoft.com/office/drawing/2014/main" xmlns="" id="{972FE211-08E0-49BA-A2CC-4B29B64A7872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32067" t="27424" r="32833" b="20965"/>
          <a:stretch/>
        </p:blipFill>
        <p:spPr>
          <a:xfrm>
            <a:off x="529333" y="1836597"/>
            <a:ext cx="5509441" cy="4388068"/>
          </a:xfrm>
          <a:prstGeom prst="rect">
            <a:avLst/>
          </a:prstGeom>
        </p:spPr>
      </p:pic>
      <p:grpSp>
        <p:nvGrpSpPr>
          <p:cNvPr id="23" name="그룹 22">
            <a:extLst>
              <a:ext uri="{FF2B5EF4-FFF2-40B4-BE49-F238E27FC236}">
                <a16:creationId xmlns:a16="http://schemas.microsoft.com/office/drawing/2014/main" xmlns="" id="{12DA20D7-6DDA-476A-8C72-9E33FCA48D1D}"/>
              </a:ext>
            </a:extLst>
          </p:cNvPr>
          <p:cNvGrpSpPr/>
          <p:nvPr/>
        </p:nvGrpSpPr>
        <p:grpSpPr>
          <a:xfrm>
            <a:off x="6080074" y="1826421"/>
            <a:ext cx="5701617" cy="3340389"/>
            <a:chOff x="6080075" y="2128426"/>
            <a:chExt cx="5492516" cy="3155594"/>
          </a:xfrm>
        </p:grpSpPr>
        <p:pic>
          <p:nvPicPr>
            <p:cNvPr id="24" name="그림 23">
              <a:extLst>
                <a:ext uri="{FF2B5EF4-FFF2-40B4-BE49-F238E27FC236}">
                  <a16:creationId xmlns:a16="http://schemas.microsoft.com/office/drawing/2014/main" xmlns="" id="{EDAA42E4-32C1-42EA-BAA8-DEEFDD6A0C5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/>
            <a:srcRect l="31966" t="46081" r="32634" b="19445"/>
            <a:stretch/>
          </p:blipFill>
          <p:spPr>
            <a:xfrm>
              <a:off x="6080075" y="2386743"/>
              <a:ext cx="5492516" cy="2897277"/>
            </a:xfrm>
            <a:prstGeom prst="rect">
              <a:avLst/>
            </a:prstGeom>
          </p:spPr>
        </p:pic>
        <p:pic>
          <p:nvPicPr>
            <p:cNvPr id="25" name="그림 24">
              <a:extLst>
                <a:ext uri="{FF2B5EF4-FFF2-40B4-BE49-F238E27FC236}">
                  <a16:creationId xmlns:a16="http://schemas.microsoft.com/office/drawing/2014/main" xmlns="" id="{CE095C0D-2BC1-40DB-8197-8FE3B8F0F65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/>
            <a:srcRect l="32067" t="27424" r="32833" b="69511"/>
            <a:stretch/>
          </p:blipFill>
          <p:spPr>
            <a:xfrm>
              <a:off x="6095999" y="2128426"/>
              <a:ext cx="5446682" cy="257635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4136437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그림 8">
            <a:extLst>
              <a:ext uri="{FF2B5EF4-FFF2-40B4-BE49-F238E27FC236}">
                <a16:creationId xmlns:a16="http://schemas.microsoft.com/office/drawing/2014/main" xmlns="" id="{3B1A5D79-5902-41C8-BAED-76B0149ED52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848" b="16848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3" name="사각형: 둥근 모서리 12">
            <a:extLst>
              <a:ext uri="{FF2B5EF4-FFF2-40B4-BE49-F238E27FC236}">
                <a16:creationId xmlns:a16="http://schemas.microsoft.com/office/drawing/2014/main" xmlns="" id="{B0AAEF71-D79C-4536-A1D5-3BE6B62106F3}"/>
              </a:ext>
            </a:extLst>
          </p:cNvPr>
          <p:cNvSpPr/>
          <p:nvPr/>
        </p:nvSpPr>
        <p:spPr>
          <a:xfrm>
            <a:off x="195654" y="614106"/>
            <a:ext cx="11788030" cy="5796236"/>
          </a:xfrm>
          <a:prstGeom prst="roundRect">
            <a:avLst>
              <a:gd name="adj" fmla="val 3684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dirty="0">
                <a:solidFill>
                  <a:srgbClr val="0A1834"/>
                </a:solidFill>
              </a:rPr>
              <a:t>									</a:t>
            </a:r>
            <a:endParaRPr lang="ko-KR" altLang="en-US" dirty="0">
              <a:solidFill>
                <a:srgbClr val="0A1834"/>
              </a:solidFill>
            </a:endParaRPr>
          </a:p>
        </p:txBody>
      </p:sp>
      <p:pic>
        <p:nvPicPr>
          <p:cNvPr id="4" name="그림 3">
            <a:extLst>
              <a:ext uri="{FF2B5EF4-FFF2-40B4-BE49-F238E27FC236}">
                <a16:creationId xmlns:a16="http://schemas.microsoft.com/office/drawing/2014/main" xmlns="" id="{C9BCA64D-037A-49F7-A300-3CB2DC9B6C0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212245" y="0"/>
            <a:ext cx="1785671" cy="552517"/>
          </a:xfrm>
          <a:prstGeom prst="rect">
            <a:avLst/>
          </a:prstGeom>
        </p:spPr>
      </p:pic>
      <p:pic>
        <p:nvPicPr>
          <p:cNvPr id="14" name="그림 13">
            <a:extLst>
              <a:ext uri="{FF2B5EF4-FFF2-40B4-BE49-F238E27FC236}">
                <a16:creationId xmlns:a16="http://schemas.microsoft.com/office/drawing/2014/main" xmlns="" id="{0D9592AB-2BA6-4E77-9EDF-C43A691759C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07896" y="6459624"/>
            <a:ext cx="1525434" cy="355996"/>
          </a:xfrm>
          <a:prstGeom prst="rect">
            <a:avLst/>
          </a:prstGeom>
        </p:spPr>
      </p:pic>
      <p:sp>
        <p:nvSpPr>
          <p:cNvPr id="37" name="TextBox 36">
            <a:extLst>
              <a:ext uri="{FF2B5EF4-FFF2-40B4-BE49-F238E27FC236}">
                <a16:creationId xmlns:a16="http://schemas.microsoft.com/office/drawing/2014/main" xmlns="" id="{3A8C9166-5D9C-4CD9-9582-0B9841FC481C}"/>
              </a:ext>
            </a:extLst>
          </p:cNvPr>
          <p:cNvSpPr txBox="1"/>
          <p:nvPr/>
        </p:nvSpPr>
        <p:spPr>
          <a:xfrm>
            <a:off x="10879671" y="1407459"/>
            <a:ext cx="150582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1200" dirty="0">
                <a:solidFill>
                  <a:schemeClr val="bg1"/>
                </a:solidFill>
                <a:latin typeface="에스코어 드림 6 Bold" panose="020B0703030302020204" pitchFamily="34" charset="-127"/>
                <a:ea typeface="에스코어 드림 6 Bold" panose="020B0703030302020204" pitchFamily="34" charset="-127"/>
              </a:rPr>
              <a:t>세정지원 방안</a:t>
            </a:r>
            <a:endParaRPr lang="ko-KR" altLang="en-US" dirty="0">
              <a:solidFill>
                <a:schemeClr val="bg1"/>
              </a:solidFill>
              <a:latin typeface="에스코어 드림 6 Bold" panose="020B0703030302020204" pitchFamily="34" charset="-127"/>
              <a:ea typeface="에스코어 드림 6 Bold" panose="020B0703030302020204" pitchFamily="34" charset="-127"/>
            </a:endParaRPr>
          </a:p>
        </p:txBody>
      </p:sp>
      <p:grpSp>
        <p:nvGrpSpPr>
          <p:cNvPr id="79" name="그룹 78">
            <a:extLst>
              <a:ext uri="{FF2B5EF4-FFF2-40B4-BE49-F238E27FC236}">
                <a16:creationId xmlns:a16="http://schemas.microsoft.com/office/drawing/2014/main" xmlns="" id="{8B560BB1-20F8-417C-9F14-C6AB5BB7A3E9}"/>
              </a:ext>
            </a:extLst>
          </p:cNvPr>
          <p:cNvGrpSpPr/>
          <p:nvPr/>
        </p:nvGrpSpPr>
        <p:grpSpPr>
          <a:xfrm>
            <a:off x="2159252" y="812975"/>
            <a:ext cx="9982753" cy="997426"/>
            <a:chOff x="2159252" y="871698"/>
            <a:chExt cx="9982753" cy="997426"/>
          </a:xfrm>
        </p:grpSpPr>
        <p:grpSp>
          <p:nvGrpSpPr>
            <p:cNvPr id="80" name="그룹 79">
              <a:extLst>
                <a:ext uri="{FF2B5EF4-FFF2-40B4-BE49-F238E27FC236}">
                  <a16:creationId xmlns:a16="http://schemas.microsoft.com/office/drawing/2014/main" xmlns="" id="{F11AF6BA-C012-4C15-ADE7-319A35B9B795}"/>
                </a:ext>
              </a:extLst>
            </p:cNvPr>
            <p:cNvGrpSpPr/>
            <p:nvPr/>
          </p:nvGrpSpPr>
          <p:grpSpPr>
            <a:xfrm>
              <a:off x="2159252" y="871698"/>
              <a:ext cx="9826567" cy="795757"/>
              <a:chOff x="2159252" y="871698"/>
              <a:chExt cx="9826567" cy="795757"/>
            </a:xfrm>
          </p:grpSpPr>
          <p:grpSp>
            <p:nvGrpSpPr>
              <p:cNvPr id="82" name="Group 27">
                <a:extLst>
                  <a:ext uri="{FF2B5EF4-FFF2-40B4-BE49-F238E27FC236}">
                    <a16:creationId xmlns:a16="http://schemas.microsoft.com/office/drawing/2014/main" xmlns="" id="{6860AD1B-AFBB-454C-85E4-95DB6CE39FBE}"/>
                  </a:ext>
                </a:extLst>
              </p:cNvPr>
              <p:cNvGrpSpPr/>
              <p:nvPr/>
            </p:nvGrpSpPr>
            <p:grpSpPr>
              <a:xfrm>
                <a:off x="3910467" y="871698"/>
                <a:ext cx="8075352" cy="795757"/>
                <a:chOff x="4605654" y="1824853"/>
                <a:chExt cx="6566322" cy="811606"/>
              </a:xfrm>
            </p:grpSpPr>
            <p:sp>
              <p:nvSpPr>
                <p:cNvPr id="86" name="Rectangle 28">
                  <a:extLst>
                    <a:ext uri="{FF2B5EF4-FFF2-40B4-BE49-F238E27FC236}">
                      <a16:creationId xmlns:a16="http://schemas.microsoft.com/office/drawing/2014/main" xmlns="" id="{C14A02B2-ED7D-4653-976E-3D463CFE6ED3}"/>
                    </a:ext>
                  </a:extLst>
                </p:cNvPr>
                <p:cNvSpPr/>
                <p:nvPr/>
              </p:nvSpPr>
              <p:spPr>
                <a:xfrm>
                  <a:off x="4780729" y="2174794"/>
                  <a:ext cx="6391247" cy="461665"/>
                </a:xfrm>
                <a:prstGeom prst="rect">
                  <a:avLst/>
                </a:prstGeom>
                <a:solidFill>
                  <a:srgbClr val="0099CC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r>
                    <a:rPr lang="ko-KR" altLang="en-US" sz="2000" dirty="0">
                      <a:latin typeface="에스코어 드림 6 Bold" panose="020B0703030302020204" pitchFamily="34" charset="-127"/>
                      <a:ea typeface="에스코어 드림 6 Bold" panose="020B0703030302020204" pitchFamily="34" charset="-127"/>
                    </a:rPr>
                    <a:t>           토지 등 양도소득에 대한 법인세 검토서식</a:t>
                  </a:r>
                  <a:endParaRPr lang="en-US" sz="2000" dirty="0">
                    <a:latin typeface="에스코어 드림 6 Bold" panose="020B0703030302020204" pitchFamily="34" charset="-127"/>
                    <a:ea typeface="에스코어 드림 6 Bold" panose="020B0703030302020204" pitchFamily="34" charset="-127"/>
                  </a:endParaRPr>
                </a:p>
              </p:txBody>
            </p:sp>
            <p:sp>
              <p:nvSpPr>
                <p:cNvPr id="87" name="Parallelogram 31">
                  <a:extLst>
                    <a:ext uri="{FF2B5EF4-FFF2-40B4-BE49-F238E27FC236}">
                      <a16:creationId xmlns:a16="http://schemas.microsoft.com/office/drawing/2014/main" xmlns="" id="{83B26E31-76B3-40FC-9726-ED67ED594041}"/>
                    </a:ext>
                  </a:extLst>
                </p:cNvPr>
                <p:cNvSpPr/>
                <p:nvPr/>
              </p:nvSpPr>
              <p:spPr>
                <a:xfrm rot="5400000" flipH="1">
                  <a:off x="4636437" y="1996338"/>
                  <a:ext cx="777696" cy="489893"/>
                </a:xfrm>
                <a:prstGeom prst="parallelogram">
                  <a:avLst>
                    <a:gd name="adj" fmla="val 55606"/>
                  </a:avLst>
                </a:prstGeom>
                <a:solidFill>
                  <a:srgbClr val="00FFFF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8" name="Arrow: Pentagon 29">
                  <a:extLst>
                    <a:ext uri="{FF2B5EF4-FFF2-40B4-BE49-F238E27FC236}">
                      <a16:creationId xmlns:a16="http://schemas.microsoft.com/office/drawing/2014/main" xmlns="" id="{0F4D7DB0-C2FF-45CA-84D4-790B40D8175D}"/>
                    </a:ext>
                  </a:extLst>
                </p:cNvPr>
                <p:cNvSpPr/>
                <p:nvPr/>
              </p:nvSpPr>
              <p:spPr>
                <a:xfrm flipH="1">
                  <a:off x="4605654" y="1838843"/>
                  <a:ext cx="668642" cy="452912"/>
                </a:xfrm>
                <a:prstGeom prst="homePlate">
                  <a:avLst>
                    <a:gd name="adj" fmla="val 43906"/>
                  </a:avLst>
                </a:prstGeom>
                <a:solidFill>
                  <a:schemeClr val="accent4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89" name="TextBox 88">
                  <a:extLst>
                    <a:ext uri="{FF2B5EF4-FFF2-40B4-BE49-F238E27FC236}">
                      <a16:creationId xmlns:a16="http://schemas.microsoft.com/office/drawing/2014/main" xmlns="" id="{DC757DF6-89C8-471B-A4D9-8BC5E7B7A466}"/>
                    </a:ext>
                  </a:extLst>
                </p:cNvPr>
                <p:cNvSpPr txBox="1"/>
                <p:nvPr/>
              </p:nvSpPr>
              <p:spPr>
                <a:xfrm>
                  <a:off x="4758354" y="1824853"/>
                  <a:ext cx="489894" cy="47086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n-US" altLang="ko-KR" sz="2400" b="1" dirty="0">
                      <a:solidFill>
                        <a:schemeClr val="bg1"/>
                      </a:solidFill>
                      <a:latin typeface="맑은 고딕" panose="020B0503020000020004" pitchFamily="50" charset="-127"/>
                      <a:ea typeface="맑은 고딕" panose="020B0503020000020004" pitchFamily="50" charset="-127"/>
                      <a:cs typeface="Arial" pitchFamily="34" charset="0"/>
                    </a:rPr>
                    <a:t>Ⅰ</a:t>
                  </a:r>
                  <a:endParaRPr lang="ko-KR" altLang="en-US" sz="2400" b="1" dirty="0">
                    <a:solidFill>
                      <a:schemeClr val="bg1"/>
                    </a:solidFill>
                    <a:cs typeface="Arial" pitchFamily="34" charset="0"/>
                  </a:endParaRPr>
                </a:p>
              </p:txBody>
            </p:sp>
          </p:grpSp>
          <p:grpSp>
            <p:nvGrpSpPr>
              <p:cNvPr id="83" name="그룹 82">
                <a:extLst>
                  <a:ext uri="{FF2B5EF4-FFF2-40B4-BE49-F238E27FC236}">
                    <a16:creationId xmlns:a16="http://schemas.microsoft.com/office/drawing/2014/main" xmlns="" id="{3E33EC9A-3945-4B8A-BF12-D07B46AF2615}"/>
                  </a:ext>
                </a:extLst>
              </p:cNvPr>
              <p:cNvGrpSpPr/>
              <p:nvPr/>
            </p:nvGrpSpPr>
            <p:grpSpPr>
              <a:xfrm>
                <a:off x="2159252" y="885415"/>
                <a:ext cx="2571331" cy="444066"/>
                <a:chOff x="2159252" y="885415"/>
                <a:chExt cx="2571331" cy="444066"/>
              </a:xfrm>
            </p:grpSpPr>
            <p:sp>
              <p:nvSpPr>
                <p:cNvPr id="84" name="Arrow: Pentagon 29">
                  <a:extLst>
                    <a:ext uri="{FF2B5EF4-FFF2-40B4-BE49-F238E27FC236}">
                      <a16:creationId xmlns:a16="http://schemas.microsoft.com/office/drawing/2014/main" xmlns="" id="{FE6691BF-DB78-4786-958F-06BF48756ACB}"/>
                    </a:ext>
                  </a:extLst>
                </p:cNvPr>
                <p:cNvSpPr/>
                <p:nvPr/>
              </p:nvSpPr>
              <p:spPr>
                <a:xfrm flipH="1">
                  <a:off x="2159252" y="885415"/>
                  <a:ext cx="2571331" cy="444066"/>
                </a:xfrm>
                <a:prstGeom prst="homePlate">
                  <a:avLst>
                    <a:gd name="adj" fmla="val 43906"/>
                  </a:avLst>
                </a:prstGeom>
                <a:solidFill>
                  <a:srgbClr val="00CCFF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85" name="TextBox 84">
                  <a:extLst>
                    <a:ext uri="{FF2B5EF4-FFF2-40B4-BE49-F238E27FC236}">
                      <a16:creationId xmlns:a16="http://schemas.microsoft.com/office/drawing/2014/main" xmlns="" id="{B2F03029-1759-43EA-A6E0-767736B86758}"/>
                    </a:ext>
                  </a:extLst>
                </p:cNvPr>
                <p:cNvSpPr txBox="1"/>
                <p:nvPr/>
              </p:nvSpPr>
              <p:spPr>
                <a:xfrm>
                  <a:off x="2416029" y="922032"/>
                  <a:ext cx="2162291" cy="36933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n-US" altLang="ko-KR" b="1" dirty="0">
                      <a:solidFill>
                        <a:schemeClr val="bg1"/>
                      </a:solidFill>
                      <a:latin typeface="맑은 고딕" panose="020B0503020000020004" pitchFamily="50" charset="-127"/>
                      <a:ea typeface="맑은 고딕" panose="020B0503020000020004" pitchFamily="50" charset="-127"/>
                      <a:cs typeface="Arial" pitchFamily="34" charset="0"/>
                    </a:rPr>
                    <a:t>Ⅱ. </a:t>
                  </a:r>
                  <a:r>
                    <a:rPr lang="ko-KR" altLang="en-US" b="1" dirty="0" err="1">
                      <a:solidFill>
                        <a:schemeClr val="bg1"/>
                      </a:solidFill>
                      <a:latin typeface="맑은 고딕" panose="020B0503020000020004" pitchFamily="50" charset="-127"/>
                      <a:ea typeface="맑은 고딕" panose="020B0503020000020004" pitchFamily="50" charset="-127"/>
                      <a:cs typeface="Arial" pitchFamily="34" charset="0"/>
                    </a:rPr>
                    <a:t>신고도움서비스</a:t>
                  </a:r>
                  <a:endParaRPr lang="ko-KR" altLang="en-US" b="1" dirty="0">
                    <a:solidFill>
                      <a:schemeClr val="bg1"/>
                    </a:solidFill>
                    <a:cs typeface="Arial" pitchFamily="34" charset="0"/>
                  </a:endParaRPr>
                </a:p>
              </p:txBody>
            </p:sp>
          </p:grpSp>
        </p:grpSp>
        <p:sp>
          <p:nvSpPr>
            <p:cNvPr id="81" name="TextBox 80">
              <a:extLst>
                <a:ext uri="{FF2B5EF4-FFF2-40B4-BE49-F238E27FC236}">
                  <a16:creationId xmlns:a16="http://schemas.microsoft.com/office/drawing/2014/main" xmlns="" id="{EF84689C-CE95-4515-8C58-15A36E94960A}"/>
                </a:ext>
              </a:extLst>
            </p:cNvPr>
            <p:cNvSpPr txBox="1"/>
            <p:nvPr/>
          </p:nvSpPr>
          <p:spPr>
            <a:xfrm>
              <a:off x="10485597" y="1407459"/>
              <a:ext cx="1656408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ko-KR" altLang="en-US" sz="1200" dirty="0">
                  <a:solidFill>
                    <a:schemeClr val="bg1"/>
                  </a:solidFill>
                  <a:latin typeface="에스코어 드림 6 Bold" panose="020B0703030302020204" pitchFamily="34" charset="-127"/>
                  <a:ea typeface="에스코어 드림 6 Bold" panose="020B0703030302020204" pitchFamily="34" charset="-127"/>
                </a:rPr>
                <a:t>자기검증용 검토서식</a:t>
              </a:r>
              <a:endParaRPr lang="ko-KR" altLang="en-US" dirty="0">
                <a:solidFill>
                  <a:schemeClr val="bg1"/>
                </a:solidFill>
                <a:latin typeface="에스코어 드림 6 Bold" panose="020B0703030302020204" pitchFamily="34" charset="-127"/>
                <a:ea typeface="에스코어 드림 6 Bold" panose="020B0703030302020204" pitchFamily="34" charset="-127"/>
              </a:endParaRPr>
            </a:p>
          </p:txBody>
        </p:sp>
      </p:grpSp>
      <p:pic>
        <p:nvPicPr>
          <p:cNvPr id="22" name="그림 21">
            <a:extLst>
              <a:ext uri="{FF2B5EF4-FFF2-40B4-BE49-F238E27FC236}">
                <a16:creationId xmlns:a16="http://schemas.microsoft.com/office/drawing/2014/main" xmlns="" id="{2A156AAB-74BD-4350-A981-B5910387C64B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35191" t="23858" r="36202" b="49742"/>
          <a:stretch/>
        </p:blipFill>
        <p:spPr>
          <a:xfrm>
            <a:off x="413218" y="1800106"/>
            <a:ext cx="5645392" cy="2822027"/>
          </a:xfrm>
          <a:prstGeom prst="rect">
            <a:avLst/>
          </a:prstGeom>
        </p:spPr>
      </p:pic>
      <p:grpSp>
        <p:nvGrpSpPr>
          <p:cNvPr id="26" name="그룹 25">
            <a:extLst>
              <a:ext uri="{FF2B5EF4-FFF2-40B4-BE49-F238E27FC236}">
                <a16:creationId xmlns:a16="http://schemas.microsoft.com/office/drawing/2014/main" xmlns="" id="{93697FFF-7993-4958-9D70-3B337987EDC5}"/>
              </a:ext>
            </a:extLst>
          </p:cNvPr>
          <p:cNvGrpSpPr/>
          <p:nvPr/>
        </p:nvGrpSpPr>
        <p:grpSpPr>
          <a:xfrm>
            <a:off x="5974591" y="1800106"/>
            <a:ext cx="5648152" cy="4185888"/>
            <a:chOff x="5974591" y="2085332"/>
            <a:chExt cx="5648152" cy="4185888"/>
          </a:xfrm>
        </p:grpSpPr>
        <p:pic>
          <p:nvPicPr>
            <p:cNvPr id="27" name="그림 26">
              <a:extLst>
                <a:ext uri="{FF2B5EF4-FFF2-40B4-BE49-F238E27FC236}">
                  <a16:creationId xmlns:a16="http://schemas.microsoft.com/office/drawing/2014/main" xmlns="" id="{24D73127-0FC5-4207-A8A9-FE712F4A102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/>
            <a:srcRect l="35191" t="54648" r="36202" b="8802"/>
            <a:stretch/>
          </p:blipFill>
          <p:spPr>
            <a:xfrm>
              <a:off x="5974591" y="2364212"/>
              <a:ext cx="5645392" cy="3907008"/>
            </a:xfrm>
            <a:prstGeom prst="rect">
              <a:avLst/>
            </a:prstGeom>
          </p:spPr>
        </p:pic>
        <p:pic>
          <p:nvPicPr>
            <p:cNvPr id="28" name="그림 27">
              <a:extLst>
                <a:ext uri="{FF2B5EF4-FFF2-40B4-BE49-F238E27FC236}">
                  <a16:creationId xmlns:a16="http://schemas.microsoft.com/office/drawing/2014/main" xmlns="" id="{98F96D5D-9E00-43D4-B0CD-E212A6C2A9C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/>
            <a:srcRect l="35191" t="23858" r="36202" b="72557"/>
            <a:stretch/>
          </p:blipFill>
          <p:spPr>
            <a:xfrm>
              <a:off x="5977351" y="2085332"/>
              <a:ext cx="5645392" cy="383181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5407842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그림 8">
            <a:extLst>
              <a:ext uri="{FF2B5EF4-FFF2-40B4-BE49-F238E27FC236}">
                <a16:creationId xmlns:a16="http://schemas.microsoft.com/office/drawing/2014/main" xmlns="" id="{3B1A5D79-5902-41C8-BAED-76B0149ED52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848" b="16848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5" name="직사각형 14">
            <a:extLst>
              <a:ext uri="{FF2B5EF4-FFF2-40B4-BE49-F238E27FC236}">
                <a16:creationId xmlns:a16="http://schemas.microsoft.com/office/drawing/2014/main" xmlns="" id="{39C3FB4B-F226-430B-9EBB-5D4F094A1BBA}"/>
              </a:ext>
            </a:extLst>
          </p:cNvPr>
          <p:cNvSpPr/>
          <p:nvPr/>
        </p:nvSpPr>
        <p:spPr>
          <a:xfrm>
            <a:off x="0" y="8"/>
            <a:ext cx="12192000" cy="6857992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5959">
                <a:schemeClr val="bg1">
                  <a:alpha val="38000"/>
                </a:schemeClr>
              </a:gs>
              <a:gs pos="49000">
                <a:schemeClr val="bg1">
                  <a:alpha val="89000"/>
                </a:schemeClr>
              </a:gs>
              <a:gs pos="100000">
                <a:schemeClr val="bg1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pic>
        <p:nvPicPr>
          <p:cNvPr id="5" name="그림 4">
            <a:extLst>
              <a:ext uri="{FF2B5EF4-FFF2-40B4-BE49-F238E27FC236}">
                <a16:creationId xmlns:a16="http://schemas.microsoft.com/office/drawing/2014/main" xmlns="" id="{93872858-2D68-4A83-9BD0-9C2EA538F38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698" t="8727" r="17865"/>
          <a:stretch/>
        </p:blipFill>
        <p:spPr>
          <a:xfrm>
            <a:off x="824541" y="958256"/>
            <a:ext cx="4433104" cy="5899743"/>
          </a:xfrm>
          <a:prstGeom prst="rect">
            <a:avLst/>
          </a:prstGeom>
          <a:effectLst>
            <a:outerShdw blurRad="330200" dist="38100" dir="2700000" sx="104000" sy="104000" algn="tl" rotWithShape="0">
              <a:prstClr val="black">
                <a:alpha val="40000"/>
              </a:prstClr>
            </a:outerShdw>
          </a:effec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C27AA8DE-18FF-4E76-899C-3C33EB553E52}"/>
              </a:ext>
            </a:extLst>
          </p:cNvPr>
          <p:cNvSpPr txBox="1"/>
          <p:nvPr/>
        </p:nvSpPr>
        <p:spPr>
          <a:xfrm>
            <a:off x="1670465" y="2451633"/>
            <a:ext cx="1603324" cy="19389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ko-KR" altLang="en-US" sz="4000" spc="-150" dirty="0">
                <a:solidFill>
                  <a:schemeClr val="bg1"/>
                </a:solidFill>
                <a:effectLst>
                  <a:outerShdw blurRad="114300" dist="38100" dir="2700000" sx="103000" sy="103000" algn="tl" rotWithShape="0">
                    <a:prstClr val="black">
                      <a:alpha val="40000"/>
                    </a:prstClr>
                  </a:outerShdw>
                </a:effectLst>
                <a:latin typeface="에스코어 드림 8 Heavy" panose="020B0903030302020204" pitchFamily="34" charset="-127"/>
                <a:ea typeface="에스코어 드림 8 Heavy" panose="020B0903030302020204" pitchFamily="34" charset="-127"/>
              </a:rPr>
              <a:t>신고</a:t>
            </a:r>
            <a:endParaRPr lang="en-US" altLang="ko-KR" sz="4000" spc="-150" dirty="0">
              <a:solidFill>
                <a:schemeClr val="bg1"/>
              </a:solidFill>
              <a:effectLst>
                <a:outerShdw blurRad="114300" dist="38100" dir="2700000" sx="103000" sy="103000" algn="tl" rotWithShape="0">
                  <a:prstClr val="black">
                    <a:alpha val="40000"/>
                  </a:prstClr>
                </a:outerShdw>
              </a:effectLst>
              <a:latin typeface="에스코어 드림 8 Heavy" panose="020B0903030302020204" pitchFamily="34" charset="-127"/>
              <a:ea typeface="에스코어 드림 8 Heavy" panose="020B0903030302020204" pitchFamily="34" charset="-127"/>
            </a:endParaRPr>
          </a:p>
          <a:p>
            <a:pPr algn="ctr"/>
            <a:r>
              <a:rPr lang="ko-KR" altLang="en-US" sz="4000" spc="-150" dirty="0">
                <a:solidFill>
                  <a:schemeClr val="bg1"/>
                </a:solidFill>
                <a:effectLst>
                  <a:outerShdw blurRad="114300" dist="38100" dir="2700000" sx="103000" sy="103000" algn="tl" rotWithShape="0">
                    <a:prstClr val="black">
                      <a:alpha val="40000"/>
                    </a:prstClr>
                  </a:outerShdw>
                </a:effectLst>
                <a:latin typeface="에스코어 드림 8 Heavy" panose="020B0903030302020204" pitchFamily="34" charset="-127"/>
                <a:ea typeface="에스코어 드림 8 Heavy" panose="020B0903030302020204" pitchFamily="34" charset="-127"/>
              </a:rPr>
              <a:t>도움</a:t>
            </a:r>
            <a:endParaRPr lang="en-US" altLang="ko-KR" sz="4000" spc="-150" dirty="0">
              <a:solidFill>
                <a:schemeClr val="bg1"/>
              </a:solidFill>
              <a:effectLst>
                <a:outerShdw blurRad="114300" dist="38100" dir="2700000" sx="103000" sy="103000" algn="tl" rotWithShape="0">
                  <a:prstClr val="black">
                    <a:alpha val="40000"/>
                  </a:prstClr>
                </a:outerShdw>
              </a:effectLst>
              <a:latin typeface="에스코어 드림 8 Heavy" panose="020B0903030302020204" pitchFamily="34" charset="-127"/>
              <a:ea typeface="에스코어 드림 8 Heavy" panose="020B0903030302020204" pitchFamily="34" charset="-127"/>
            </a:endParaRPr>
          </a:p>
          <a:p>
            <a:pPr algn="ctr"/>
            <a:r>
              <a:rPr lang="ko-KR" altLang="en-US" sz="4000" spc="-150" dirty="0">
                <a:solidFill>
                  <a:schemeClr val="bg1"/>
                </a:solidFill>
                <a:effectLst>
                  <a:outerShdw blurRad="114300" dist="38100" dir="2700000" sx="103000" sy="103000" algn="tl" rotWithShape="0">
                    <a:prstClr val="black">
                      <a:alpha val="40000"/>
                    </a:prstClr>
                  </a:outerShdw>
                </a:effectLst>
                <a:latin typeface="에스코어 드림 8 Heavy" panose="020B0903030302020204" pitchFamily="34" charset="-127"/>
                <a:ea typeface="에스코어 드림 8 Heavy" panose="020B0903030302020204" pitchFamily="34" charset="-127"/>
              </a:rPr>
              <a:t>서비스</a:t>
            </a:r>
          </a:p>
        </p:txBody>
      </p:sp>
      <p:pic>
        <p:nvPicPr>
          <p:cNvPr id="4" name="그림 3">
            <a:extLst>
              <a:ext uri="{FF2B5EF4-FFF2-40B4-BE49-F238E27FC236}">
                <a16:creationId xmlns:a16="http://schemas.microsoft.com/office/drawing/2014/main" xmlns="" id="{C9BCA64D-037A-49F7-A300-3CB2DC9B6C0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3687" y="216311"/>
            <a:ext cx="1382808" cy="515466"/>
          </a:xfrm>
          <a:prstGeom prst="rect">
            <a:avLst/>
          </a:prstGeom>
        </p:spPr>
      </p:pic>
      <p:pic>
        <p:nvPicPr>
          <p:cNvPr id="14" name="그림 13">
            <a:extLst>
              <a:ext uri="{FF2B5EF4-FFF2-40B4-BE49-F238E27FC236}">
                <a16:creationId xmlns:a16="http://schemas.microsoft.com/office/drawing/2014/main" xmlns="" id="{0D9592AB-2BA6-4E77-9EDF-C43A691759C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472482" y="6387904"/>
            <a:ext cx="1525434" cy="355996"/>
          </a:xfrm>
          <a:prstGeom prst="rect">
            <a:avLst/>
          </a:prstGeom>
        </p:spPr>
      </p:pic>
      <p:grpSp>
        <p:nvGrpSpPr>
          <p:cNvPr id="3" name="그룹 2">
            <a:extLst>
              <a:ext uri="{FF2B5EF4-FFF2-40B4-BE49-F238E27FC236}">
                <a16:creationId xmlns:a16="http://schemas.microsoft.com/office/drawing/2014/main" xmlns="" id="{71B1A78A-BC62-4784-A33A-02676FF8E0AF}"/>
              </a:ext>
            </a:extLst>
          </p:cNvPr>
          <p:cNvGrpSpPr/>
          <p:nvPr/>
        </p:nvGrpSpPr>
        <p:grpSpPr>
          <a:xfrm>
            <a:off x="2241936" y="1770372"/>
            <a:ext cx="460382" cy="464622"/>
            <a:chOff x="-628591" y="3079266"/>
            <a:chExt cx="460382" cy="464622"/>
          </a:xfrm>
        </p:grpSpPr>
        <p:sp>
          <p:nvSpPr>
            <p:cNvPr id="2" name="타원 1">
              <a:extLst>
                <a:ext uri="{FF2B5EF4-FFF2-40B4-BE49-F238E27FC236}">
                  <a16:creationId xmlns:a16="http://schemas.microsoft.com/office/drawing/2014/main" xmlns="" id="{F5DE94F0-CAFA-403B-B4DA-38EDC1EA7B4F}"/>
                </a:ext>
              </a:extLst>
            </p:cNvPr>
            <p:cNvSpPr/>
            <p:nvPr/>
          </p:nvSpPr>
          <p:spPr>
            <a:xfrm>
              <a:off x="-628591" y="3083506"/>
              <a:ext cx="460382" cy="460382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xmlns="" id="{E198762C-30EF-491F-B604-7C413691865C}"/>
                </a:ext>
              </a:extLst>
            </p:cNvPr>
            <p:cNvSpPr txBox="1"/>
            <p:nvPr/>
          </p:nvSpPr>
          <p:spPr>
            <a:xfrm>
              <a:off x="-628591" y="3079266"/>
              <a:ext cx="460382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ko-KR" sz="2400" spc="-150" dirty="0">
                  <a:solidFill>
                    <a:srgbClr val="1C2D4A"/>
                  </a:solidFill>
                  <a:effectLst>
                    <a:outerShdw blurRad="114300" dist="38100" dir="2700000" sx="103000" sy="103000" algn="tl" rotWithShape="0">
                      <a:prstClr val="black">
                        <a:alpha val="40000"/>
                      </a:prstClr>
                    </a:outerShdw>
                  </a:effectLst>
                  <a:latin typeface="에스코어 드림 8 Heavy" panose="020B0903030302020204" pitchFamily="34" charset="-127"/>
                  <a:ea typeface="에스코어 드림 8 Heavy" panose="020B0903030302020204" pitchFamily="34" charset="-127"/>
                </a:rPr>
                <a:t>Ⅱ</a:t>
              </a:r>
              <a:endParaRPr lang="ko-KR" altLang="en-US" sz="2400" spc="-150" dirty="0">
                <a:solidFill>
                  <a:srgbClr val="1C2D4A"/>
                </a:solidFill>
                <a:effectLst>
                  <a:outerShdw blurRad="114300" dist="38100" dir="2700000" sx="103000" sy="103000" algn="tl" rotWithShape="0">
                    <a:prstClr val="black">
                      <a:alpha val="40000"/>
                    </a:prstClr>
                  </a:outerShdw>
                </a:effectLst>
                <a:latin typeface="에스코어 드림 8 Heavy" panose="020B0903030302020204" pitchFamily="34" charset="-127"/>
                <a:ea typeface="에스코어 드림 8 Heavy" panose="020B0903030302020204" pitchFamily="34" charset="-127"/>
              </a:endParaRPr>
            </a:p>
          </p:txBody>
        </p:sp>
      </p:grpSp>
      <p:grpSp>
        <p:nvGrpSpPr>
          <p:cNvPr id="21" name="그룹 20">
            <a:extLst>
              <a:ext uri="{FF2B5EF4-FFF2-40B4-BE49-F238E27FC236}">
                <a16:creationId xmlns:a16="http://schemas.microsoft.com/office/drawing/2014/main" xmlns="" id="{FE1C55E4-373B-456D-B22C-CB83AC927DF3}"/>
              </a:ext>
            </a:extLst>
          </p:cNvPr>
          <p:cNvGrpSpPr/>
          <p:nvPr/>
        </p:nvGrpSpPr>
        <p:grpSpPr>
          <a:xfrm>
            <a:off x="6096005" y="5245306"/>
            <a:ext cx="4032864" cy="599312"/>
            <a:chOff x="6337320" y="-865290"/>
            <a:chExt cx="484086" cy="436404"/>
          </a:xfrm>
        </p:grpSpPr>
        <p:sp>
          <p:nvSpPr>
            <p:cNvPr id="22" name="타원 25">
              <a:extLst>
                <a:ext uri="{FF2B5EF4-FFF2-40B4-BE49-F238E27FC236}">
                  <a16:creationId xmlns:a16="http://schemas.microsoft.com/office/drawing/2014/main" xmlns="" id="{EA409B4A-15AB-4CD1-B3F6-29694058E56D}"/>
                </a:ext>
              </a:extLst>
            </p:cNvPr>
            <p:cNvSpPr/>
            <p:nvPr/>
          </p:nvSpPr>
          <p:spPr>
            <a:xfrm>
              <a:off x="6337320" y="-865290"/>
              <a:ext cx="484085" cy="436404"/>
            </a:xfrm>
            <a:prstGeom prst="roundRect">
              <a:avLst>
                <a:gd name="adj" fmla="val 50000"/>
              </a:avLst>
            </a:prstGeom>
            <a:solidFill>
              <a:srgbClr val="0C1C36">
                <a:alpha val="51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23" name="타원 24">
              <a:extLst>
                <a:ext uri="{FF2B5EF4-FFF2-40B4-BE49-F238E27FC236}">
                  <a16:creationId xmlns:a16="http://schemas.microsoft.com/office/drawing/2014/main" xmlns="" id="{4981624B-417E-4D12-94A2-97E44150607A}"/>
                </a:ext>
              </a:extLst>
            </p:cNvPr>
            <p:cNvSpPr/>
            <p:nvPr/>
          </p:nvSpPr>
          <p:spPr>
            <a:xfrm>
              <a:off x="6405861" y="-858244"/>
              <a:ext cx="415545" cy="423280"/>
            </a:xfrm>
            <a:prstGeom prst="roundRect">
              <a:avLst>
                <a:gd name="adj" fmla="val 50000"/>
              </a:avLst>
            </a:prstGeom>
            <a:solidFill>
              <a:srgbClr val="0C1C3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dirty="0"/>
            </a:p>
          </p:txBody>
        </p:sp>
      </p:grpSp>
      <p:pic>
        <p:nvPicPr>
          <p:cNvPr id="24" name="그림 23">
            <a:extLst>
              <a:ext uri="{FF2B5EF4-FFF2-40B4-BE49-F238E27FC236}">
                <a16:creationId xmlns:a16="http://schemas.microsoft.com/office/drawing/2014/main" xmlns="" id="{021D47AD-66B5-4214-B51A-208E38D897B6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41611" y="5345125"/>
            <a:ext cx="381000" cy="375169"/>
          </a:xfrm>
          <a:prstGeom prst="rect">
            <a:avLst/>
          </a:prstGeom>
        </p:spPr>
      </p:pic>
      <p:sp>
        <p:nvSpPr>
          <p:cNvPr id="39" name="직사각형 38">
            <a:extLst>
              <a:ext uri="{FF2B5EF4-FFF2-40B4-BE49-F238E27FC236}">
                <a16:creationId xmlns:a16="http://schemas.microsoft.com/office/drawing/2014/main" xmlns="" id="{8E9185FE-4A70-4075-BBA4-BCE6BF4B41BB}"/>
              </a:ext>
            </a:extLst>
          </p:cNvPr>
          <p:cNvSpPr/>
          <p:nvPr/>
        </p:nvSpPr>
        <p:spPr>
          <a:xfrm>
            <a:off x="6755824" y="823834"/>
            <a:ext cx="3373039" cy="400110"/>
          </a:xfrm>
          <a:prstGeom prst="rect">
            <a:avLst/>
          </a:prstGeom>
          <a:noFill/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91440" tIns="45720" rIns="91440" bIns="45720" numCol="1" spcCol="0" rtlCol="0" fromWordArt="0" anchor="ctr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altLang="ko-KR" sz="2000" dirty="0">
                <a:solidFill>
                  <a:srgbClr val="334457"/>
                </a:solidFill>
                <a:latin typeface="에스코어 드림 4 Regular" panose="020B0503030302020204" pitchFamily="34" charset="-127"/>
                <a:ea typeface="에스코어 드림 4 Regular" panose="020B0503030302020204" pitchFamily="34" charset="-127"/>
              </a:rPr>
              <a:t>①  </a:t>
            </a:r>
            <a:r>
              <a:rPr lang="ko-KR" altLang="en-US" sz="2000" dirty="0" err="1">
                <a:solidFill>
                  <a:srgbClr val="334457"/>
                </a:solidFill>
                <a:latin typeface="에스코어 드림 4 Regular" panose="020B0503030302020204" pitchFamily="34" charset="-127"/>
                <a:ea typeface="에스코어 드림 4 Regular" panose="020B0503030302020204" pitchFamily="34" charset="-127"/>
              </a:rPr>
              <a:t>신고도움서비스</a:t>
            </a:r>
            <a:r>
              <a:rPr lang="ko-KR" altLang="en-US" sz="2000" dirty="0">
                <a:solidFill>
                  <a:srgbClr val="334457"/>
                </a:solidFill>
                <a:latin typeface="에스코어 드림 4 Regular" panose="020B0503030302020204" pitchFamily="34" charset="-127"/>
                <a:ea typeface="에스코어 드림 4 Regular" panose="020B0503030302020204" pitchFamily="34" charset="-127"/>
              </a:rPr>
              <a:t> 접근경로</a:t>
            </a:r>
            <a:endParaRPr lang="en-US" altLang="ko-KR" sz="2000" dirty="0">
              <a:solidFill>
                <a:srgbClr val="334457"/>
              </a:solidFill>
              <a:latin typeface="에스코어 드림 4 Regular" panose="020B0503030302020204" pitchFamily="34" charset="-127"/>
              <a:ea typeface="에스코어 드림 4 Regular" panose="020B0503030302020204" pitchFamily="34" charset="-127"/>
            </a:endParaRPr>
          </a:p>
        </p:txBody>
      </p:sp>
      <p:sp>
        <p:nvSpPr>
          <p:cNvPr id="43" name="직사각형 42">
            <a:extLst>
              <a:ext uri="{FF2B5EF4-FFF2-40B4-BE49-F238E27FC236}">
                <a16:creationId xmlns:a16="http://schemas.microsoft.com/office/drawing/2014/main" xmlns="" id="{58F35FCB-8465-4007-8D7D-8B06121845FE}"/>
              </a:ext>
            </a:extLst>
          </p:cNvPr>
          <p:cNvSpPr/>
          <p:nvPr/>
        </p:nvSpPr>
        <p:spPr>
          <a:xfrm>
            <a:off x="6755824" y="1952295"/>
            <a:ext cx="3373039" cy="400110"/>
          </a:xfrm>
          <a:prstGeom prst="rect">
            <a:avLst/>
          </a:prstGeom>
          <a:noFill/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91440" tIns="45720" rIns="91440" bIns="45720" numCol="1" spcCol="0" rtlCol="0" fromWordArt="0" anchor="ctr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altLang="ko-KR" sz="2000" dirty="0">
                <a:solidFill>
                  <a:srgbClr val="334457"/>
                </a:solidFill>
                <a:latin typeface="에스코어 드림 4 Regular" panose="020B0503030302020204" pitchFamily="34" charset="-127"/>
                <a:ea typeface="에스코어 드림 4 Regular" panose="020B0503030302020204" pitchFamily="34" charset="-127"/>
              </a:rPr>
              <a:t>②  </a:t>
            </a:r>
            <a:r>
              <a:rPr lang="ko-KR" altLang="en-US" sz="2000" dirty="0" err="1">
                <a:solidFill>
                  <a:srgbClr val="334457"/>
                </a:solidFill>
                <a:latin typeface="에스코어 드림 4 Regular" panose="020B0503030302020204" pitchFamily="34" charset="-127"/>
                <a:ea typeface="에스코어 드림 4 Regular" panose="020B0503030302020204" pitchFamily="34" charset="-127"/>
              </a:rPr>
              <a:t>신고도움서비스</a:t>
            </a:r>
            <a:r>
              <a:rPr lang="ko-KR" altLang="en-US" sz="2000" dirty="0">
                <a:solidFill>
                  <a:srgbClr val="334457"/>
                </a:solidFill>
                <a:latin typeface="에스코어 드림 4 Regular" panose="020B0503030302020204" pitchFamily="34" charset="-127"/>
                <a:ea typeface="에스코어 드림 4 Regular" panose="020B0503030302020204" pitchFamily="34" charset="-127"/>
              </a:rPr>
              <a:t> 화면설명</a:t>
            </a:r>
            <a:endParaRPr lang="en-US" altLang="ko-KR" sz="2000" dirty="0">
              <a:solidFill>
                <a:srgbClr val="334457"/>
              </a:solidFill>
              <a:latin typeface="에스코어 드림 4 Regular" panose="020B0503030302020204" pitchFamily="34" charset="-127"/>
              <a:ea typeface="에스코어 드림 4 Regular" panose="020B0503030302020204" pitchFamily="34" charset="-127"/>
            </a:endParaRPr>
          </a:p>
        </p:txBody>
      </p:sp>
      <p:sp>
        <p:nvSpPr>
          <p:cNvPr id="46" name="직사각형 45">
            <a:extLst>
              <a:ext uri="{FF2B5EF4-FFF2-40B4-BE49-F238E27FC236}">
                <a16:creationId xmlns:a16="http://schemas.microsoft.com/office/drawing/2014/main" xmlns="" id="{9D0C91E0-857E-404D-8993-32C1D87B9789}"/>
              </a:ext>
            </a:extLst>
          </p:cNvPr>
          <p:cNvSpPr/>
          <p:nvPr/>
        </p:nvSpPr>
        <p:spPr>
          <a:xfrm>
            <a:off x="6755824" y="3080756"/>
            <a:ext cx="2138727" cy="400110"/>
          </a:xfrm>
          <a:prstGeom prst="rect">
            <a:avLst/>
          </a:prstGeom>
          <a:noFill/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91440" tIns="45720" rIns="91440" bIns="45720" numCol="1" spcCol="0" rtlCol="0" fromWordArt="0" anchor="ctr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altLang="ko-KR" sz="2000" dirty="0">
                <a:solidFill>
                  <a:srgbClr val="334457"/>
                </a:solidFill>
                <a:latin typeface="에스코어 드림 4 Regular" panose="020B0503030302020204" pitchFamily="34" charset="-127"/>
                <a:ea typeface="에스코어 드림 4 Regular" panose="020B0503030302020204" pitchFamily="34" charset="-127"/>
              </a:rPr>
              <a:t>③  </a:t>
            </a:r>
            <a:r>
              <a:rPr lang="ko-KR" altLang="en-US" sz="2000" dirty="0">
                <a:solidFill>
                  <a:srgbClr val="334457"/>
                </a:solidFill>
                <a:latin typeface="에스코어 드림 4 Regular" panose="020B0503030302020204" pitchFamily="34" charset="-127"/>
                <a:ea typeface="에스코어 드림 4 Regular" panose="020B0503030302020204" pitchFamily="34" charset="-127"/>
              </a:rPr>
              <a:t>주요 안내항목</a:t>
            </a:r>
            <a:endParaRPr lang="en-US" altLang="ko-KR" sz="2000" dirty="0">
              <a:solidFill>
                <a:srgbClr val="334457"/>
              </a:solidFill>
              <a:latin typeface="에스코어 드림 4 Regular" panose="020B0503030302020204" pitchFamily="34" charset="-127"/>
              <a:ea typeface="에스코어 드림 4 Regular" panose="020B0503030302020204" pitchFamily="34" charset="-127"/>
            </a:endParaRPr>
          </a:p>
        </p:txBody>
      </p:sp>
      <p:sp>
        <p:nvSpPr>
          <p:cNvPr id="48" name="직사각형 47">
            <a:extLst>
              <a:ext uri="{FF2B5EF4-FFF2-40B4-BE49-F238E27FC236}">
                <a16:creationId xmlns:a16="http://schemas.microsoft.com/office/drawing/2014/main" xmlns="" id="{3F252B3D-8075-4180-96E9-25820E4821A9}"/>
              </a:ext>
            </a:extLst>
          </p:cNvPr>
          <p:cNvSpPr/>
          <p:nvPr/>
        </p:nvSpPr>
        <p:spPr>
          <a:xfrm>
            <a:off x="6755824" y="4209217"/>
            <a:ext cx="2879314" cy="400110"/>
          </a:xfrm>
          <a:prstGeom prst="rect">
            <a:avLst/>
          </a:prstGeom>
          <a:noFill/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91440" tIns="45720" rIns="91440" bIns="45720" numCol="1" spcCol="0" rtlCol="0" fromWordArt="0" anchor="ctr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altLang="ko-KR" sz="2000" dirty="0">
                <a:solidFill>
                  <a:srgbClr val="334457"/>
                </a:solidFill>
                <a:latin typeface="에스코어 드림 4 Regular" panose="020B0503030302020204" pitchFamily="34" charset="-127"/>
                <a:ea typeface="에스코어 드림 4 Regular" panose="020B0503030302020204" pitchFamily="34" charset="-127"/>
              </a:rPr>
              <a:t>④  </a:t>
            </a:r>
            <a:r>
              <a:rPr lang="ko-KR" altLang="en-US" sz="2000" dirty="0">
                <a:solidFill>
                  <a:srgbClr val="334457"/>
                </a:solidFill>
                <a:latin typeface="에스코어 드림 4 Regular" panose="020B0503030302020204" pitchFamily="34" charset="-127"/>
                <a:ea typeface="에스코어 드림 4 Regular" panose="020B0503030302020204" pitchFamily="34" charset="-127"/>
              </a:rPr>
              <a:t>자가검증용 검토서식</a:t>
            </a:r>
            <a:endParaRPr lang="en-US" altLang="ko-KR" sz="2000" dirty="0">
              <a:solidFill>
                <a:srgbClr val="334457"/>
              </a:solidFill>
              <a:latin typeface="에스코어 드림 4 Regular" panose="020B0503030302020204" pitchFamily="34" charset="-127"/>
              <a:ea typeface="에스코어 드림 4 Regular" panose="020B0503030302020204" pitchFamily="34" charset="-127"/>
            </a:endParaRPr>
          </a:p>
        </p:txBody>
      </p:sp>
      <p:sp>
        <p:nvSpPr>
          <p:cNvPr id="49" name="직사각형 48">
            <a:extLst>
              <a:ext uri="{FF2B5EF4-FFF2-40B4-BE49-F238E27FC236}">
                <a16:creationId xmlns:a16="http://schemas.microsoft.com/office/drawing/2014/main" xmlns="" id="{EE072202-9F79-4214-8F12-5AC9708EBA3F}"/>
              </a:ext>
            </a:extLst>
          </p:cNvPr>
          <p:cNvSpPr/>
          <p:nvPr/>
        </p:nvSpPr>
        <p:spPr>
          <a:xfrm>
            <a:off x="6755824" y="5322291"/>
            <a:ext cx="3227165" cy="430887"/>
          </a:xfrm>
          <a:prstGeom prst="rect">
            <a:avLst/>
          </a:prstGeom>
          <a:noFill/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91440" tIns="45720" rIns="91440" bIns="45720" numCol="1" spcCol="0" rtlCol="0" fromWordArt="0" anchor="ctr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altLang="ko-KR" sz="2200" dirty="0">
                <a:solidFill>
                  <a:schemeClr val="bg1"/>
                </a:solidFill>
                <a:latin typeface="에스코어 드림 7 ExtraBold" panose="020B0803030302020204" pitchFamily="34" charset="-127"/>
                <a:ea typeface="에스코어 드림 7 ExtraBold" panose="020B0803030302020204" pitchFamily="34" charset="-127"/>
              </a:rPr>
              <a:t>⑤  </a:t>
            </a:r>
            <a:r>
              <a:rPr lang="ko-KR" altLang="en-US" sz="2200" dirty="0">
                <a:solidFill>
                  <a:schemeClr val="bg1"/>
                </a:solidFill>
                <a:latin typeface="에스코어 드림 7 ExtraBold" panose="020B0803030302020204" pitchFamily="34" charset="-127"/>
                <a:ea typeface="에스코어 드림 7 ExtraBold" panose="020B0803030302020204" pitchFamily="34" charset="-127"/>
              </a:rPr>
              <a:t>오류검증 서비스 항목</a:t>
            </a:r>
            <a:endParaRPr lang="en-US" altLang="ko-KR" sz="2200" dirty="0">
              <a:solidFill>
                <a:schemeClr val="bg1"/>
              </a:solidFill>
              <a:latin typeface="에스코어 드림 7 ExtraBold" panose="020B0803030302020204" pitchFamily="34" charset="-127"/>
              <a:ea typeface="에스코어 드림 7 ExtraBold" panose="020B0803030302020204" pitchFamily="34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14588539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그림 8">
            <a:extLst>
              <a:ext uri="{FF2B5EF4-FFF2-40B4-BE49-F238E27FC236}">
                <a16:creationId xmlns:a16="http://schemas.microsoft.com/office/drawing/2014/main" xmlns="" id="{3B1A5D79-5902-41C8-BAED-76B0149ED52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848" b="16848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3" name="사각형: 둥근 모서리 12">
            <a:extLst>
              <a:ext uri="{FF2B5EF4-FFF2-40B4-BE49-F238E27FC236}">
                <a16:creationId xmlns:a16="http://schemas.microsoft.com/office/drawing/2014/main" xmlns="" id="{B0AAEF71-D79C-4536-A1D5-3BE6B62106F3}"/>
              </a:ext>
            </a:extLst>
          </p:cNvPr>
          <p:cNvSpPr/>
          <p:nvPr/>
        </p:nvSpPr>
        <p:spPr>
          <a:xfrm>
            <a:off x="195654" y="614106"/>
            <a:ext cx="11788030" cy="5796236"/>
          </a:xfrm>
          <a:prstGeom prst="roundRect">
            <a:avLst>
              <a:gd name="adj" fmla="val 3684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dirty="0">
                <a:solidFill>
                  <a:srgbClr val="0A1834"/>
                </a:solidFill>
              </a:rPr>
              <a:t>									</a:t>
            </a:r>
            <a:endParaRPr lang="ko-KR" altLang="en-US" dirty="0">
              <a:solidFill>
                <a:srgbClr val="0A1834"/>
              </a:solidFill>
            </a:endParaRPr>
          </a:p>
        </p:txBody>
      </p:sp>
      <p:pic>
        <p:nvPicPr>
          <p:cNvPr id="4" name="그림 3">
            <a:extLst>
              <a:ext uri="{FF2B5EF4-FFF2-40B4-BE49-F238E27FC236}">
                <a16:creationId xmlns:a16="http://schemas.microsoft.com/office/drawing/2014/main" xmlns="" id="{C9BCA64D-037A-49F7-A300-3CB2DC9B6C0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212245" y="0"/>
            <a:ext cx="1785671" cy="552517"/>
          </a:xfrm>
          <a:prstGeom prst="rect">
            <a:avLst/>
          </a:prstGeom>
        </p:spPr>
      </p:pic>
      <p:pic>
        <p:nvPicPr>
          <p:cNvPr id="14" name="그림 13">
            <a:extLst>
              <a:ext uri="{FF2B5EF4-FFF2-40B4-BE49-F238E27FC236}">
                <a16:creationId xmlns:a16="http://schemas.microsoft.com/office/drawing/2014/main" xmlns="" id="{0D9592AB-2BA6-4E77-9EDF-C43A691759C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07896" y="6459624"/>
            <a:ext cx="1525434" cy="355996"/>
          </a:xfrm>
          <a:prstGeom prst="rect">
            <a:avLst/>
          </a:prstGeom>
        </p:spPr>
      </p:pic>
      <p:sp>
        <p:nvSpPr>
          <p:cNvPr id="37" name="TextBox 36">
            <a:extLst>
              <a:ext uri="{FF2B5EF4-FFF2-40B4-BE49-F238E27FC236}">
                <a16:creationId xmlns:a16="http://schemas.microsoft.com/office/drawing/2014/main" xmlns="" id="{3A8C9166-5D9C-4CD9-9582-0B9841FC481C}"/>
              </a:ext>
            </a:extLst>
          </p:cNvPr>
          <p:cNvSpPr txBox="1"/>
          <p:nvPr/>
        </p:nvSpPr>
        <p:spPr>
          <a:xfrm>
            <a:off x="10879671" y="1407459"/>
            <a:ext cx="150582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1200" dirty="0">
                <a:solidFill>
                  <a:schemeClr val="bg1"/>
                </a:solidFill>
                <a:latin typeface="에스코어 드림 6 Bold" panose="020B0703030302020204" pitchFamily="34" charset="-127"/>
                <a:ea typeface="에스코어 드림 6 Bold" panose="020B0703030302020204" pitchFamily="34" charset="-127"/>
              </a:rPr>
              <a:t>세정지원 방안</a:t>
            </a:r>
            <a:endParaRPr lang="ko-KR" altLang="en-US" dirty="0">
              <a:solidFill>
                <a:schemeClr val="bg1"/>
              </a:solidFill>
              <a:latin typeface="에스코어 드림 6 Bold" panose="020B0703030302020204" pitchFamily="34" charset="-127"/>
              <a:ea typeface="에스코어 드림 6 Bold" panose="020B0703030302020204" pitchFamily="34" charset="-127"/>
            </a:endParaRPr>
          </a:p>
        </p:txBody>
      </p:sp>
      <p:grpSp>
        <p:nvGrpSpPr>
          <p:cNvPr id="79" name="그룹 78">
            <a:extLst>
              <a:ext uri="{FF2B5EF4-FFF2-40B4-BE49-F238E27FC236}">
                <a16:creationId xmlns:a16="http://schemas.microsoft.com/office/drawing/2014/main" xmlns="" id="{8B560BB1-20F8-417C-9F14-C6AB5BB7A3E9}"/>
              </a:ext>
            </a:extLst>
          </p:cNvPr>
          <p:cNvGrpSpPr/>
          <p:nvPr/>
        </p:nvGrpSpPr>
        <p:grpSpPr>
          <a:xfrm>
            <a:off x="2159252" y="703918"/>
            <a:ext cx="9982753" cy="812760"/>
            <a:chOff x="2159252" y="871698"/>
            <a:chExt cx="9982753" cy="812760"/>
          </a:xfrm>
        </p:grpSpPr>
        <p:grpSp>
          <p:nvGrpSpPr>
            <p:cNvPr id="80" name="그룹 79">
              <a:extLst>
                <a:ext uri="{FF2B5EF4-FFF2-40B4-BE49-F238E27FC236}">
                  <a16:creationId xmlns:a16="http://schemas.microsoft.com/office/drawing/2014/main" xmlns="" id="{F11AF6BA-C012-4C15-ADE7-319A35B9B795}"/>
                </a:ext>
              </a:extLst>
            </p:cNvPr>
            <p:cNvGrpSpPr/>
            <p:nvPr/>
          </p:nvGrpSpPr>
          <p:grpSpPr>
            <a:xfrm>
              <a:off x="2159252" y="871698"/>
              <a:ext cx="9826567" cy="795757"/>
              <a:chOff x="2159252" y="871698"/>
              <a:chExt cx="9826567" cy="795757"/>
            </a:xfrm>
          </p:grpSpPr>
          <p:grpSp>
            <p:nvGrpSpPr>
              <p:cNvPr id="82" name="Group 27">
                <a:extLst>
                  <a:ext uri="{FF2B5EF4-FFF2-40B4-BE49-F238E27FC236}">
                    <a16:creationId xmlns:a16="http://schemas.microsoft.com/office/drawing/2014/main" xmlns="" id="{6860AD1B-AFBB-454C-85E4-95DB6CE39FBE}"/>
                  </a:ext>
                </a:extLst>
              </p:cNvPr>
              <p:cNvGrpSpPr/>
              <p:nvPr/>
            </p:nvGrpSpPr>
            <p:grpSpPr>
              <a:xfrm>
                <a:off x="3910467" y="871698"/>
                <a:ext cx="8075352" cy="795757"/>
                <a:chOff x="4605654" y="1824853"/>
                <a:chExt cx="6566322" cy="811606"/>
              </a:xfrm>
            </p:grpSpPr>
            <p:sp>
              <p:nvSpPr>
                <p:cNvPr id="86" name="Rectangle 28">
                  <a:extLst>
                    <a:ext uri="{FF2B5EF4-FFF2-40B4-BE49-F238E27FC236}">
                      <a16:creationId xmlns:a16="http://schemas.microsoft.com/office/drawing/2014/main" xmlns="" id="{C14A02B2-ED7D-4653-976E-3D463CFE6ED3}"/>
                    </a:ext>
                  </a:extLst>
                </p:cNvPr>
                <p:cNvSpPr/>
                <p:nvPr/>
              </p:nvSpPr>
              <p:spPr>
                <a:xfrm>
                  <a:off x="4780729" y="2174794"/>
                  <a:ext cx="6391247" cy="461665"/>
                </a:xfrm>
                <a:prstGeom prst="rect">
                  <a:avLst/>
                </a:prstGeom>
                <a:solidFill>
                  <a:srgbClr val="0099CC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r>
                    <a:rPr lang="ko-KR" altLang="en-US" sz="2000" dirty="0">
                      <a:latin typeface="에스코어 드림 6 Bold" panose="020B0703030302020204" pitchFamily="34" charset="-127"/>
                      <a:ea typeface="에스코어 드림 6 Bold" panose="020B0703030302020204" pitchFamily="34" charset="-127"/>
                    </a:rPr>
                    <a:t>        </a:t>
                  </a:r>
                  <a:r>
                    <a:rPr lang="en-US" altLang="ko-KR" sz="2000" dirty="0">
                      <a:solidFill>
                        <a:schemeClr val="tx1"/>
                      </a:solidFill>
                      <a:latin typeface="에스코어 드림 6 Bold" panose="020B0703030302020204" pitchFamily="34" charset="-127"/>
                      <a:ea typeface="에스코어 드림 6 Bold" panose="020B0703030302020204" pitchFamily="34" charset="-127"/>
                    </a:rPr>
                    <a:t>(</a:t>
                  </a:r>
                  <a:r>
                    <a:rPr lang="ko-KR" altLang="en-US" sz="2000" dirty="0">
                      <a:solidFill>
                        <a:schemeClr val="tx1"/>
                      </a:solidFill>
                      <a:latin typeface="에스코어 드림 6 Bold" panose="020B0703030302020204" pitchFamily="34" charset="-127"/>
                      <a:ea typeface="에스코어 드림 6 Bold" panose="020B0703030302020204" pitchFamily="34" charset="-127"/>
                    </a:rPr>
                    <a:t>경고</a:t>
                  </a:r>
                  <a:r>
                    <a:rPr lang="en-US" altLang="ko-KR" sz="2000" dirty="0">
                      <a:solidFill>
                        <a:schemeClr val="tx1"/>
                      </a:solidFill>
                      <a:latin typeface="에스코어 드림 6 Bold" panose="020B0703030302020204" pitchFamily="34" charset="-127"/>
                      <a:ea typeface="에스코어 드림 6 Bold" panose="020B0703030302020204" pitchFamily="34" charset="-127"/>
                    </a:rPr>
                    <a:t>)</a:t>
                  </a:r>
                  <a:r>
                    <a:rPr lang="en-US" altLang="ko-KR" sz="2000" dirty="0">
                      <a:latin typeface="에스코어 드림 6 Bold" panose="020B0703030302020204" pitchFamily="34" charset="-127"/>
                      <a:ea typeface="에스코어 드림 6 Bold" panose="020B0703030302020204" pitchFamily="34" charset="-127"/>
                    </a:rPr>
                    <a:t> </a:t>
                  </a:r>
                  <a:r>
                    <a:rPr lang="ko-KR" altLang="en-US" sz="2000" dirty="0">
                      <a:latin typeface="에스코어 드림 6 Bold" panose="020B0703030302020204" pitchFamily="34" charset="-127"/>
                      <a:ea typeface="에스코어 드림 6 Bold" panose="020B0703030302020204" pitchFamily="34" charset="-127"/>
                    </a:rPr>
                    <a:t>오류검토 참고 항목</a:t>
                  </a:r>
                  <a:r>
                    <a:rPr lang="en-US" altLang="ko-KR" sz="2000" dirty="0">
                      <a:latin typeface="에스코어 드림 6 Bold" panose="020B0703030302020204" pitchFamily="34" charset="-127"/>
                      <a:ea typeface="에스코어 드림 6 Bold" panose="020B0703030302020204" pitchFamily="34" charset="-127"/>
                    </a:rPr>
                    <a:t>, </a:t>
                  </a:r>
                  <a:r>
                    <a:rPr lang="en-US" altLang="ko-KR" sz="2000" dirty="0">
                      <a:solidFill>
                        <a:srgbClr val="FF0000"/>
                      </a:solidFill>
                      <a:latin typeface="에스코어 드림 6 Bold" panose="020B0703030302020204" pitchFamily="34" charset="-127"/>
                      <a:ea typeface="에스코어 드림 6 Bold" panose="020B0703030302020204" pitchFamily="34" charset="-127"/>
                    </a:rPr>
                    <a:t>(</a:t>
                  </a:r>
                  <a:r>
                    <a:rPr lang="ko-KR" altLang="en-US" sz="2000" dirty="0">
                      <a:solidFill>
                        <a:srgbClr val="FF0000"/>
                      </a:solidFill>
                      <a:latin typeface="에스코어 드림 6 Bold" panose="020B0703030302020204" pitchFamily="34" charset="-127"/>
                      <a:ea typeface="에스코어 드림 6 Bold" panose="020B0703030302020204" pitchFamily="34" charset="-127"/>
                    </a:rPr>
                    <a:t>오류</a:t>
                  </a:r>
                  <a:r>
                    <a:rPr lang="en-US" altLang="ko-KR" sz="2000" dirty="0">
                      <a:solidFill>
                        <a:srgbClr val="FF0000"/>
                      </a:solidFill>
                      <a:latin typeface="에스코어 드림 6 Bold" panose="020B0703030302020204" pitchFamily="34" charset="-127"/>
                      <a:ea typeface="에스코어 드림 6 Bold" panose="020B0703030302020204" pitchFamily="34" charset="-127"/>
                    </a:rPr>
                    <a:t>) </a:t>
                  </a:r>
                  <a:r>
                    <a:rPr lang="ko-KR" altLang="en-US" sz="2000" dirty="0" err="1">
                      <a:latin typeface="에스코어 드림 6 Bold" panose="020B0703030302020204" pitchFamily="34" charset="-127"/>
                      <a:ea typeface="에스코어 드림 6 Bold" panose="020B0703030302020204" pitchFamily="34" charset="-127"/>
                    </a:rPr>
                    <a:t>미수정</a:t>
                  </a:r>
                  <a:r>
                    <a:rPr lang="ko-KR" altLang="en-US" sz="2000" dirty="0">
                      <a:latin typeface="에스코어 드림 6 Bold" panose="020B0703030302020204" pitchFamily="34" charset="-127"/>
                      <a:ea typeface="에스코어 드림 6 Bold" panose="020B0703030302020204" pitchFamily="34" charset="-127"/>
                    </a:rPr>
                    <a:t> 제출불가</a:t>
                  </a:r>
                  <a:endParaRPr lang="en-US" sz="2000" dirty="0">
                    <a:latin typeface="에스코어 드림 6 Bold" panose="020B0703030302020204" pitchFamily="34" charset="-127"/>
                    <a:ea typeface="에스코어 드림 6 Bold" panose="020B0703030302020204" pitchFamily="34" charset="-127"/>
                  </a:endParaRPr>
                </a:p>
              </p:txBody>
            </p:sp>
            <p:sp>
              <p:nvSpPr>
                <p:cNvPr id="87" name="Parallelogram 31">
                  <a:extLst>
                    <a:ext uri="{FF2B5EF4-FFF2-40B4-BE49-F238E27FC236}">
                      <a16:creationId xmlns:a16="http://schemas.microsoft.com/office/drawing/2014/main" xmlns="" id="{83B26E31-76B3-40FC-9726-ED67ED594041}"/>
                    </a:ext>
                  </a:extLst>
                </p:cNvPr>
                <p:cNvSpPr/>
                <p:nvPr/>
              </p:nvSpPr>
              <p:spPr>
                <a:xfrm rot="5400000" flipH="1">
                  <a:off x="4636437" y="1996338"/>
                  <a:ext cx="777696" cy="489893"/>
                </a:xfrm>
                <a:prstGeom prst="parallelogram">
                  <a:avLst>
                    <a:gd name="adj" fmla="val 55606"/>
                  </a:avLst>
                </a:prstGeom>
                <a:solidFill>
                  <a:srgbClr val="00FFFF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8" name="Arrow: Pentagon 29">
                  <a:extLst>
                    <a:ext uri="{FF2B5EF4-FFF2-40B4-BE49-F238E27FC236}">
                      <a16:creationId xmlns:a16="http://schemas.microsoft.com/office/drawing/2014/main" xmlns="" id="{0F4D7DB0-C2FF-45CA-84D4-790B40D8175D}"/>
                    </a:ext>
                  </a:extLst>
                </p:cNvPr>
                <p:cNvSpPr/>
                <p:nvPr/>
              </p:nvSpPr>
              <p:spPr>
                <a:xfrm flipH="1">
                  <a:off x="4605654" y="1838843"/>
                  <a:ext cx="668642" cy="452912"/>
                </a:xfrm>
                <a:prstGeom prst="homePlate">
                  <a:avLst>
                    <a:gd name="adj" fmla="val 43906"/>
                  </a:avLst>
                </a:prstGeom>
                <a:solidFill>
                  <a:schemeClr val="accent4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89" name="TextBox 88">
                  <a:extLst>
                    <a:ext uri="{FF2B5EF4-FFF2-40B4-BE49-F238E27FC236}">
                      <a16:creationId xmlns:a16="http://schemas.microsoft.com/office/drawing/2014/main" xmlns="" id="{DC757DF6-89C8-471B-A4D9-8BC5E7B7A466}"/>
                    </a:ext>
                  </a:extLst>
                </p:cNvPr>
                <p:cNvSpPr txBox="1"/>
                <p:nvPr/>
              </p:nvSpPr>
              <p:spPr>
                <a:xfrm>
                  <a:off x="4758354" y="1824853"/>
                  <a:ext cx="489894" cy="47086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n-US" altLang="ko-KR" sz="2400" b="1" dirty="0">
                      <a:solidFill>
                        <a:schemeClr val="bg1"/>
                      </a:solidFill>
                      <a:latin typeface="맑은 고딕" panose="020B0503020000020004" pitchFamily="50" charset="-127"/>
                      <a:ea typeface="맑은 고딕" panose="020B0503020000020004" pitchFamily="50" charset="-127"/>
                      <a:cs typeface="Arial" pitchFamily="34" charset="0"/>
                    </a:rPr>
                    <a:t>Ⅰ</a:t>
                  </a:r>
                  <a:endParaRPr lang="ko-KR" altLang="en-US" sz="2400" b="1" dirty="0">
                    <a:solidFill>
                      <a:schemeClr val="bg1"/>
                    </a:solidFill>
                    <a:cs typeface="Arial" pitchFamily="34" charset="0"/>
                  </a:endParaRPr>
                </a:p>
              </p:txBody>
            </p:sp>
          </p:grpSp>
          <p:grpSp>
            <p:nvGrpSpPr>
              <p:cNvPr id="83" name="그룹 82">
                <a:extLst>
                  <a:ext uri="{FF2B5EF4-FFF2-40B4-BE49-F238E27FC236}">
                    <a16:creationId xmlns:a16="http://schemas.microsoft.com/office/drawing/2014/main" xmlns="" id="{3E33EC9A-3945-4B8A-BF12-D07B46AF2615}"/>
                  </a:ext>
                </a:extLst>
              </p:cNvPr>
              <p:cNvGrpSpPr/>
              <p:nvPr/>
            </p:nvGrpSpPr>
            <p:grpSpPr>
              <a:xfrm>
                <a:off x="2159252" y="885415"/>
                <a:ext cx="2571331" cy="444066"/>
                <a:chOff x="2159252" y="885415"/>
                <a:chExt cx="2571331" cy="444066"/>
              </a:xfrm>
            </p:grpSpPr>
            <p:sp>
              <p:nvSpPr>
                <p:cNvPr id="84" name="Arrow: Pentagon 29">
                  <a:extLst>
                    <a:ext uri="{FF2B5EF4-FFF2-40B4-BE49-F238E27FC236}">
                      <a16:creationId xmlns:a16="http://schemas.microsoft.com/office/drawing/2014/main" xmlns="" id="{FE6691BF-DB78-4786-958F-06BF48756ACB}"/>
                    </a:ext>
                  </a:extLst>
                </p:cNvPr>
                <p:cNvSpPr/>
                <p:nvPr/>
              </p:nvSpPr>
              <p:spPr>
                <a:xfrm flipH="1">
                  <a:off x="2159252" y="885415"/>
                  <a:ext cx="2571331" cy="444066"/>
                </a:xfrm>
                <a:prstGeom prst="homePlate">
                  <a:avLst>
                    <a:gd name="adj" fmla="val 43906"/>
                  </a:avLst>
                </a:prstGeom>
                <a:solidFill>
                  <a:srgbClr val="00CCFF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85" name="TextBox 84">
                  <a:extLst>
                    <a:ext uri="{FF2B5EF4-FFF2-40B4-BE49-F238E27FC236}">
                      <a16:creationId xmlns:a16="http://schemas.microsoft.com/office/drawing/2014/main" xmlns="" id="{B2F03029-1759-43EA-A6E0-767736B86758}"/>
                    </a:ext>
                  </a:extLst>
                </p:cNvPr>
                <p:cNvSpPr txBox="1"/>
                <p:nvPr/>
              </p:nvSpPr>
              <p:spPr>
                <a:xfrm>
                  <a:off x="2416029" y="922032"/>
                  <a:ext cx="2162291" cy="36933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n-US" altLang="ko-KR" b="1" dirty="0">
                      <a:solidFill>
                        <a:schemeClr val="bg1"/>
                      </a:solidFill>
                      <a:latin typeface="맑은 고딕" panose="020B0503020000020004" pitchFamily="50" charset="-127"/>
                      <a:ea typeface="맑은 고딕" panose="020B0503020000020004" pitchFamily="50" charset="-127"/>
                      <a:cs typeface="Arial" pitchFamily="34" charset="0"/>
                    </a:rPr>
                    <a:t>Ⅱ. </a:t>
                  </a:r>
                  <a:r>
                    <a:rPr lang="ko-KR" altLang="en-US" b="1" dirty="0" err="1">
                      <a:solidFill>
                        <a:schemeClr val="bg1"/>
                      </a:solidFill>
                      <a:latin typeface="맑은 고딕" panose="020B0503020000020004" pitchFamily="50" charset="-127"/>
                      <a:ea typeface="맑은 고딕" panose="020B0503020000020004" pitchFamily="50" charset="-127"/>
                      <a:cs typeface="Arial" pitchFamily="34" charset="0"/>
                    </a:rPr>
                    <a:t>신고도움서비스</a:t>
                  </a:r>
                  <a:endParaRPr lang="ko-KR" altLang="en-US" b="1" dirty="0">
                    <a:solidFill>
                      <a:schemeClr val="bg1"/>
                    </a:solidFill>
                    <a:cs typeface="Arial" pitchFamily="34" charset="0"/>
                  </a:endParaRPr>
                </a:p>
              </p:txBody>
            </p:sp>
          </p:grpSp>
        </p:grpSp>
        <p:sp>
          <p:nvSpPr>
            <p:cNvPr id="81" name="TextBox 80">
              <a:extLst>
                <a:ext uri="{FF2B5EF4-FFF2-40B4-BE49-F238E27FC236}">
                  <a16:creationId xmlns:a16="http://schemas.microsoft.com/office/drawing/2014/main" xmlns="" id="{EF84689C-CE95-4515-8C58-15A36E94960A}"/>
                </a:ext>
              </a:extLst>
            </p:cNvPr>
            <p:cNvSpPr txBox="1"/>
            <p:nvPr/>
          </p:nvSpPr>
          <p:spPr>
            <a:xfrm>
              <a:off x="10485597" y="1407459"/>
              <a:ext cx="1656408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ko-KR" altLang="en-US" sz="1200" dirty="0">
                  <a:solidFill>
                    <a:schemeClr val="bg1"/>
                  </a:solidFill>
                  <a:latin typeface="에스코어 드림 6 Bold" panose="020B0703030302020204" pitchFamily="34" charset="-127"/>
                  <a:ea typeface="에스코어 드림 6 Bold" panose="020B0703030302020204" pitchFamily="34" charset="-127"/>
                </a:rPr>
                <a:t>오류검증서비스 항목</a:t>
              </a:r>
              <a:endParaRPr lang="ko-KR" altLang="en-US" dirty="0">
                <a:solidFill>
                  <a:schemeClr val="bg1"/>
                </a:solidFill>
                <a:latin typeface="에스코어 드림 6 Bold" panose="020B0703030302020204" pitchFamily="34" charset="-127"/>
                <a:ea typeface="에스코어 드림 6 Bold" panose="020B0703030302020204" pitchFamily="34" charset="-127"/>
              </a:endParaRPr>
            </a:p>
          </p:txBody>
        </p:sp>
      </p:grpSp>
      <p:graphicFrame>
        <p:nvGraphicFramePr>
          <p:cNvPr id="2" name="표 2">
            <a:extLst>
              <a:ext uri="{FF2B5EF4-FFF2-40B4-BE49-F238E27FC236}">
                <a16:creationId xmlns:a16="http://schemas.microsoft.com/office/drawing/2014/main" xmlns="" id="{7EEC8AA3-974C-4557-98B7-F7131F4BD4B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10826075"/>
              </p:ext>
            </p:extLst>
          </p:nvPr>
        </p:nvGraphicFramePr>
        <p:xfrm>
          <a:off x="453006" y="1541549"/>
          <a:ext cx="11249636" cy="483697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62062">
                  <a:extLst>
                    <a:ext uri="{9D8B030D-6E8A-4147-A177-3AD203B41FA5}">
                      <a16:colId xmlns:a16="http://schemas.microsoft.com/office/drawing/2014/main" xmlns="" val="615883923"/>
                    </a:ext>
                  </a:extLst>
                </a:gridCol>
                <a:gridCol w="5062756">
                  <a:extLst>
                    <a:ext uri="{9D8B030D-6E8A-4147-A177-3AD203B41FA5}">
                      <a16:colId xmlns:a16="http://schemas.microsoft.com/office/drawing/2014/main" xmlns="" val="1699994861"/>
                    </a:ext>
                  </a:extLst>
                </a:gridCol>
                <a:gridCol w="524312">
                  <a:extLst>
                    <a:ext uri="{9D8B030D-6E8A-4147-A177-3AD203B41FA5}">
                      <a16:colId xmlns:a16="http://schemas.microsoft.com/office/drawing/2014/main" xmlns="" val="3230697911"/>
                    </a:ext>
                  </a:extLst>
                </a:gridCol>
                <a:gridCol w="5100506">
                  <a:extLst>
                    <a:ext uri="{9D8B030D-6E8A-4147-A177-3AD203B41FA5}">
                      <a16:colId xmlns:a16="http://schemas.microsoft.com/office/drawing/2014/main" xmlns="" val="3228383526"/>
                    </a:ext>
                  </a:extLst>
                </a:gridCol>
              </a:tblGrid>
              <a:tr h="201061"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000" dirty="0">
                          <a:solidFill>
                            <a:schemeClr val="tx1"/>
                          </a:solidFill>
                          <a:latin typeface="에스코어 드림 3 Light" panose="020B0303030302020204" pitchFamily="34" charset="-127"/>
                          <a:ea typeface="에스코어 드림 3 Light" panose="020B0303030302020204" pitchFamily="34" charset="-127"/>
                        </a:rPr>
                        <a:t>순번</a:t>
                      </a:r>
                    </a:p>
                  </a:txBody>
                  <a:tcPr marT="25807" marB="25807"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000" dirty="0">
                          <a:solidFill>
                            <a:schemeClr val="tx1"/>
                          </a:solidFill>
                          <a:latin typeface="에스코어 드림 3 Light" panose="020B0303030302020204" pitchFamily="34" charset="-127"/>
                          <a:ea typeface="에스코어 드림 3 Light" panose="020B0303030302020204" pitchFamily="34" charset="-127"/>
                        </a:rPr>
                        <a:t>검증 항목</a:t>
                      </a:r>
                    </a:p>
                  </a:txBody>
                  <a:tcPr marT="25807" marB="25807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000" dirty="0">
                          <a:solidFill>
                            <a:schemeClr val="tx1"/>
                          </a:solidFill>
                          <a:latin typeface="에스코어 드림 3 Light" panose="020B0303030302020204" pitchFamily="34" charset="-127"/>
                          <a:ea typeface="에스코어 드림 3 Light" panose="020B0303030302020204" pitchFamily="34" charset="-127"/>
                        </a:rPr>
                        <a:t>순번</a:t>
                      </a:r>
                    </a:p>
                  </a:txBody>
                  <a:tcPr marT="25807" marB="25807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000" dirty="0">
                          <a:solidFill>
                            <a:schemeClr val="tx1"/>
                          </a:solidFill>
                          <a:latin typeface="에스코어 드림 3 Light" panose="020B0303030302020204" pitchFamily="34" charset="-127"/>
                          <a:ea typeface="에스코어 드림 3 Light" panose="020B0303030302020204" pitchFamily="34" charset="-127"/>
                        </a:rPr>
                        <a:t>검증 항목</a:t>
                      </a:r>
                    </a:p>
                  </a:txBody>
                  <a:tcPr marT="25807" marB="25807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49126889"/>
                  </a:ext>
                </a:extLst>
              </a:tr>
              <a:tr h="240311"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000" b="0" dirty="0">
                          <a:solidFill>
                            <a:schemeClr val="tx1"/>
                          </a:solidFill>
                          <a:latin typeface="에스코어 드림 3 Light" panose="020B0303030302020204" pitchFamily="34" charset="-127"/>
                          <a:ea typeface="에스코어 드림 3 Light" panose="020B0303030302020204" pitchFamily="34" charset="-127"/>
                        </a:rPr>
                        <a:t>1</a:t>
                      </a:r>
                      <a:endParaRPr lang="ko-KR" altLang="en-US" sz="1000" b="0" dirty="0">
                        <a:solidFill>
                          <a:schemeClr val="tx1"/>
                        </a:solidFill>
                        <a:latin typeface="에스코어 드림 3 Light" panose="020B0303030302020204" pitchFamily="34" charset="-127"/>
                        <a:ea typeface="에스코어 드림 3 Light" panose="020B0303030302020204" pitchFamily="34" charset="-127"/>
                      </a:endParaRPr>
                    </a:p>
                  </a:txBody>
                  <a:tcPr marT="25807" marB="25807"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just" fontAlgn="base" latinLnBrk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000" b="0" kern="0" spc="0" dirty="0">
                          <a:solidFill>
                            <a:srgbClr val="FF0000"/>
                          </a:solidFill>
                          <a:effectLst/>
                          <a:latin typeface="에스코어 드림 3 Light" panose="020B0303030302020204" pitchFamily="34" charset="-127"/>
                          <a:ea typeface="에스코어 드림 3 Light" panose="020B0303030302020204" pitchFamily="34" charset="-127"/>
                        </a:rPr>
                        <a:t>중소기업 관련 </a:t>
                      </a:r>
                      <a:r>
                        <a:rPr lang="ko-KR" altLang="en-US" sz="1000" b="0" kern="0" spc="0" dirty="0" err="1">
                          <a:solidFill>
                            <a:srgbClr val="FF0000"/>
                          </a:solidFill>
                          <a:effectLst/>
                          <a:latin typeface="에스코어 드림 3 Light" panose="020B0303030302020204" pitchFamily="34" charset="-127"/>
                          <a:ea typeface="에스코어 드림 3 Light" panose="020B0303030302020204" pitchFamily="34" charset="-127"/>
                        </a:rPr>
                        <a:t>공제감면</a:t>
                      </a:r>
                      <a:r>
                        <a:rPr lang="ko-KR" altLang="en-US" sz="1000" b="0" kern="0" spc="0" dirty="0">
                          <a:solidFill>
                            <a:srgbClr val="FF0000"/>
                          </a:solidFill>
                          <a:effectLst/>
                          <a:latin typeface="에스코어 드림 3 Light" panose="020B0303030302020204" pitchFamily="34" charset="-127"/>
                          <a:ea typeface="에스코어 드림 3 Light" panose="020B0303030302020204" pitchFamily="34" charset="-127"/>
                        </a:rPr>
                        <a:t> 적용 기업의 중소기업 해당 여부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000" b="0" dirty="0">
                          <a:solidFill>
                            <a:schemeClr val="tx1"/>
                          </a:solidFill>
                          <a:latin typeface="에스코어 드림 3 Light" panose="020B0303030302020204" pitchFamily="34" charset="-127"/>
                          <a:ea typeface="에스코어 드림 3 Light" panose="020B0303030302020204" pitchFamily="34" charset="-127"/>
                        </a:rPr>
                        <a:t>20</a:t>
                      </a:r>
                      <a:endParaRPr lang="ko-KR" altLang="en-US" sz="1000" b="0" dirty="0">
                        <a:solidFill>
                          <a:schemeClr val="tx1"/>
                        </a:solidFill>
                        <a:latin typeface="에스코어 드림 3 Light" panose="020B0303030302020204" pitchFamily="34" charset="-127"/>
                        <a:ea typeface="에스코어 드림 3 Light" panose="020B0303030302020204" pitchFamily="34" charset="-127"/>
                      </a:endParaRPr>
                    </a:p>
                  </a:txBody>
                  <a:tcPr marT="25807" marB="25807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just" fontAlgn="base" latinLnBrk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000" b="0" kern="0" spc="0" dirty="0">
                          <a:solidFill>
                            <a:srgbClr val="FF0000"/>
                          </a:solidFill>
                          <a:effectLst/>
                          <a:latin typeface="에스코어 드림 3 Light" panose="020B0303030302020204" pitchFamily="34" charset="-127"/>
                          <a:ea typeface="에스코어 드림 3 Light" panose="020B0303030302020204" pitchFamily="34" charset="-127"/>
                        </a:rPr>
                        <a:t>중소기업이 아닌 법인의 이월결손금 공제한도 적용 여부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2629430585"/>
                  </a:ext>
                </a:extLst>
              </a:tr>
              <a:tr h="240311"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000" b="0" dirty="0">
                          <a:solidFill>
                            <a:schemeClr val="tx1"/>
                          </a:solidFill>
                          <a:latin typeface="에스코어 드림 3 Light" panose="020B0303030302020204" pitchFamily="34" charset="-127"/>
                          <a:ea typeface="에스코어 드림 3 Light" panose="020B0303030302020204" pitchFamily="34" charset="-127"/>
                        </a:rPr>
                        <a:t>2</a:t>
                      </a:r>
                      <a:endParaRPr lang="ko-KR" altLang="en-US" sz="1000" b="0" dirty="0">
                        <a:solidFill>
                          <a:schemeClr val="tx1"/>
                        </a:solidFill>
                        <a:latin typeface="에스코어 드림 3 Light" panose="020B0303030302020204" pitchFamily="34" charset="-127"/>
                        <a:ea typeface="에스코어 드림 3 Light" panose="020B0303030302020204" pitchFamily="34" charset="-127"/>
                      </a:endParaRPr>
                    </a:p>
                  </a:txBody>
                  <a:tcPr marT="25807" marB="25807"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just" fontAlgn="base" latinLnBrk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000" b="0" kern="0" spc="0" dirty="0" err="1">
                          <a:solidFill>
                            <a:srgbClr val="FF0000"/>
                          </a:solidFill>
                          <a:effectLst/>
                          <a:latin typeface="에스코어 드림 3 Light" panose="020B0303030302020204" pitchFamily="34" charset="-127"/>
                          <a:ea typeface="에스코어 드림 3 Light" panose="020B0303030302020204" pitchFamily="34" charset="-127"/>
                        </a:rPr>
                        <a:t>중복적용이</a:t>
                      </a:r>
                      <a:r>
                        <a:rPr lang="ko-KR" altLang="en-US" sz="1000" b="0" kern="0" spc="0" dirty="0">
                          <a:solidFill>
                            <a:srgbClr val="FF0000"/>
                          </a:solidFill>
                          <a:effectLst/>
                          <a:latin typeface="에스코어 드림 3 Light" panose="020B0303030302020204" pitchFamily="34" charset="-127"/>
                          <a:ea typeface="에스코어 드림 3 Light" panose="020B0303030302020204" pitchFamily="34" charset="-127"/>
                        </a:rPr>
                        <a:t> 금지된 공제</a:t>
                      </a:r>
                      <a:r>
                        <a:rPr lang="en-US" altLang="ko-KR" sz="1000" b="0" kern="0" spc="0" dirty="0">
                          <a:solidFill>
                            <a:srgbClr val="FF0000"/>
                          </a:solidFill>
                          <a:effectLst/>
                          <a:latin typeface="에스코어 드림 3 Light" panose="020B0303030302020204" pitchFamily="34" charset="-127"/>
                          <a:ea typeface="에스코어 드림 3 Light" panose="020B0303030302020204" pitchFamily="34" charset="-127"/>
                        </a:rPr>
                        <a:t>․</a:t>
                      </a:r>
                      <a:r>
                        <a:rPr lang="ko-KR" altLang="en-US" sz="1000" b="0" kern="0" spc="0" dirty="0">
                          <a:solidFill>
                            <a:srgbClr val="FF0000"/>
                          </a:solidFill>
                          <a:effectLst/>
                          <a:latin typeface="에스코어 드림 3 Light" panose="020B0303030302020204" pitchFamily="34" charset="-127"/>
                          <a:ea typeface="에스코어 드림 3 Light" panose="020B0303030302020204" pitchFamily="34" charset="-127"/>
                        </a:rPr>
                        <a:t>감면세액의 중복 여부 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000" b="0" dirty="0">
                          <a:solidFill>
                            <a:schemeClr val="tx1"/>
                          </a:solidFill>
                          <a:latin typeface="에스코어 드림 3 Light" panose="020B0303030302020204" pitchFamily="34" charset="-127"/>
                          <a:ea typeface="에스코어 드림 3 Light" panose="020B0303030302020204" pitchFamily="34" charset="-127"/>
                        </a:rPr>
                        <a:t>21</a:t>
                      </a:r>
                      <a:endParaRPr lang="ko-KR" altLang="en-US" sz="1000" b="0" dirty="0">
                        <a:solidFill>
                          <a:schemeClr val="tx1"/>
                        </a:solidFill>
                        <a:latin typeface="에스코어 드림 3 Light" panose="020B0303030302020204" pitchFamily="34" charset="-127"/>
                        <a:ea typeface="에스코어 드림 3 Light" panose="020B0303030302020204" pitchFamily="34" charset="-127"/>
                      </a:endParaRPr>
                    </a:p>
                  </a:txBody>
                  <a:tcPr marT="25807" marB="25807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just" fontAlgn="base" latinLnBrk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000" b="0" kern="0" spc="0" dirty="0">
                          <a:solidFill>
                            <a:srgbClr val="000000"/>
                          </a:solidFill>
                          <a:effectLst/>
                          <a:latin typeface="에스코어 드림 3 Light" panose="020B0303030302020204" pitchFamily="34" charset="-127"/>
                          <a:ea typeface="에스코어 드림 3 Light" panose="020B0303030302020204" pitchFamily="34" charset="-127"/>
                        </a:rPr>
                        <a:t>사업연도 개시일 전 </a:t>
                      </a:r>
                      <a:r>
                        <a:rPr lang="en-US" altLang="ko-KR" sz="1000" b="0" kern="0" spc="0" dirty="0">
                          <a:solidFill>
                            <a:srgbClr val="000000"/>
                          </a:solidFill>
                          <a:effectLst/>
                          <a:latin typeface="에스코어 드림 3 Light" panose="020B0303030302020204" pitchFamily="34" charset="-127"/>
                          <a:ea typeface="에스코어 드림 3 Light" panose="020B0303030302020204" pitchFamily="34" charset="-127"/>
                        </a:rPr>
                        <a:t>10</a:t>
                      </a:r>
                      <a:r>
                        <a:rPr lang="ko-KR" altLang="en-US" sz="1000" b="0" kern="0" spc="0" dirty="0">
                          <a:solidFill>
                            <a:srgbClr val="000000"/>
                          </a:solidFill>
                          <a:effectLst/>
                          <a:latin typeface="에스코어 드림 3 Light" panose="020B0303030302020204" pitchFamily="34" charset="-127"/>
                          <a:ea typeface="에스코어 드림 3 Light" panose="020B0303030302020204" pitchFamily="34" charset="-127"/>
                        </a:rPr>
                        <a:t>년 경과 이월결손금 공제 여부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3041812725"/>
                  </a:ext>
                </a:extLst>
              </a:tr>
              <a:tr h="240311"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000" b="0" dirty="0">
                          <a:solidFill>
                            <a:schemeClr val="tx1"/>
                          </a:solidFill>
                          <a:latin typeface="에스코어 드림 3 Light" panose="020B0303030302020204" pitchFamily="34" charset="-127"/>
                          <a:ea typeface="에스코어 드림 3 Light" panose="020B0303030302020204" pitchFamily="34" charset="-127"/>
                        </a:rPr>
                        <a:t>3</a:t>
                      </a:r>
                      <a:endParaRPr lang="ko-KR" altLang="en-US" sz="1000" b="0" dirty="0">
                        <a:solidFill>
                          <a:schemeClr val="tx1"/>
                        </a:solidFill>
                        <a:latin typeface="에스코어 드림 3 Light" panose="020B0303030302020204" pitchFamily="34" charset="-127"/>
                        <a:ea typeface="에스코어 드림 3 Light" panose="020B0303030302020204" pitchFamily="34" charset="-127"/>
                      </a:endParaRPr>
                    </a:p>
                  </a:txBody>
                  <a:tcPr marT="25807" marB="25807"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just" fontAlgn="base" latinLnBrk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000" b="0" kern="0" spc="0" dirty="0" err="1">
                          <a:solidFill>
                            <a:srgbClr val="FF0000"/>
                          </a:solidFill>
                          <a:effectLst/>
                          <a:latin typeface="에스코어 드림 3 Light" panose="020B0303030302020204" pitchFamily="34" charset="-127"/>
                          <a:ea typeface="에스코어 드림 3 Light" panose="020B0303030302020204" pitchFamily="34" charset="-127"/>
                        </a:rPr>
                        <a:t>최저한세</a:t>
                      </a:r>
                      <a:r>
                        <a:rPr lang="ko-KR" altLang="en-US" sz="1000" b="0" kern="0" spc="0" dirty="0">
                          <a:solidFill>
                            <a:srgbClr val="FF0000"/>
                          </a:solidFill>
                          <a:effectLst/>
                          <a:latin typeface="에스코어 드림 3 Light" panose="020B0303030302020204" pitchFamily="34" charset="-127"/>
                          <a:ea typeface="에스코어 드림 3 Light" panose="020B0303030302020204" pitchFamily="34" charset="-127"/>
                        </a:rPr>
                        <a:t> 계산 관련 서식 </a:t>
                      </a:r>
                      <a:r>
                        <a:rPr lang="ko-KR" altLang="en-US" sz="1000" b="0" kern="0" spc="0" dirty="0" err="1">
                          <a:solidFill>
                            <a:srgbClr val="FF0000"/>
                          </a:solidFill>
                          <a:effectLst/>
                          <a:latin typeface="에스코어 드림 3 Light" panose="020B0303030302020204" pitchFamily="34" charset="-127"/>
                          <a:ea typeface="에스코어 드림 3 Light" panose="020B0303030302020204" pitchFamily="34" charset="-127"/>
                        </a:rPr>
                        <a:t>미제출</a:t>
                      </a:r>
                      <a:r>
                        <a:rPr lang="en-US" altLang="ko-KR" sz="1000" b="0" kern="0" spc="0" dirty="0">
                          <a:solidFill>
                            <a:srgbClr val="FF0000"/>
                          </a:solidFill>
                          <a:effectLst/>
                          <a:latin typeface="에스코어 드림 3 Light" panose="020B0303030302020204" pitchFamily="34" charset="-127"/>
                          <a:ea typeface="에스코어 드림 3 Light" panose="020B0303030302020204" pitchFamily="34" charset="-127"/>
                        </a:rPr>
                        <a:t>, </a:t>
                      </a:r>
                      <a:r>
                        <a:rPr lang="ko-KR" altLang="en-US" sz="1000" b="0" kern="0" spc="0" dirty="0" err="1">
                          <a:solidFill>
                            <a:srgbClr val="FF0000"/>
                          </a:solidFill>
                          <a:effectLst/>
                          <a:latin typeface="에스코어 드림 3 Light" panose="020B0303030302020204" pitchFamily="34" charset="-127"/>
                          <a:ea typeface="에스코어 드림 3 Light" panose="020B0303030302020204" pitchFamily="34" charset="-127"/>
                        </a:rPr>
                        <a:t>최저한세율</a:t>
                      </a:r>
                      <a:r>
                        <a:rPr lang="ko-KR" altLang="en-US" sz="1000" b="0" kern="0" spc="0" dirty="0">
                          <a:solidFill>
                            <a:srgbClr val="FF0000"/>
                          </a:solidFill>
                          <a:effectLst/>
                          <a:latin typeface="에스코어 드림 3 Light" panose="020B0303030302020204" pitchFamily="34" charset="-127"/>
                          <a:ea typeface="에스코어 드림 3 Light" panose="020B0303030302020204" pitchFamily="34" charset="-127"/>
                        </a:rPr>
                        <a:t> 착오 적용 여부 등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000" b="0" dirty="0">
                          <a:solidFill>
                            <a:schemeClr val="tx1"/>
                          </a:solidFill>
                          <a:latin typeface="에스코어 드림 3 Light" panose="020B0303030302020204" pitchFamily="34" charset="-127"/>
                          <a:ea typeface="에스코어 드림 3 Light" panose="020B0303030302020204" pitchFamily="34" charset="-127"/>
                        </a:rPr>
                        <a:t>22</a:t>
                      </a:r>
                      <a:endParaRPr lang="ko-KR" altLang="en-US" sz="1000" b="0" dirty="0">
                        <a:solidFill>
                          <a:schemeClr val="tx1"/>
                        </a:solidFill>
                        <a:latin typeface="에스코어 드림 3 Light" panose="020B0303030302020204" pitchFamily="34" charset="-127"/>
                        <a:ea typeface="에스코어 드림 3 Light" panose="020B0303030302020204" pitchFamily="34" charset="-127"/>
                      </a:endParaRPr>
                    </a:p>
                  </a:txBody>
                  <a:tcPr marT="25807" marB="25807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just" fontAlgn="base" latinLnBrk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000" b="0" kern="0" spc="0" dirty="0">
                          <a:solidFill>
                            <a:srgbClr val="FF0000"/>
                          </a:solidFill>
                          <a:effectLst/>
                          <a:latin typeface="에스코어 드림 3 Light" panose="020B0303030302020204" pitchFamily="34" charset="-127"/>
                          <a:ea typeface="에스코어 드림 3 Light" panose="020B0303030302020204" pitchFamily="34" charset="-127"/>
                        </a:rPr>
                        <a:t>중소기업세액감면 적용 대상 업종 해당 여부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4272727910"/>
                  </a:ext>
                </a:extLst>
              </a:tr>
              <a:tr h="240311"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000" b="0" dirty="0">
                          <a:solidFill>
                            <a:schemeClr val="tx1"/>
                          </a:solidFill>
                          <a:latin typeface="에스코어 드림 3 Light" panose="020B0303030302020204" pitchFamily="34" charset="-127"/>
                          <a:ea typeface="에스코어 드림 3 Light" panose="020B0303030302020204" pitchFamily="34" charset="-127"/>
                        </a:rPr>
                        <a:t>4</a:t>
                      </a:r>
                      <a:endParaRPr lang="ko-KR" altLang="en-US" sz="1000" b="0" dirty="0">
                        <a:solidFill>
                          <a:schemeClr val="tx1"/>
                        </a:solidFill>
                        <a:latin typeface="에스코어 드림 3 Light" panose="020B0303030302020204" pitchFamily="34" charset="-127"/>
                        <a:ea typeface="에스코어 드림 3 Light" panose="020B0303030302020204" pitchFamily="34" charset="-127"/>
                      </a:endParaRPr>
                    </a:p>
                  </a:txBody>
                  <a:tcPr marT="25807" marB="25807"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just" fontAlgn="base" latinLnBrk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000" b="0" kern="0" spc="0" dirty="0" err="1">
                          <a:solidFill>
                            <a:srgbClr val="FF0000"/>
                          </a:solidFill>
                          <a:effectLst/>
                          <a:latin typeface="에스코어 드림 3 Light" panose="020B0303030302020204" pitchFamily="34" charset="-127"/>
                          <a:ea typeface="에스코어 드림 3 Light" panose="020B0303030302020204" pitchFamily="34" charset="-127"/>
                        </a:rPr>
                        <a:t>공제감면의</a:t>
                      </a:r>
                      <a:r>
                        <a:rPr lang="ko-KR" altLang="en-US" sz="1000" b="0" kern="0" spc="0" dirty="0">
                          <a:solidFill>
                            <a:srgbClr val="FF0000"/>
                          </a:solidFill>
                          <a:effectLst/>
                          <a:latin typeface="에스코어 드림 3 Light" panose="020B0303030302020204" pitchFamily="34" charset="-127"/>
                          <a:ea typeface="에스코어 드림 3 Light" panose="020B0303030302020204" pitchFamily="34" charset="-127"/>
                        </a:rPr>
                        <a:t> 적용 한도 초과 여부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000" b="0" dirty="0">
                          <a:solidFill>
                            <a:schemeClr val="tx1"/>
                          </a:solidFill>
                          <a:latin typeface="에스코어 드림 3 Light" panose="020B0303030302020204" pitchFamily="34" charset="-127"/>
                          <a:ea typeface="에스코어 드림 3 Light" panose="020B0303030302020204" pitchFamily="34" charset="-127"/>
                        </a:rPr>
                        <a:t>23</a:t>
                      </a:r>
                      <a:endParaRPr lang="ko-KR" altLang="en-US" sz="1000" b="0" dirty="0">
                        <a:solidFill>
                          <a:schemeClr val="tx1"/>
                        </a:solidFill>
                        <a:latin typeface="에스코어 드림 3 Light" panose="020B0303030302020204" pitchFamily="34" charset="-127"/>
                        <a:ea typeface="에스코어 드림 3 Light" panose="020B0303030302020204" pitchFamily="34" charset="-127"/>
                      </a:endParaRPr>
                    </a:p>
                  </a:txBody>
                  <a:tcPr marT="25807" marB="25807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just" fontAlgn="base" latinLnBrk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000" b="0" kern="0" spc="0" dirty="0" err="1">
                          <a:solidFill>
                            <a:srgbClr val="000000"/>
                          </a:solidFill>
                          <a:effectLst/>
                          <a:latin typeface="에스코어 드림 3 Light" panose="020B0303030302020204" pitchFamily="34" charset="-127"/>
                          <a:ea typeface="에스코어 드림 3 Light" panose="020B0303030302020204" pitchFamily="34" charset="-127"/>
                        </a:rPr>
                        <a:t>작물재배업</a:t>
                      </a:r>
                      <a:r>
                        <a:rPr lang="ko-KR" altLang="en-US" sz="1000" b="0" kern="0" spc="0" dirty="0">
                          <a:solidFill>
                            <a:srgbClr val="000000"/>
                          </a:solidFill>
                          <a:effectLst/>
                          <a:latin typeface="에스코어 드림 3 Light" panose="020B0303030302020204" pitchFamily="34" charset="-127"/>
                          <a:ea typeface="에스코어 드림 3 Light" panose="020B0303030302020204" pitchFamily="34" charset="-127"/>
                        </a:rPr>
                        <a:t> 외의 소득에 대해 감면기간</a:t>
                      </a:r>
                      <a:r>
                        <a:rPr lang="en-US" altLang="ko-KR" sz="1000" b="0" kern="0" spc="0" dirty="0">
                          <a:solidFill>
                            <a:srgbClr val="000000"/>
                          </a:solidFill>
                          <a:effectLst/>
                          <a:latin typeface="에스코어 드림 3 Light" panose="020B0303030302020204" pitchFamily="34" charset="-127"/>
                          <a:ea typeface="에스코어 드림 3 Light" panose="020B0303030302020204" pitchFamily="34" charset="-127"/>
                        </a:rPr>
                        <a:t>(5</a:t>
                      </a:r>
                      <a:r>
                        <a:rPr lang="ko-KR" altLang="en-US" sz="1000" b="0" kern="0" spc="0" dirty="0">
                          <a:solidFill>
                            <a:srgbClr val="000000"/>
                          </a:solidFill>
                          <a:effectLst/>
                          <a:latin typeface="에스코어 드림 3 Light" panose="020B0303030302020204" pitchFamily="34" charset="-127"/>
                          <a:ea typeface="에스코어 드림 3 Light" panose="020B0303030302020204" pitchFamily="34" charset="-127"/>
                        </a:rPr>
                        <a:t>년</a:t>
                      </a:r>
                      <a:r>
                        <a:rPr lang="en-US" altLang="ko-KR" sz="1000" b="0" kern="0" spc="0" dirty="0">
                          <a:solidFill>
                            <a:srgbClr val="000000"/>
                          </a:solidFill>
                          <a:effectLst/>
                          <a:latin typeface="에스코어 드림 3 Light" panose="020B0303030302020204" pitchFamily="34" charset="-127"/>
                          <a:ea typeface="에스코어 드림 3 Light" panose="020B0303030302020204" pitchFamily="34" charset="-127"/>
                        </a:rPr>
                        <a:t>) </a:t>
                      </a:r>
                      <a:r>
                        <a:rPr lang="ko-KR" altLang="en-US" sz="1000" b="0" kern="0" spc="0" dirty="0">
                          <a:solidFill>
                            <a:srgbClr val="000000"/>
                          </a:solidFill>
                          <a:effectLst/>
                          <a:latin typeface="에스코어 드림 3 Light" panose="020B0303030302020204" pitchFamily="34" charset="-127"/>
                          <a:ea typeface="에스코어 드림 3 Light" panose="020B0303030302020204" pitchFamily="34" charset="-127"/>
                        </a:rPr>
                        <a:t>초과 여부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404747411"/>
                  </a:ext>
                </a:extLst>
              </a:tr>
              <a:tr h="240311"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000" b="0" dirty="0">
                          <a:solidFill>
                            <a:schemeClr val="tx1"/>
                          </a:solidFill>
                          <a:latin typeface="에스코어 드림 3 Light" panose="020B0303030302020204" pitchFamily="34" charset="-127"/>
                          <a:ea typeface="에스코어 드림 3 Light" panose="020B0303030302020204" pitchFamily="34" charset="-127"/>
                        </a:rPr>
                        <a:t>5</a:t>
                      </a:r>
                      <a:endParaRPr lang="ko-KR" altLang="en-US" sz="1000" b="0" dirty="0">
                        <a:solidFill>
                          <a:schemeClr val="tx1"/>
                        </a:solidFill>
                        <a:latin typeface="에스코어 드림 3 Light" panose="020B0303030302020204" pitchFamily="34" charset="-127"/>
                        <a:ea typeface="에스코어 드림 3 Light" panose="020B0303030302020204" pitchFamily="34" charset="-127"/>
                      </a:endParaRPr>
                    </a:p>
                  </a:txBody>
                  <a:tcPr marT="25807" marB="25807"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just" defTabSz="914400" rtl="0" eaLnBrk="1" fontAlgn="base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1000" b="0" kern="0" spc="0" dirty="0" err="1">
                          <a:solidFill>
                            <a:srgbClr val="FF0000"/>
                          </a:solidFill>
                          <a:effectLst/>
                          <a:latin typeface="에스코어 드림 3 Light" panose="020B0303030302020204" pitchFamily="34" charset="-127"/>
                          <a:ea typeface="에스코어 드림 3 Light" panose="020B0303030302020204" pitchFamily="34" charset="-127"/>
                        </a:rPr>
                        <a:t>공제감면</a:t>
                      </a:r>
                      <a:r>
                        <a:rPr lang="ko-KR" altLang="en-US" sz="1000" b="0" kern="0" spc="0" dirty="0">
                          <a:solidFill>
                            <a:srgbClr val="FF0000"/>
                          </a:solidFill>
                          <a:effectLst/>
                          <a:latin typeface="에스코어 드림 3 Light" panose="020B0303030302020204" pitchFamily="34" charset="-127"/>
                          <a:ea typeface="에스코어 드림 3 Light" panose="020B0303030302020204" pitchFamily="34" charset="-127"/>
                        </a:rPr>
                        <a:t> 적용 시 농어촌특별세 신고 적정 여부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000" b="0" dirty="0">
                          <a:solidFill>
                            <a:schemeClr val="tx1"/>
                          </a:solidFill>
                          <a:latin typeface="에스코어 드림 3 Light" panose="020B0303030302020204" pitchFamily="34" charset="-127"/>
                          <a:ea typeface="에스코어 드림 3 Light" panose="020B0303030302020204" pitchFamily="34" charset="-127"/>
                        </a:rPr>
                        <a:t>24</a:t>
                      </a:r>
                      <a:endParaRPr lang="ko-KR" altLang="en-US" sz="1000" b="0" dirty="0">
                        <a:solidFill>
                          <a:schemeClr val="tx1"/>
                        </a:solidFill>
                        <a:latin typeface="에스코어 드림 3 Light" panose="020B0303030302020204" pitchFamily="34" charset="-127"/>
                        <a:ea typeface="에스코어 드림 3 Light" panose="020B0303030302020204" pitchFamily="34" charset="-127"/>
                      </a:endParaRPr>
                    </a:p>
                  </a:txBody>
                  <a:tcPr marT="25807" marB="25807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just" fontAlgn="base" latinLnBrk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000" b="0" kern="0" spc="0" dirty="0">
                          <a:solidFill>
                            <a:srgbClr val="000000"/>
                          </a:solidFill>
                          <a:effectLst/>
                          <a:latin typeface="에스코어 드림 3 Light" panose="020B0303030302020204" pitchFamily="34" charset="-127"/>
                          <a:ea typeface="에스코어 드림 3 Light" panose="020B0303030302020204" pitchFamily="34" charset="-127"/>
                        </a:rPr>
                        <a:t>지방이전 법인의 수도권 </a:t>
                      </a:r>
                      <a:r>
                        <a:rPr lang="ko-KR" altLang="en-US" sz="1000" b="0" kern="0" spc="0" dirty="0" err="1">
                          <a:solidFill>
                            <a:srgbClr val="000000"/>
                          </a:solidFill>
                          <a:effectLst/>
                          <a:latin typeface="에스코어 드림 3 Light" panose="020B0303030302020204" pitchFamily="34" charset="-127"/>
                          <a:ea typeface="에스코어 드림 3 Light" panose="020B0303030302020204" pitchFamily="34" charset="-127"/>
                        </a:rPr>
                        <a:t>재이전시</a:t>
                      </a:r>
                      <a:r>
                        <a:rPr lang="ko-KR" altLang="en-US" sz="1000" b="0" kern="0" spc="0" dirty="0">
                          <a:solidFill>
                            <a:srgbClr val="000000"/>
                          </a:solidFill>
                          <a:effectLst/>
                          <a:latin typeface="에스코어 드림 3 Light" panose="020B0303030302020204" pitchFamily="34" charset="-127"/>
                          <a:ea typeface="에스코어 드림 3 Light" panose="020B0303030302020204" pitchFamily="34" charset="-127"/>
                        </a:rPr>
                        <a:t> </a:t>
                      </a:r>
                      <a:r>
                        <a:rPr lang="ko-KR" altLang="en-US" sz="1000" b="0" kern="0" spc="0" dirty="0" err="1">
                          <a:solidFill>
                            <a:srgbClr val="000000"/>
                          </a:solidFill>
                          <a:effectLst/>
                          <a:latin typeface="에스코어 드림 3 Light" panose="020B0303030302020204" pitchFamily="34" charset="-127"/>
                          <a:ea typeface="에스코어 드림 3 Light" panose="020B0303030302020204" pitchFamily="34" charset="-127"/>
                        </a:rPr>
                        <a:t>감면세액의</a:t>
                      </a:r>
                      <a:r>
                        <a:rPr lang="ko-KR" altLang="en-US" sz="1000" b="0" kern="0" spc="0" dirty="0">
                          <a:solidFill>
                            <a:srgbClr val="000000"/>
                          </a:solidFill>
                          <a:effectLst/>
                          <a:latin typeface="에스코어 드림 3 Light" panose="020B0303030302020204" pitchFamily="34" charset="-127"/>
                          <a:ea typeface="에스코어 드림 3 Light" panose="020B0303030302020204" pitchFamily="34" charset="-127"/>
                        </a:rPr>
                        <a:t> </a:t>
                      </a:r>
                      <a:r>
                        <a:rPr lang="ko-KR" altLang="en-US" sz="1000" b="0" kern="0" spc="0" dirty="0" err="1">
                          <a:solidFill>
                            <a:srgbClr val="000000"/>
                          </a:solidFill>
                          <a:effectLst/>
                          <a:latin typeface="에스코어 드림 3 Light" panose="020B0303030302020204" pitchFamily="34" charset="-127"/>
                          <a:ea typeface="에스코어 드림 3 Light" panose="020B0303030302020204" pitchFamily="34" charset="-127"/>
                        </a:rPr>
                        <a:t>추가납부</a:t>
                      </a:r>
                      <a:r>
                        <a:rPr lang="ko-KR" altLang="en-US" sz="1000" b="0" kern="0" spc="0" dirty="0">
                          <a:solidFill>
                            <a:srgbClr val="000000"/>
                          </a:solidFill>
                          <a:effectLst/>
                          <a:latin typeface="에스코어 드림 3 Light" panose="020B0303030302020204" pitchFamily="34" charset="-127"/>
                          <a:ea typeface="에스코어 드림 3 Light" panose="020B0303030302020204" pitchFamily="34" charset="-127"/>
                        </a:rPr>
                        <a:t> 여부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373704533"/>
                  </a:ext>
                </a:extLst>
              </a:tr>
              <a:tr h="240311"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000" b="0" dirty="0">
                          <a:solidFill>
                            <a:schemeClr val="tx1"/>
                          </a:solidFill>
                          <a:latin typeface="에스코어 드림 3 Light" panose="020B0303030302020204" pitchFamily="34" charset="-127"/>
                          <a:ea typeface="에스코어 드림 3 Light" panose="020B0303030302020204" pitchFamily="34" charset="-127"/>
                        </a:rPr>
                        <a:t>6</a:t>
                      </a:r>
                      <a:endParaRPr lang="ko-KR" altLang="en-US" sz="1000" b="0" dirty="0">
                        <a:solidFill>
                          <a:schemeClr val="tx1"/>
                        </a:solidFill>
                        <a:latin typeface="에스코어 드림 3 Light" panose="020B0303030302020204" pitchFamily="34" charset="-127"/>
                        <a:ea typeface="에스코어 드림 3 Light" panose="020B0303030302020204" pitchFamily="34" charset="-127"/>
                      </a:endParaRPr>
                    </a:p>
                  </a:txBody>
                  <a:tcPr marT="25807" marB="25807"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just" fontAlgn="base" latinLnBrk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000" b="0" kern="0" spc="0" dirty="0">
                          <a:solidFill>
                            <a:srgbClr val="FF0000"/>
                          </a:solidFill>
                          <a:effectLst/>
                          <a:latin typeface="에스코어 드림 3 Light" panose="020B0303030302020204" pitchFamily="34" charset="-127"/>
                          <a:ea typeface="에스코어 드림 3 Light" panose="020B0303030302020204" pitchFamily="34" charset="-127"/>
                        </a:rPr>
                        <a:t>투자세액공제 법인의 「투자자산명세서」 제출 여부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000" b="0" dirty="0">
                          <a:solidFill>
                            <a:schemeClr val="tx1"/>
                          </a:solidFill>
                          <a:latin typeface="에스코어 드림 3 Light" panose="020B0303030302020204" pitchFamily="34" charset="-127"/>
                          <a:ea typeface="에스코어 드림 3 Light" panose="020B0303030302020204" pitchFamily="34" charset="-127"/>
                        </a:rPr>
                        <a:t>25</a:t>
                      </a:r>
                      <a:endParaRPr lang="ko-KR" altLang="en-US" sz="1000" b="0" dirty="0">
                        <a:solidFill>
                          <a:schemeClr val="tx1"/>
                        </a:solidFill>
                        <a:latin typeface="에스코어 드림 3 Light" panose="020B0303030302020204" pitchFamily="34" charset="-127"/>
                        <a:ea typeface="에스코어 드림 3 Light" panose="020B0303030302020204" pitchFamily="34" charset="-127"/>
                      </a:endParaRPr>
                    </a:p>
                  </a:txBody>
                  <a:tcPr marT="25807" marB="25807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just" fontAlgn="base" latinLnBrk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000" b="0" kern="0" spc="0" dirty="0" err="1">
                          <a:solidFill>
                            <a:srgbClr val="FF0000"/>
                          </a:solidFill>
                          <a:effectLst/>
                          <a:latin typeface="에스코어 드림 3 Light" panose="020B0303030302020204" pitchFamily="34" charset="-127"/>
                          <a:ea typeface="에스코어 드림 3 Light" panose="020B0303030302020204" pitchFamily="34" charset="-127"/>
                        </a:rPr>
                        <a:t>토지등</a:t>
                      </a:r>
                      <a:r>
                        <a:rPr lang="ko-KR" altLang="en-US" sz="1000" b="0" kern="0" spc="0" dirty="0">
                          <a:solidFill>
                            <a:srgbClr val="FF0000"/>
                          </a:solidFill>
                          <a:effectLst/>
                          <a:latin typeface="에스코어 드림 3 Light" panose="020B0303030302020204" pitchFamily="34" charset="-127"/>
                          <a:ea typeface="에스코어 드림 3 Light" panose="020B0303030302020204" pitchFamily="34" charset="-127"/>
                        </a:rPr>
                        <a:t> 양도소득 산출명세서 제출 여부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571707164"/>
                  </a:ext>
                </a:extLst>
              </a:tr>
              <a:tr h="240311"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000" b="0" dirty="0">
                          <a:solidFill>
                            <a:schemeClr val="tx1"/>
                          </a:solidFill>
                          <a:latin typeface="에스코어 드림 3 Light" panose="020B0303030302020204" pitchFamily="34" charset="-127"/>
                          <a:ea typeface="에스코어 드림 3 Light" panose="020B0303030302020204" pitchFamily="34" charset="-127"/>
                        </a:rPr>
                        <a:t>7</a:t>
                      </a:r>
                      <a:endParaRPr lang="ko-KR" altLang="en-US" sz="1000" b="0" dirty="0">
                        <a:solidFill>
                          <a:schemeClr val="tx1"/>
                        </a:solidFill>
                        <a:latin typeface="에스코어 드림 3 Light" panose="020B0303030302020204" pitchFamily="34" charset="-127"/>
                        <a:ea typeface="에스코어 드림 3 Light" panose="020B0303030302020204" pitchFamily="34" charset="-127"/>
                      </a:endParaRPr>
                    </a:p>
                  </a:txBody>
                  <a:tcPr marT="25807" marB="25807"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just" fontAlgn="base" latinLnBrk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000" b="0" kern="0" spc="0" dirty="0">
                          <a:solidFill>
                            <a:srgbClr val="FF0000"/>
                          </a:solidFill>
                          <a:effectLst/>
                          <a:latin typeface="에스코어 드림 3 Light" panose="020B0303030302020204" pitchFamily="34" charset="-127"/>
                          <a:ea typeface="에스코어 드림 3 Light" panose="020B0303030302020204" pitchFamily="34" charset="-127"/>
                        </a:rPr>
                        <a:t>일몰 도래된 </a:t>
                      </a:r>
                      <a:r>
                        <a:rPr lang="ko-KR" altLang="en-US" sz="1000" b="0" kern="0" spc="0" dirty="0" err="1">
                          <a:solidFill>
                            <a:srgbClr val="FF0000"/>
                          </a:solidFill>
                          <a:effectLst/>
                          <a:latin typeface="에스코어 드림 3 Light" panose="020B0303030302020204" pitchFamily="34" charset="-127"/>
                          <a:ea typeface="에스코어 드림 3 Light" panose="020B0303030302020204" pitchFamily="34" charset="-127"/>
                        </a:rPr>
                        <a:t>공제감면</a:t>
                      </a:r>
                      <a:r>
                        <a:rPr lang="ko-KR" altLang="en-US" sz="1000" b="0" kern="0" spc="0" dirty="0">
                          <a:solidFill>
                            <a:srgbClr val="FF0000"/>
                          </a:solidFill>
                          <a:effectLst/>
                          <a:latin typeface="에스코어 드림 3 Light" panose="020B0303030302020204" pitchFamily="34" charset="-127"/>
                          <a:ea typeface="에스코어 드림 3 Light" panose="020B0303030302020204" pitchFamily="34" charset="-127"/>
                        </a:rPr>
                        <a:t> 적용 여부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000" b="0" dirty="0">
                          <a:solidFill>
                            <a:schemeClr val="tx1"/>
                          </a:solidFill>
                          <a:latin typeface="에스코어 드림 3 Light" panose="020B0303030302020204" pitchFamily="34" charset="-127"/>
                          <a:ea typeface="에스코어 드림 3 Light" panose="020B0303030302020204" pitchFamily="34" charset="-127"/>
                        </a:rPr>
                        <a:t>26</a:t>
                      </a:r>
                      <a:endParaRPr lang="ko-KR" altLang="en-US" sz="1000" b="0" dirty="0">
                        <a:solidFill>
                          <a:schemeClr val="tx1"/>
                        </a:solidFill>
                        <a:latin typeface="에스코어 드림 3 Light" panose="020B0303030302020204" pitchFamily="34" charset="-127"/>
                        <a:ea typeface="에스코어 드림 3 Light" panose="020B0303030302020204" pitchFamily="34" charset="-127"/>
                      </a:endParaRPr>
                    </a:p>
                  </a:txBody>
                  <a:tcPr marT="25807" marB="25807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just" defTabSz="914400" rtl="0" eaLnBrk="1" fontAlgn="base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1000" b="0" kern="0" spc="0" dirty="0">
                          <a:solidFill>
                            <a:srgbClr val="000000"/>
                          </a:solidFill>
                          <a:effectLst/>
                          <a:latin typeface="에스코어 드림 3 Light" panose="020B0303030302020204" pitchFamily="34" charset="-127"/>
                          <a:ea typeface="에스코어 드림 3 Light" panose="020B0303030302020204" pitchFamily="34" charset="-127"/>
                        </a:rPr>
                        <a:t>업무용승용차의 </a:t>
                      </a:r>
                      <a:r>
                        <a:rPr lang="en-US" altLang="ko-KR" sz="1000" b="0" kern="0" spc="0" dirty="0">
                          <a:solidFill>
                            <a:srgbClr val="000000"/>
                          </a:solidFill>
                          <a:effectLst/>
                          <a:latin typeface="에스코어 드림 3 Light" panose="020B0303030302020204" pitchFamily="34" charset="-127"/>
                          <a:ea typeface="에스코어 드림 3 Light" panose="020B0303030302020204" pitchFamily="34" charset="-127"/>
                        </a:rPr>
                        <a:t>5</a:t>
                      </a:r>
                      <a:r>
                        <a:rPr lang="ko-KR" altLang="en-US" sz="1000" b="0" kern="0" spc="0" dirty="0">
                          <a:solidFill>
                            <a:srgbClr val="000000"/>
                          </a:solidFill>
                          <a:effectLst/>
                          <a:latin typeface="에스코어 드림 3 Light" panose="020B0303030302020204" pitchFamily="34" charset="-127"/>
                          <a:ea typeface="에스코어 드림 3 Light" panose="020B0303030302020204" pitchFamily="34" charset="-127"/>
                        </a:rPr>
                        <a:t>년 정액법 감가상각 여부</a:t>
                      </a:r>
                      <a:endParaRPr lang="ko-KR" altLang="en-US" sz="1000" b="0" kern="0" spc="0" dirty="0">
                        <a:solidFill>
                          <a:srgbClr val="FF0000"/>
                        </a:solidFill>
                        <a:effectLst/>
                        <a:latin typeface="에스코어 드림 3 Light" panose="020B0303030302020204" pitchFamily="34" charset="-127"/>
                        <a:ea typeface="에스코어 드림 3 Light" panose="020B0303030302020204" pitchFamily="34" charset="-12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2650504857"/>
                  </a:ext>
                </a:extLst>
              </a:tr>
              <a:tr h="240311"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000" b="0" dirty="0">
                          <a:solidFill>
                            <a:schemeClr val="tx1"/>
                          </a:solidFill>
                          <a:latin typeface="에스코어 드림 3 Light" panose="020B0303030302020204" pitchFamily="34" charset="-127"/>
                          <a:ea typeface="에스코어 드림 3 Light" panose="020B0303030302020204" pitchFamily="34" charset="-127"/>
                        </a:rPr>
                        <a:t>8</a:t>
                      </a:r>
                      <a:endParaRPr lang="ko-KR" altLang="en-US" sz="1000" b="0" dirty="0">
                        <a:solidFill>
                          <a:schemeClr val="tx1"/>
                        </a:solidFill>
                        <a:latin typeface="에스코어 드림 3 Light" panose="020B0303030302020204" pitchFamily="34" charset="-127"/>
                        <a:ea typeface="에스코어 드림 3 Light" panose="020B0303030302020204" pitchFamily="34" charset="-127"/>
                      </a:endParaRPr>
                    </a:p>
                  </a:txBody>
                  <a:tcPr marT="25807" marB="25807"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just" fontAlgn="base" latinLnBrk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000" b="0" kern="0" spc="0" dirty="0">
                          <a:solidFill>
                            <a:srgbClr val="FF0000"/>
                          </a:solidFill>
                          <a:effectLst/>
                          <a:latin typeface="에스코어 드림 3 Light" panose="020B0303030302020204" pitchFamily="34" charset="-127"/>
                          <a:ea typeface="에스코어 드림 3 Light" panose="020B0303030302020204" pitchFamily="34" charset="-127"/>
                        </a:rPr>
                        <a:t>일반</a:t>
                      </a:r>
                      <a:r>
                        <a:rPr lang="en-US" altLang="ko-KR" sz="1000" b="0" kern="0" spc="0" dirty="0">
                          <a:solidFill>
                            <a:srgbClr val="FF0000"/>
                          </a:solidFill>
                          <a:effectLst/>
                          <a:latin typeface="에스코어 드림 3 Light" panose="020B0303030302020204" pitchFamily="34" charset="-127"/>
                          <a:ea typeface="에스코어 드림 3 Light" panose="020B0303030302020204" pitchFamily="34" charset="-127"/>
                        </a:rPr>
                        <a:t>(</a:t>
                      </a:r>
                      <a:r>
                        <a:rPr lang="ko-KR" altLang="en-US" sz="1000" b="0" kern="0" spc="0" dirty="0">
                          <a:solidFill>
                            <a:srgbClr val="FF0000"/>
                          </a:solidFill>
                          <a:effectLst/>
                          <a:latin typeface="에스코어 드림 3 Light" panose="020B0303030302020204" pitchFamily="34" charset="-127"/>
                          <a:ea typeface="에스코어 드림 3 Light" panose="020B0303030302020204" pitchFamily="34" charset="-127"/>
                        </a:rPr>
                        <a:t>중견</a:t>
                      </a:r>
                      <a:r>
                        <a:rPr lang="en-US" altLang="ko-KR" sz="1000" b="0" kern="0" spc="0" dirty="0">
                          <a:solidFill>
                            <a:srgbClr val="FF0000"/>
                          </a:solidFill>
                          <a:effectLst/>
                          <a:latin typeface="에스코어 드림 3 Light" panose="020B0303030302020204" pitchFamily="34" charset="-127"/>
                          <a:ea typeface="에스코어 드림 3 Light" panose="020B0303030302020204" pitchFamily="34" charset="-127"/>
                        </a:rPr>
                        <a:t>)</a:t>
                      </a:r>
                      <a:r>
                        <a:rPr lang="ko-KR" altLang="en-US" sz="1000" b="0" kern="0" spc="0" dirty="0">
                          <a:solidFill>
                            <a:srgbClr val="FF0000"/>
                          </a:solidFill>
                          <a:effectLst/>
                          <a:latin typeface="에스코어 드림 3 Light" panose="020B0303030302020204" pitchFamily="34" charset="-127"/>
                          <a:ea typeface="에스코어 드림 3 Light" panose="020B0303030302020204" pitchFamily="34" charset="-127"/>
                        </a:rPr>
                        <a:t>기업이 중소기업 관련 공제감면 적용 여부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000" b="0" dirty="0">
                          <a:solidFill>
                            <a:schemeClr val="tx1"/>
                          </a:solidFill>
                          <a:latin typeface="에스코어 드림 3 Light" panose="020B0303030302020204" pitchFamily="34" charset="-127"/>
                          <a:ea typeface="에스코어 드림 3 Light" panose="020B0303030302020204" pitchFamily="34" charset="-127"/>
                        </a:rPr>
                        <a:t>27</a:t>
                      </a:r>
                      <a:endParaRPr lang="ko-KR" altLang="en-US" sz="1000" b="0" dirty="0">
                        <a:solidFill>
                          <a:schemeClr val="tx1"/>
                        </a:solidFill>
                        <a:latin typeface="에스코어 드림 3 Light" panose="020B0303030302020204" pitchFamily="34" charset="-127"/>
                        <a:ea typeface="에스코어 드림 3 Light" panose="020B0303030302020204" pitchFamily="34" charset="-127"/>
                      </a:endParaRPr>
                    </a:p>
                  </a:txBody>
                  <a:tcPr marT="25807" marB="25807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just" defTabSz="914400" rtl="0" eaLnBrk="1" fontAlgn="base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1000" b="0" kern="0" spc="0" dirty="0">
                          <a:solidFill>
                            <a:srgbClr val="000000"/>
                          </a:solidFill>
                          <a:effectLst/>
                          <a:latin typeface="에스코어 드림 3 Light" panose="020B0303030302020204" pitchFamily="34" charset="-127"/>
                          <a:ea typeface="에스코어 드림 3 Light" panose="020B0303030302020204" pitchFamily="34" charset="-127"/>
                        </a:rPr>
                        <a:t>농업경영체 미등록법인의 부당감면 여부</a:t>
                      </a:r>
                      <a:endParaRPr lang="ko-KR" altLang="en-US" sz="1000" b="0" kern="0" spc="0" dirty="0">
                        <a:solidFill>
                          <a:srgbClr val="FF0000"/>
                        </a:solidFill>
                        <a:effectLst/>
                        <a:latin typeface="에스코어 드림 3 Light" panose="020B0303030302020204" pitchFamily="34" charset="-127"/>
                        <a:ea typeface="에스코어 드림 3 Light" panose="020B0303030302020204" pitchFamily="34" charset="-12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4211235622"/>
                  </a:ext>
                </a:extLst>
              </a:tr>
              <a:tr h="240311"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000" b="0" dirty="0">
                          <a:solidFill>
                            <a:schemeClr val="tx1"/>
                          </a:solidFill>
                          <a:latin typeface="에스코어 드림 3 Light" panose="020B0303030302020204" pitchFamily="34" charset="-127"/>
                          <a:ea typeface="에스코어 드림 3 Light" panose="020B0303030302020204" pitchFamily="34" charset="-127"/>
                        </a:rPr>
                        <a:t>9</a:t>
                      </a:r>
                      <a:endParaRPr lang="ko-KR" altLang="en-US" sz="1000" b="0" dirty="0">
                        <a:solidFill>
                          <a:schemeClr val="tx1"/>
                        </a:solidFill>
                        <a:latin typeface="에스코어 드림 3 Light" panose="020B0303030302020204" pitchFamily="34" charset="-127"/>
                        <a:ea typeface="에스코어 드림 3 Light" panose="020B0303030302020204" pitchFamily="34" charset="-127"/>
                      </a:endParaRPr>
                    </a:p>
                  </a:txBody>
                  <a:tcPr marT="25807" marB="25807"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just" fontAlgn="base" latinLnBrk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000" b="0" kern="0" spc="0" dirty="0">
                          <a:solidFill>
                            <a:srgbClr val="000000"/>
                          </a:solidFill>
                          <a:effectLst/>
                          <a:latin typeface="에스코어 드림 3 Light" panose="020B0303030302020204" pitchFamily="34" charset="-127"/>
                          <a:ea typeface="에스코어 드림 3 Light" panose="020B0303030302020204" pitchFamily="34" charset="-127"/>
                        </a:rPr>
                        <a:t>소규모 임대업 </a:t>
                      </a:r>
                      <a:r>
                        <a:rPr lang="ko-KR" altLang="en-US" sz="1000" b="0" kern="0" spc="0" dirty="0" err="1">
                          <a:solidFill>
                            <a:srgbClr val="000000"/>
                          </a:solidFill>
                          <a:effectLst/>
                          <a:latin typeface="에스코어 드림 3 Light" panose="020B0303030302020204" pitchFamily="34" charset="-127"/>
                          <a:ea typeface="에스코어 드림 3 Light" panose="020B0303030302020204" pitchFamily="34" charset="-127"/>
                        </a:rPr>
                        <a:t>주업법인</a:t>
                      </a:r>
                      <a:r>
                        <a:rPr lang="ko-KR" altLang="en-US" sz="1000" b="0" kern="0" spc="0" dirty="0">
                          <a:solidFill>
                            <a:srgbClr val="000000"/>
                          </a:solidFill>
                          <a:effectLst/>
                          <a:latin typeface="에스코어 드림 3 Light" panose="020B0303030302020204" pitchFamily="34" charset="-127"/>
                          <a:ea typeface="에스코어 드림 3 Light" panose="020B0303030302020204" pitchFamily="34" charset="-127"/>
                        </a:rPr>
                        <a:t> 또는 승용차 </a:t>
                      </a:r>
                      <a:r>
                        <a:rPr lang="ko-KR" altLang="en-US" sz="1000" b="0" kern="0" spc="0" dirty="0" err="1">
                          <a:solidFill>
                            <a:srgbClr val="000000"/>
                          </a:solidFill>
                          <a:effectLst/>
                          <a:latin typeface="에스코어 드림 3 Light" panose="020B0303030302020204" pitchFamily="34" charset="-127"/>
                          <a:ea typeface="에스코어 드림 3 Light" panose="020B0303030302020204" pitchFamily="34" charset="-127"/>
                        </a:rPr>
                        <a:t>일부기간</a:t>
                      </a:r>
                      <a:r>
                        <a:rPr lang="ko-KR" altLang="en-US" sz="1000" b="0" kern="0" spc="0" dirty="0">
                          <a:solidFill>
                            <a:srgbClr val="000000"/>
                          </a:solidFill>
                          <a:effectLst/>
                          <a:latin typeface="에스코어 드림 3 Light" panose="020B0303030302020204" pitchFamily="34" charset="-127"/>
                          <a:ea typeface="에스코어 드림 3 Light" panose="020B0303030302020204" pitchFamily="34" charset="-127"/>
                        </a:rPr>
                        <a:t> </a:t>
                      </a:r>
                      <a:r>
                        <a:rPr lang="ko-KR" altLang="en-US" sz="1000" b="0" kern="0" spc="0" dirty="0" err="1">
                          <a:solidFill>
                            <a:srgbClr val="000000"/>
                          </a:solidFill>
                          <a:effectLst/>
                          <a:latin typeface="에스코어 드림 3 Light" panose="020B0303030302020204" pitchFamily="34" charset="-127"/>
                          <a:ea typeface="에스코어 드림 3 Light" panose="020B0303030302020204" pitchFamily="34" charset="-127"/>
                        </a:rPr>
                        <a:t>보유시</a:t>
                      </a:r>
                      <a:r>
                        <a:rPr lang="ko-KR" altLang="en-US" sz="1000" b="0" kern="0" spc="0" dirty="0">
                          <a:solidFill>
                            <a:srgbClr val="000000"/>
                          </a:solidFill>
                          <a:effectLst/>
                          <a:latin typeface="에스코어 드림 3 Light" panose="020B0303030302020204" pitchFamily="34" charset="-127"/>
                          <a:ea typeface="에스코어 드림 3 Light" panose="020B0303030302020204" pitchFamily="34" charset="-127"/>
                        </a:rPr>
                        <a:t> </a:t>
                      </a:r>
                      <a:r>
                        <a:rPr lang="ko-KR" altLang="en-US" sz="1000" b="0" kern="0" spc="0" dirty="0" err="1">
                          <a:solidFill>
                            <a:srgbClr val="000000"/>
                          </a:solidFill>
                          <a:effectLst/>
                          <a:latin typeface="에스코어 드림 3 Light" panose="020B0303030302020204" pitchFamily="34" charset="-127"/>
                          <a:ea typeface="에스코어 드림 3 Light" panose="020B0303030302020204" pitchFamily="34" charset="-127"/>
                        </a:rPr>
                        <a:t>비용한도</a:t>
                      </a:r>
                      <a:r>
                        <a:rPr lang="ko-KR" altLang="en-US" sz="1000" b="0" kern="0" spc="0" dirty="0">
                          <a:solidFill>
                            <a:srgbClr val="000000"/>
                          </a:solidFill>
                          <a:effectLst/>
                          <a:latin typeface="에스코어 드림 3 Light" panose="020B0303030302020204" pitchFamily="34" charset="-127"/>
                          <a:ea typeface="에스코어 드림 3 Light" panose="020B0303030302020204" pitchFamily="34" charset="-127"/>
                        </a:rPr>
                        <a:t> 계산 적정 여부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000" b="0" dirty="0">
                          <a:solidFill>
                            <a:schemeClr val="tx1"/>
                          </a:solidFill>
                          <a:latin typeface="에스코어 드림 3 Light" panose="020B0303030302020204" pitchFamily="34" charset="-127"/>
                          <a:ea typeface="에스코어 드림 3 Light" panose="020B0303030302020204" pitchFamily="34" charset="-127"/>
                        </a:rPr>
                        <a:t>28</a:t>
                      </a:r>
                      <a:endParaRPr lang="ko-KR" altLang="en-US" sz="1000" b="0" dirty="0">
                        <a:solidFill>
                          <a:schemeClr val="tx1"/>
                        </a:solidFill>
                        <a:latin typeface="에스코어 드림 3 Light" panose="020B0303030302020204" pitchFamily="34" charset="-127"/>
                        <a:ea typeface="에스코어 드림 3 Light" panose="020B0303030302020204" pitchFamily="34" charset="-127"/>
                      </a:endParaRPr>
                    </a:p>
                  </a:txBody>
                  <a:tcPr marT="25807" marB="25807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just" defTabSz="914400" rtl="0" eaLnBrk="1" fontAlgn="base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1000" b="0" kern="0" spc="0" dirty="0">
                          <a:solidFill>
                            <a:srgbClr val="000000"/>
                          </a:solidFill>
                          <a:effectLst/>
                          <a:latin typeface="에스코어 드림 3 Light" panose="020B0303030302020204" pitchFamily="34" charset="-127"/>
                          <a:ea typeface="에스코어 드림 3 Light" panose="020B0303030302020204" pitchFamily="34" charset="-127"/>
                        </a:rPr>
                        <a:t>수도권과밀억제권역 소재 청년창업중소기업 </a:t>
                      </a:r>
                      <a:r>
                        <a:rPr lang="en-US" altLang="ko-KR" sz="1000" b="0" kern="0" spc="0" dirty="0">
                          <a:solidFill>
                            <a:srgbClr val="000000"/>
                          </a:solidFill>
                          <a:effectLst/>
                          <a:latin typeface="에스코어 드림 3 Light" panose="020B0303030302020204" pitchFamily="34" charset="-127"/>
                          <a:ea typeface="에스코어 드림 3 Light" panose="020B0303030302020204" pitchFamily="34" charset="-127"/>
                        </a:rPr>
                        <a:t>100% </a:t>
                      </a:r>
                      <a:r>
                        <a:rPr lang="ko-KR" altLang="en-US" sz="1000" b="0" kern="0" spc="0" dirty="0">
                          <a:solidFill>
                            <a:srgbClr val="000000"/>
                          </a:solidFill>
                          <a:effectLst/>
                          <a:latin typeface="에스코어 드림 3 Light" panose="020B0303030302020204" pitchFamily="34" charset="-127"/>
                          <a:ea typeface="에스코어 드림 3 Light" panose="020B0303030302020204" pitchFamily="34" charset="-127"/>
                        </a:rPr>
                        <a:t>감면 여부</a:t>
                      </a:r>
                      <a:endParaRPr lang="ko-KR" altLang="en-US" sz="1000" b="0" kern="0" spc="0" dirty="0">
                        <a:solidFill>
                          <a:srgbClr val="FF0000"/>
                        </a:solidFill>
                        <a:effectLst/>
                        <a:latin typeface="에스코어 드림 3 Light" panose="020B0303030302020204" pitchFamily="34" charset="-127"/>
                        <a:ea typeface="에스코어 드림 3 Light" panose="020B0303030302020204" pitchFamily="34" charset="-12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2215657512"/>
                  </a:ext>
                </a:extLst>
              </a:tr>
              <a:tr h="240311"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000" b="0" dirty="0">
                          <a:solidFill>
                            <a:schemeClr val="tx1"/>
                          </a:solidFill>
                          <a:latin typeface="에스코어 드림 3 Light" panose="020B0303030302020204" pitchFamily="34" charset="-127"/>
                          <a:ea typeface="에스코어 드림 3 Light" panose="020B0303030302020204" pitchFamily="34" charset="-127"/>
                        </a:rPr>
                        <a:t>10</a:t>
                      </a:r>
                      <a:endParaRPr lang="ko-KR" altLang="en-US" sz="1000" b="0" dirty="0">
                        <a:solidFill>
                          <a:schemeClr val="tx1"/>
                        </a:solidFill>
                        <a:latin typeface="에스코어 드림 3 Light" panose="020B0303030302020204" pitchFamily="34" charset="-127"/>
                        <a:ea typeface="에스코어 드림 3 Light" panose="020B0303030302020204" pitchFamily="34" charset="-127"/>
                      </a:endParaRPr>
                    </a:p>
                  </a:txBody>
                  <a:tcPr marT="25807" marB="25807"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just" fontAlgn="base" latinLnBrk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000" b="0" kern="0" spc="0" dirty="0">
                          <a:solidFill>
                            <a:srgbClr val="FF0000"/>
                          </a:solidFill>
                          <a:effectLst/>
                          <a:latin typeface="에스코어 드림 3 Light" panose="020B0303030302020204" pitchFamily="34" charset="-127"/>
                          <a:ea typeface="에스코어 드림 3 Light" panose="020B0303030302020204" pitchFamily="34" charset="-127"/>
                        </a:rPr>
                        <a:t>일반기업의 접대비 </a:t>
                      </a:r>
                      <a:r>
                        <a:rPr lang="ko-KR" altLang="en-US" sz="1000" b="0" kern="0" spc="0" dirty="0" err="1">
                          <a:solidFill>
                            <a:srgbClr val="FF0000"/>
                          </a:solidFill>
                          <a:effectLst/>
                          <a:latin typeface="에스코어 드림 3 Light" panose="020B0303030302020204" pitchFamily="34" charset="-127"/>
                          <a:ea typeface="에스코어 드림 3 Light" panose="020B0303030302020204" pitchFamily="34" charset="-127"/>
                        </a:rPr>
                        <a:t>기본한도</a:t>
                      </a:r>
                      <a:r>
                        <a:rPr lang="ko-KR" altLang="en-US" sz="1000" b="0" kern="0" spc="0" dirty="0">
                          <a:solidFill>
                            <a:srgbClr val="FF0000"/>
                          </a:solidFill>
                          <a:effectLst/>
                          <a:latin typeface="에스코어 드림 3 Light" panose="020B0303030302020204" pitchFamily="34" charset="-127"/>
                          <a:ea typeface="에스코어 드림 3 Light" panose="020B0303030302020204" pitchFamily="34" charset="-127"/>
                        </a:rPr>
                        <a:t> 과다 계상</a:t>
                      </a:r>
                      <a:r>
                        <a:rPr lang="en-US" altLang="ko-KR" sz="1000" b="0" kern="0" spc="0" dirty="0">
                          <a:solidFill>
                            <a:srgbClr val="FF0000"/>
                          </a:solidFill>
                          <a:effectLst/>
                          <a:latin typeface="에스코어 드림 3 Light" panose="020B0303030302020204" pitchFamily="34" charset="-127"/>
                          <a:ea typeface="에스코어 드림 3 Light" panose="020B0303030302020204" pitchFamily="34" charset="-127"/>
                        </a:rPr>
                        <a:t>, </a:t>
                      </a:r>
                      <a:r>
                        <a:rPr lang="ko-KR" altLang="en-US" sz="1000" b="0" kern="0" spc="0" dirty="0">
                          <a:solidFill>
                            <a:srgbClr val="FF0000"/>
                          </a:solidFill>
                          <a:effectLst/>
                          <a:latin typeface="에스코어 드림 3 Light" panose="020B0303030302020204" pitchFamily="34" charset="-127"/>
                          <a:ea typeface="에스코어 드림 3 Light" panose="020B0303030302020204" pitchFamily="34" charset="-127"/>
                        </a:rPr>
                        <a:t>접대비조정명세서 </a:t>
                      </a:r>
                      <a:r>
                        <a:rPr lang="ko-KR" altLang="en-US" sz="1000" b="0" kern="0" spc="0" dirty="0" err="1">
                          <a:solidFill>
                            <a:srgbClr val="FF0000"/>
                          </a:solidFill>
                          <a:effectLst/>
                          <a:latin typeface="에스코어 드림 3 Light" panose="020B0303030302020204" pitchFamily="34" charset="-127"/>
                          <a:ea typeface="에스코어 드림 3 Light" panose="020B0303030302020204" pitchFamily="34" charset="-127"/>
                        </a:rPr>
                        <a:t>미제출</a:t>
                      </a:r>
                      <a:r>
                        <a:rPr lang="ko-KR" altLang="en-US" sz="1000" b="0" kern="0" spc="0" dirty="0">
                          <a:solidFill>
                            <a:srgbClr val="FF0000"/>
                          </a:solidFill>
                          <a:effectLst/>
                          <a:latin typeface="에스코어 드림 3 Light" panose="020B0303030302020204" pitchFamily="34" charset="-127"/>
                          <a:ea typeface="에스코어 드림 3 Light" panose="020B0303030302020204" pitchFamily="34" charset="-127"/>
                        </a:rPr>
                        <a:t> 여부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000" b="0" dirty="0">
                          <a:solidFill>
                            <a:schemeClr val="tx1"/>
                          </a:solidFill>
                          <a:latin typeface="에스코어 드림 3 Light" panose="020B0303030302020204" pitchFamily="34" charset="-127"/>
                          <a:ea typeface="에스코어 드림 3 Light" panose="020B0303030302020204" pitchFamily="34" charset="-127"/>
                        </a:rPr>
                        <a:t>29</a:t>
                      </a:r>
                      <a:endParaRPr lang="ko-KR" altLang="en-US" sz="1000" b="0" dirty="0">
                        <a:solidFill>
                          <a:schemeClr val="tx1"/>
                        </a:solidFill>
                        <a:latin typeface="에스코어 드림 3 Light" panose="020B0303030302020204" pitchFamily="34" charset="-127"/>
                        <a:ea typeface="에스코어 드림 3 Light" panose="020B0303030302020204" pitchFamily="34" charset="-127"/>
                      </a:endParaRPr>
                    </a:p>
                  </a:txBody>
                  <a:tcPr marT="25807" marB="25807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just" defTabSz="914400" rtl="0" eaLnBrk="1" fontAlgn="base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1000" b="0" kern="0" spc="0" dirty="0">
                          <a:solidFill>
                            <a:srgbClr val="000000"/>
                          </a:solidFill>
                          <a:effectLst/>
                          <a:latin typeface="에스코어 드림 3 Light" panose="020B0303030302020204" pitchFamily="34" charset="-127"/>
                          <a:ea typeface="에스코어 드림 3 Light" panose="020B0303030302020204" pitchFamily="34" charset="-127"/>
                        </a:rPr>
                        <a:t>수도권과밀억제권역 내 지식기반사업 업종 </a:t>
                      </a:r>
                      <a:r>
                        <a:rPr lang="ko-KR" altLang="en-US" sz="1000" b="0" kern="0" spc="0" dirty="0" err="1">
                          <a:solidFill>
                            <a:srgbClr val="000000"/>
                          </a:solidFill>
                          <a:effectLst/>
                          <a:latin typeface="에스코어 드림 3 Light" panose="020B0303030302020204" pitchFamily="34" charset="-127"/>
                          <a:ea typeface="에스코어 드림 3 Light" panose="020B0303030302020204" pitchFamily="34" charset="-127"/>
                        </a:rPr>
                        <a:t>미해당</a:t>
                      </a:r>
                      <a:r>
                        <a:rPr lang="ko-KR" altLang="en-US" sz="1000" b="0" kern="0" spc="0" dirty="0">
                          <a:solidFill>
                            <a:srgbClr val="000000"/>
                          </a:solidFill>
                          <a:effectLst/>
                          <a:latin typeface="에스코어 드림 3 Light" panose="020B0303030302020204" pitchFamily="34" charset="-127"/>
                          <a:ea typeface="에스코어 드림 3 Light" panose="020B0303030302020204" pitchFamily="34" charset="-127"/>
                        </a:rPr>
                        <a:t> 법인의 감면 여부</a:t>
                      </a:r>
                      <a:endParaRPr lang="ko-KR" altLang="en-US" sz="1000" b="0" kern="0" spc="0" dirty="0">
                        <a:solidFill>
                          <a:srgbClr val="FF0000"/>
                        </a:solidFill>
                        <a:effectLst/>
                        <a:latin typeface="에스코어 드림 3 Light" panose="020B0303030302020204" pitchFamily="34" charset="-127"/>
                        <a:ea typeface="에스코어 드림 3 Light" panose="020B0303030302020204" pitchFamily="34" charset="-12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235561335"/>
                  </a:ext>
                </a:extLst>
              </a:tr>
              <a:tr h="240311"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000" b="0" dirty="0">
                          <a:solidFill>
                            <a:schemeClr val="tx1"/>
                          </a:solidFill>
                          <a:latin typeface="에스코어 드림 3 Light" panose="020B0303030302020204" pitchFamily="34" charset="-127"/>
                          <a:ea typeface="에스코어 드림 3 Light" panose="020B0303030302020204" pitchFamily="34" charset="-127"/>
                        </a:rPr>
                        <a:t>11</a:t>
                      </a:r>
                      <a:endParaRPr lang="ko-KR" altLang="en-US" sz="1000" b="0" dirty="0">
                        <a:solidFill>
                          <a:schemeClr val="tx1"/>
                        </a:solidFill>
                        <a:latin typeface="에스코어 드림 3 Light" panose="020B0303030302020204" pitchFamily="34" charset="-127"/>
                        <a:ea typeface="에스코어 드림 3 Light" panose="020B0303030302020204" pitchFamily="34" charset="-127"/>
                      </a:endParaRPr>
                    </a:p>
                  </a:txBody>
                  <a:tcPr marT="25807" marB="25807"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just" fontAlgn="base" latinLnBrk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000" b="0" kern="0" spc="0" dirty="0">
                          <a:solidFill>
                            <a:srgbClr val="FF0000"/>
                          </a:solidFill>
                          <a:effectLst/>
                          <a:latin typeface="에스코어 드림 3 Light" panose="020B0303030302020204" pitchFamily="34" charset="-127"/>
                          <a:ea typeface="에스코어 드림 3 Light" panose="020B0303030302020204" pitchFamily="34" charset="-127"/>
                        </a:rPr>
                        <a:t>법정기부금의 </a:t>
                      </a:r>
                      <a:r>
                        <a:rPr lang="ko-KR" altLang="en-US" sz="1000" b="0" kern="0" spc="0" dirty="0" err="1">
                          <a:solidFill>
                            <a:srgbClr val="FF0000"/>
                          </a:solidFill>
                          <a:effectLst/>
                          <a:latin typeface="에스코어 드림 3 Light" panose="020B0303030302020204" pitchFamily="34" charset="-127"/>
                          <a:ea typeface="에스코어 드림 3 Light" panose="020B0303030302020204" pitchFamily="34" charset="-127"/>
                        </a:rPr>
                        <a:t>손금한도</a:t>
                      </a:r>
                      <a:r>
                        <a:rPr lang="ko-KR" altLang="en-US" sz="1000" b="0" kern="0" spc="0" dirty="0">
                          <a:solidFill>
                            <a:srgbClr val="FF0000"/>
                          </a:solidFill>
                          <a:effectLst/>
                          <a:latin typeface="에스코어 드림 3 Light" panose="020B0303030302020204" pitchFamily="34" charset="-127"/>
                          <a:ea typeface="에스코어 드림 3 Light" panose="020B0303030302020204" pitchFamily="34" charset="-127"/>
                        </a:rPr>
                        <a:t> 계산시 이월결손금 차감</a:t>
                      </a:r>
                      <a:r>
                        <a:rPr lang="en-US" altLang="ko-KR" sz="1000" b="0" kern="0" spc="0" dirty="0">
                          <a:solidFill>
                            <a:srgbClr val="FF0000"/>
                          </a:solidFill>
                          <a:effectLst/>
                          <a:latin typeface="에스코어 드림 3 Light" panose="020B0303030302020204" pitchFamily="34" charset="-127"/>
                          <a:ea typeface="에스코어 드림 3 Light" panose="020B0303030302020204" pitchFamily="34" charset="-127"/>
                        </a:rPr>
                        <a:t>, </a:t>
                      </a:r>
                      <a:r>
                        <a:rPr lang="ko-KR" altLang="en-US" sz="1000" b="0" kern="0" spc="0" dirty="0">
                          <a:solidFill>
                            <a:srgbClr val="FF0000"/>
                          </a:solidFill>
                          <a:effectLst/>
                          <a:latin typeface="에스코어 드림 3 Light" panose="020B0303030302020204" pitchFamily="34" charset="-127"/>
                          <a:ea typeface="에스코어 드림 3 Light" panose="020B0303030302020204" pitchFamily="34" charset="-127"/>
                        </a:rPr>
                        <a:t>기부금 차기이월액의 과다 계상 여부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000" b="0" dirty="0">
                          <a:solidFill>
                            <a:schemeClr val="tx1"/>
                          </a:solidFill>
                          <a:latin typeface="에스코어 드림 3 Light" panose="020B0303030302020204" pitchFamily="34" charset="-127"/>
                          <a:ea typeface="에스코어 드림 3 Light" panose="020B0303030302020204" pitchFamily="34" charset="-127"/>
                        </a:rPr>
                        <a:t>30</a:t>
                      </a:r>
                      <a:endParaRPr lang="ko-KR" altLang="en-US" sz="1000" b="0" dirty="0">
                        <a:solidFill>
                          <a:schemeClr val="tx1"/>
                        </a:solidFill>
                        <a:latin typeface="에스코어 드림 3 Light" panose="020B0303030302020204" pitchFamily="34" charset="-127"/>
                        <a:ea typeface="에스코어 드림 3 Light" panose="020B0303030302020204" pitchFamily="34" charset="-127"/>
                      </a:endParaRPr>
                    </a:p>
                  </a:txBody>
                  <a:tcPr marT="25807" marB="25807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just" defTabSz="914400" rtl="0" eaLnBrk="1" fontAlgn="base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1000" b="0" kern="0" spc="0" dirty="0" err="1">
                          <a:solidFill>
                            <a:schemeClr val="tx1"/>
                          </a:solidFill>
                          <a:effectLst/>
                          <a:latin typeface="에스코어 드림 3 Light" panose="020B0303030302020204" pitchFamily="34" charset="-127"/>
                          <a:ea typeface="에스코어 드림 3 Light" panose="020B0303030302020204" pitchFamily="34" charset="-127"/>
                        </a:rPr>
                        <a:t>사회적기업</a:t>
                      </a:r>
                      <a:r>
                        <a:rPr lang="ko-KR" altLang="en-US" sz="1000" b="0" kern="0" spc="0" dirty="0">
                          <a:solidFill>
                            <a:schemeClr val="tx1"/>
                          </a:solidFill>
                          <a:effectLst/>
                          <a:latin typeface="에스코어 드림 3 Light" panose="020B0303030302020204" pitchFamily="34" charset="-127"/>
                          <a:ea typeface="에스코어 드림 3 Light" panose="020B0303030302020204" pitchFamily="34" charset="-127"/>
                        </a:rPr>
                        <a:t> 및 장애인 표준사업장에 대한 법인세 감면기간</a:t>
                      </a:r>
                      <a:r>
                        <a:rPr lang="en-US" altLang="ko-KR" sz="1000" b="0" kern="0" spc="0" dirty="0">
                          <a:solidFill>
                            <a:schemeClr val="tx1"/>
                          </a:solidFill>
                          <a:effectLst/>
                          <a:latin typeface="에스코어 드림 3 Light" panose="020B0303030302020204" pitchFamily="34" charset="-127"/>
                          <a:ea typeface="에스코어 드림 3 Light" panose="020B0303030302020204" pitchFamily="34" charset="-127"/>
                        </a:rPr>
                        <a:t>(5</a:t>
                      </a:r>
                      <a:r>
                        <a:rPr lang="ko-KR" altLang="en-US" sz="1000" b="0" kern="0" spc="0" dirty="0">
                          <a:solidFill>
                            <a:schemeClr val="tx1"/>
                          </a:solidFill>
                          <a:effectLst/>
                          <a:latin typeface="에스코어 드림 3 Light" panose="020B0303030302020204" pitchFamily="34" charset="-127"/>
                          <a:ea typeface="에스코어 드림 3 Light" panose="020B0303030302020204" pitchFamily="34" charset="-127"/>
                        </a:rPr>
                        <a:t>년</a:t>
                      </a:r>
                      <a:r>
                        <a:rPr lang="en-US" altLang="ko-KR" sz="1000" b="0" kern="0" spc="0" dirty="0">
                          <a:solidFill>
                            <a:schemeClr val="tx1"/>
                          </a:solidFill>
                          <a:effectLst/>
                          <a:latin typeface="에스코어 드림 3 Light" panose="020B0303030302020204" pitchFamily="34" charset="-127"/>
                          <a:ea typeface="에스코어 드림 3 Light" panose="020B0303030302020204" pitchFamily="34" charset="-127"/>
                        </a:rPr>
                        <a:t>) </a:t>
                      </a:r>
                      <a:r>
                        <a:rPr lang="ko-KR" altLang="en-US" sz="1000" b="0" kern="0" spc="0" dirty="0">
                          <a:solidFill>
                            <a:schemeClr val="tx1"/>
                          </a:solidFill>
                          <a:effectLst/>
                          <a:latin typeface="에스코어 드림 3 Light" panose="020B0303030302020204" pitchFamily="34" charset="-127"/>
                          <a:ea typeface="에스코어 드림 3 Light" panose="020B0303030302020204" pitchFamily="34" charset="-127"/>
                        </a:rPr>
                        <a:t>초과 </a:t>
                      </a:r>
                      <a:r>
                        <a:rPr lang="ko-KR" altLang="en-US" sz="1000" b="0" kern="0" spc="0" dirty="0" smtClean="0">
                          <a:solidFill>
                            <a:schemeClr val="tx1"/>
                          </a:solidFill>
                          <a:effectLst/>
                          <a:latin typeface="에스코어 드림 3 Light" panose="020B0303030302020204" pitchFamily="34" charset="-127"/>
                          <a:ea typeface="에스코어 드림 3 Light" panose="020B0303030302020204" pitchFamily="34" charset="-127"/>
                        </a:rPr>
                        <a:t>여부</a:t>
                      </a:r>
                      <a:endParaRPr lang="ko-KR" altLang="en-US" sz="1000" b="0" kern="0" spc="0" dirty="0">
                        <a:solidFill>
                          <a:srgbClr val="FF0000"/>
                        </a:solidFill>
                        <a:effectLst/>
                        <a:latin typeface="에스코어 드림 3 Light" panose="020B0303030302020204" pitchFamily="34" charset="-127"/>
                        <a:ea typeface="에스코어 드림 3 Light" panose="020B0303030302020204" pitchFamily="34" charset="-12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146946803"/>
                  </a:ext>
                </a:extLst>
              </a:tr>
              <a:tr h="240311"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000" b="0" dirty="0">
                          <a:solidFill>
                            <a:schemeClr val="tx1"/>
                          </a:solidFill>
                          <a:latin typeface="에스코어 드림 3 Light" panose="020B0303030302020204" pitchFamily="34" charset="-127"/>
                          <a:ea typeface="에스코어 드림 3 Light" panose="020B0303030302020204" pitchFamily="34" charset="-127"/>
                        </a:rPr>
                        <a:t>12</a:t>
                      </a:r>
                      <a:endParaRPr lang="ko-KR" altLang="en-US" sz="1000" b="0" dirty="0">
                        <a:solidFill>
                          <a:schemeClr val="tx1"/>
                        </a:solidFill>
                        <a:latin typeface="에스코어 드림 3 Light" panose="020B0303030302020204" pitchFamily="34" charset="-127"/>
                        <a:ea typeface="에스코어 드림 3 Light" panose="020B0303030302020204" pitchFamily="34" charset="-127"/>
                      </a:endParaRPr>
                    </a:p>
                  </a:txBody>
                  <a:tcPr marT="25807" marB="25807"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just" fontAlgn="base" latinLnBrk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000" b="0" kern="0" spc="0" dirty="0">
                          <a:solidFill>
                            <a:srgbClr val="000000"/>
                          </a:solidFill>
                          <a:effectLst/>
                          <a:latin typeface="에스코어 드림 3 Light" panose="020B0303030302020204" pitchFamily="34" charset="-127"/>
                          <a:ea typeface="에스코어 드림 3 Light" panose="020B0303030302020204" pitchFamily="34" charset="-127"/>
                        </a:rPr>
                        <a:t>특수관계 대여금 있는 법인 등의 인정이자 및 지급이자 </a:t>
                      </a:r>
                      <a:r>
                        <a:rPr lang="ko-KR" altLang="en-US" sz="1000" b="0" kern="0" spc="0" dirty="0" err="1">
                          <a:solidFill>
                            <a:srgbClr val="000000"/>
                          </a:solidFill>
                          <a:effectLst/>
                          <a:latin typeface="에스코어 드림 3 Light" panose="020B0303030302020204" pitchFamily="34" charset="-127"/>
                          <a:ea typeface="에스코어 드림 3 Light" panose="020B0303030302020204" pitchFamily="34" charset="-127"/>
                        </a:rPr>
                        <a:t>조정명세서</a:t>
                      </a:r>
                      <a:r>
                        <a:rPr lang="ko-KR" altLang="en-US" sz="1000" b="0" kern="0" spc="0" dirty="0">
                          <a:solidFill>
                            <a:srgbClr val="000000"/>
                          </a:solidFill>
                          <a:effectLst/>
                          <a:latin typeface="에스코어 드림 3 Light" panose="020B0303030302020204" pitchFamily="34" charset="-127"/>
                          <a:ea typeface="에스코어 드림 3 Light" panose="020B0303030302020204" pitchFamily="34" charset="-127"/>
                        </a:rPr>
                        <a:t> 제출 여부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000" b="0" dirty="0">
                          <a:solidFill>
                            <a:schemeClr val="tx1"/>
                          </a:solidFill>
                          <a:latin typeface="에스코어 드림 3 Light" panose="020B0303030302020204" pitchFamily="34" charset="-127"/>
                          <a:ea typeface="에스코어 드림 3 Light" panose="020B0303030302020204" pitchFamily="34" charset="-127"/>
                        </a:rPr>
                        <a:t>31</a:t>
                      </a:r>
                      <a:endParaRPr lang="ko-KR" altLang="en-US" sz="1000" b="0" dirty="0">
                        <a:solidFill>
                          <a:schemeClr val="tx1"/>
                        </a:solidFill>
                        <a:latin typeface="에스코어 드림 3 Light" panose="020B0303030302020204" pitchFamily="34" charset="-127"/>
                        <a:ea typeface="에스코어 드림 3 Light" panose="020B0303030302020204" pitchFamily="34" charset="-127"/>
                      </a:endParaRPr>
                    </a:p>
                  </a:txBody>
                  <a:tcPr marT="25807" marB="25807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ko-KR" altLang="en-US" sz="1000" b="0" dirty="0">
                          <a:solidFill>
                            <a:srgbClr val="FF0000"/>
                          </a:solidFill>
                          <a:latin typeface="에스코어 드림 3 Light" panose="020B0303030302020204" pitchFamily="34" charset="-127"/>
                          <a:ea typeface="에스코어 드림 3 Light" panose="020B0303030302020204" pitchFamily="34" charset="-127"/>
                        </a:rPr>
                        <a:t>주식 등 변동이 있었으나 </a:t>
                      </a:r>
                      <a:r>
                        <a:rPr lang="ko-KR" altLang="en-US" sz="1000" b="0" dirty="0" err="1">
                          <a:solidFill>
                            <a:srgbClr val="FF0000"/>
                          </a:solidFill>
                          <a:latin typeface="에스코어 드림 3 Light" panose="020B0303030302020204" pitchFamily="34" charset="-127"/>
                          <a:ea typeface="에스코어 드림 3 Light" panose="020B0303030302020204" pitchFamily="34" charset="-127"/>
                        </a:rPr>
                        <a:t>주식등변동상황명세서를</a:t>
                      </a:r>
                      <a:r>
                        <a:rPr lang="ko-KR" altLang="en-US" sz="1000" b="0" dirty="0">
                          <a:solidFill>
                            <a:srgbClr val="FF0000"/>
                          </a:solidFill>
                          <a:latin typeface="에스코어 드림 3 Light" panose="020B0303030302020204" pitchFamily="34" charset="-127"/>
                          <a:ea typeface="에스코어 드림 3 Light" panose="020B0303030302020204" pitchFamily="34" charset="-127"/>
                        </a:rPr>
                        <a:t> </a:t>
                      </a:r>
                      <a:r>
                        <a:rPr lang="ko-KR" altLang="en-US" sz="1000" b="0" dirty="0" err="1">
                          <a:solidFill>
                            <a:srgbClr val="FF0000"/>
                          </a:solidFill>
                          <a:latin typeface="에스코어 드림 3 Light" panose="020B0303030302020204" pitchFamily="34" charset="-127"/>
                          <a:ea typeface="에스코어 드림 3 Light" panose="020B0303030302020204" pitchFamily="34" charset="-127"/>
                        </a:rPr>
                        <a:t>미제출</a:t>
                      </a:r>
                      <a:r>
                        <a:rPr lang="en-US" altLang="ko-KR" sz="1000" b="0" dirty="0">
                          <a:solidFill>
                            <a:srgbClr val="FF0000"/>
                          </a:solidFill>
                          <a:latin typeface="에스코어 드림 3 Light" panose="020B0303030302020204" pitchFamily="34" charset="-127"/>
                          <a:ea typeface="에스코어 드림 3 Light" panose="020B0303030302020204" pitchFamily="34" charset="-127"/>
                        </a:rPr>
                        <a:t>(</a:t>
                      </a:r>
                      <a:r>
                        <a:rPr lang="ko-KR" altLang="en-US" sz="1000" b="0" dirty="0">
                          <a:solidFill>
                            <a:srgbClr val="FF0000"/>
                          </a:solidFill>
                          <a:latin typeface="에스코어 드림 3 Light" panose="020B0303030302020204" pitchFamily="34" charset="-127"/>
                          <a:ea typeface="에스코어 드림 3 Light" panose="020B0303030302020204" pitchFamily="34" charset="-127"/>
                        </a:rPr>
                        <a:t>오류</a:t>
                      </a:r>
                      <a:r>
                        <a:rPr lang="en-US" altLang="ko-KR" sz="1000" b="0" dirty="0">
                          <a:solidFill>
                            <a:srgbClr val="FF0000"/>
                          </a:solidFill>
                          <a:latin typeface="에스코어 드림 3 Light" panose="020B0303030302020204" pitchFamily="34" charset="-127"/>
                          <a:ea typeface="에스코어 드림 3 Light" panose="020B0303030302020204" pitchFamily="34" charset="-127"/>
                        </a:rPr>
                        <a:t>)</a:t>
                      </a:r>
                      <a:r>
                        <a:rPr lang="en-US" altLang="ko-KR" sz="1000" b="0" kern="0" spc="0" dirty="0">
                          <a:solidFill>
                            <a:srgbClr val="FF0000"/>
                          </a:solidFill>
                          <a:effectLst/>
                          <a:latin typeface="에스코어 드림 3 Light" panose="020B0303030302020204" pitchFamily="34" charset="-127"/>
                          <a:ea typeface="에스코어 드림 3 Light" panose="020B0303030302020204" pitchFamily="34" charset="-127"/>
                        </a:rPr>
                        <a:t> </a:t>
                      </a:r>
                      <a:r>
                        <a:rPr lang="en-US" altLang="ko-KR" sz="1000" b="0" kern="0" spc="0" dirty="0">
                          <a:solidFill>
                            <a:srgbClr val="C00000"/>
                          </a:solidFill>
                          <a:effectLst/>
                          <a:latin typeface="에스코어 드림 3 Light" panose="020B0303030302020204" pitchFamily="34" charset="-127"/>
                          <a:ea typeface="에스코어 드림 3 Light" panose="020B0303030302020204" pitchFamily="34" charset="-127"/>
                        </a:rPr>
                        <a:t>(23</a:t>
                      </a:r>
                      <a:r>
                        <a:rPr lang="ko-KR" altLang="en-US" sz="1000" b="0" kern="0" spc="0" dirty="0">
                          <a:solidFill>
                            <a:srgbClr val="C00000"/>
                          </a:solidFill>
                          <a:effectLst/>
                          <a:latin typeface="에스코어 드림 3 Light" panose="020B0303030302020204" pitchFamily="34" charset="-127"/>
                          <a:ea typeface="에스코어 드림 3 Light" panose="020B0303030302020204" pitchFamily="34" charset="-127"/>
                        </a:rPr>
                        <a:t>년 신설</a:t>
                      </a:r>
                      <a:r>
                        <a:rPr lang="en-US" altLang="ko-KR" sz="1000" b="0" kern="0" spc="0" dirty="0">
                          <a:solidFill>
                            <a:srgbClr val="C00000"/>
                          </a:solidFill>
                          <a:effectLst/>
                          <a:latin typeface="에스코어 드림 3 Light" panose="020B0303030302020204" pitchFamily="34" charset="-127"/>
                          <a:ea typeface="에스코어 드림 3 Light" panose="020B0303030302020204" pitchFamily="34" charset="-127"/>
                        </a:rPr>
                        <a:t>)</a:t>
                      </a:r>
                      <a:endParaRPr lang="ko-KR" altLang="en-US" sz="1000" b="0" dirty="0">
                        <a:solidFill>
                          <a:schemeClr val="tx1"/>
                        </a:solidFill>
                        <a:latin typeface="에스코어 드림 3 Light" panose="020B0303030302020204" pitchFamily="34" charset="-127"/>
                        <a:ea typeface="에스코어 드림 3 Light" panose="020B0303030302020204" pitchFamily="34" charset="-127"/>
                      </a:endParaRPr>
                    </a:p>
                  </a:txBody>
                  <a:tcPr marT="25807" marB="25807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2242195625"/>
                  </a:ext>
                </a:extLst>
              </a:tr>
              <a:tr h="240311"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000" b="0" dirty="0">
                          <a:solidFill>
                            <a:schemeClr val="tx1"/>
                          </a:solidFill>
                          <a:latin typeface="에스코어 드림 3 Light" panose="020B0303030302020204" pitchFamily="34" charset="-127"/>
                          <a:ea typeface="에스코어 드림 3 Light" panose="020B0303030302020204" pitchFamily="34" charset="-127"/>
                        </a:rPr>
                        <a:t>13</a:t>
                      </a:r>
                      <a:endParaRPr lang="ko-KR" altLang="en-US" sz="1000" b="0" dirty="0">
                        <a:solidFill>
                          <a:schemeClr val="tx1"/>
                        </a:solidFill>
                        <a:latin typeface="에스코어 드림 3 Light" panose="020B0303030302020204" pitchFamily="34" charset="-127"/>
                        <a:ea typeface="에스코어 드림 3 Light" panose="020B0303030302020204" pitchFamily="34" charset="-127"/>
                      </a:endParaRPr>
                    </a:p>
                  </a:txBody>
                  <a:tcPr marT="25807" marB="25807"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just" fontAlgn="base" latinLnBrk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000" b="0" kern="0" spc="0" dirty="0">
                          <a:solidFill>
                            <a:srgbClr val="000000"/>
                          </a:solidFill>
                          <a:effectLst/>
                          <a:latin typeface="에스코어 드림 3 Light" panose="020B0303030302020204" pitchFamily="34" charset="-127"/>
                          <a:ea typeface="에스코어 드림 3 Light" panose="020B0303030302020204" pitchFamily="34" charset="-127"/>
                        </a:rPr>
                        <a:t>국고보조금이 있는 법인의 「국고보조금등 상당액 손금산입명세서」 제출 여부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000" b="0" dirty="0">
                          <a:solidFill>
                            <a:schemeClr val="tx1"/>
                          </a:solidFill>
                          <a:latin typeface="에스코어 드림 3 Light" panose="020B0303030302020204" pitchFamily="34" charset="-127"/>
                          <a:ea typeface="에스코어 드림 3 Light" panose="020B0303030302020204" pitchFamily="34" charset="-127"/>
                        </a:rPr>
                        <a:t>32</a:t>
                      </a:r>
                      <a:endParaRPr lang="ko-KR" altLang="en-US" sz="1000" b="0" dirty="0">
                        <a:solidFill>
                          <a:schemeClr val="tx1"/>
                        </a:solidFill>
                        <a:latin typeface="에스코어 드림 3 Light" panose="020B0303030302020204" pitchFamily="34" charset="-127"/>
                        <a:ea typeface="에스코어 드림 3 Light" panose="020B0303030302020204" pitchFamily="34" charset="-127"/>
                      </a:endParaRPr>
                    </a:p>
                  </a:txBody>
                  <a:tcPr marT="25807" marB="25807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ko-KR" altLang="en-US" sz="1000" b="0" dirty="0">
                          <a:solidFill>
                            <a:schemeClr val="tx1"/>
                          </a:solidFill>
                          <a:latin typeface="에스코어 드림 3 Light" panose="020B0303030302020204" pitchFamily="34" charset="-127"/>
                          <a:ea typeface="에스코어 드림 3 Light" panose="020B0303030302020204" pitchFamily="34" charset="-127"/>
                        </a:rPr>
                        <a:t>기부금명세서상 사업자</a:t>
                      </a:r>
                      <a:r>
                        <a:rPr lang="en-US" altLang="ko-KR" sz="1000" b="0" dirty="0">
                          <a:solidFill>
                            <a:schemeClr val="tx1"/>
                          </a:solidFill>
                          <a:latin typeface="에스코어 드림 3 Light" panose="020B0303030302020204" pitchFamily="34" charset="-127"/>
                          <a:ea typeface="에스코어 드림 3 Light" panose="020B0303030302020204" pitchFamily="34" charset="-127"/>
                        </a:rPr>
                        <a:t>(</a:t>
                      </a:r>
                      <a:r>
                        <a:rPr lang="ko-KR" altLang="en-US" sz="1000" b="0" dirty="0">
                          <a:solidFill>
                            <a:schemeClr val="tx1"/>
                          </a:solidFill>
                          <a:latin typeface="에스코어 드림 3 Light" panose="020B0303030302020204" pitchFamily="34" charset="-127"/>
                          <a:ea typeface="에스코어 드림 3 Light" panose="020B0303030302020204" pitchFamily="34" charset="-127"/>
                        </a:rPr>
                        <a:t>주민등록</a:t>
                      </a:r>
                      <a:r>
                        <a:rPr lang="en-US" altLang="ko-KR" sz="1000" b="0" dirty="0">
                          <a:solidFill>
                            <a:schemeClr val="tx1"/>
                          </a:solidFill>
                          <a:latin typeface="에스코어 드림 3 Light" panose="020B0303030302020204" pitchFamily="34" charset="-127"/>
                          <a:ea typeface="에스코어 드림 3 Light" panose="020B0303030302020204" pitchFamily="34" charset="-127"/>
                        </a:rPr>
                        <a:t>)</a:t>
                      </a:r>
                      <a:r>
                        <a:rPr lang="ko-KR" altLang="en-US" sz="1000" b="0" dirty="0">
                          <a:solidFill>
                            <a:schemeClr val="tx1"/>
                          </a:solidFill>
                          <a:latin typeface="에스코어 드림 3 Light" panose="020B0303030302020204" pitchFamily="34" charset="-127"/>
                          <a:ea typeface="에스코어 드림 3 Light" panose="020B0303030302020204" pitchFamily="34" charset="-127"/>
                        </a:rPr>
                        <a:t>번호를 잘못 입력하였는지 여부</a:t>
                      </a:r>
                      <a:r>
                        <a:rPr lang="en-US" altLang="ko-KR" sz="1000" b="0" kern="0" spc="0" dirty="0">
                          <a:solidFill>
                            <a:srgbClr val="C00000"/>
                          </a:solidFill>
                          <a:effectLst/>
                          <a:latin typeface="에스코어 드림 3 Light" panose="020B0303030302020204" pitchFamily="34" charset="-127"/>
                          <a:ea typeface="에스코어 드림 3 Light" panose="020B0303030302020204" pitchFamily="34" charset="-127"/>
                        </a:rPr>
                        <a:t>(23</a:t>
                      </a:r>
                      <a:r>
                        <a:rPr lang="ko-KR" altLang="en-US" sz="1000" b="0" kern="0" spc="0" dirty="0">
                          <a:solidFill>
                            <a:srgbClr val="C00000"/>
                          </a:solidFill>
                          <a:effectLst/>
                          <a:latin typeface="에스코어 드림 3 Light" panose="020B0303030302020204" pitchFamily="34" charset="-127"/>
                          <a:ea typeface="에스코어 드림 3 Light" panose="020B0303030302020204" pitchFamily="34" charset="-127"/>
                        </a:rPr>
                        <a:t>년 신설</a:t>
                      </a:r>
                      <a:r>
                        <a:rPr lang="en-US" altLang="ko-KR" sz="1000" b="0" kern="0" spc="0" dirty="0">
                          <a:solidFill>
                            <a:srgbClr val="C00000"/>
                          </a:solidFill>
                          <a:effectLst/>
                          <a:latin typeface="에스코어 드림 3 Light" panose="020B0303030302020204" pitchFamily="34" charset="-127"/>
                          <a:ea typeface="에스코어 드림 3 Light" panose="020B0303030302020204" pitchFamily="34" charset="-127"/>
                        </a:rPr>
                        <a:t>)</a:t>
                      </a:r>
                      <a:endParaRPr lang="ko-KR" altLang="en-US" sz="1000" b="0" dirty="0">
                        <a:solidFill>
                          <a:schemeClr val="tx1"/>
                        </a:solidFill>
                        <a:latin typeface="에스코어 드림 3 Light" panose="020B0303030302020204" pitchFamily="34" charset="-127"/>
                        <a:ea typeface="에스코어 드림 3 Light" panose="020B0303030302020204" pitchFamily="34" charset="-127"/>
                      </a:endParaRPr>
                    </a:p>
                  </a:txBody>
                  <a:tcPr marT="25807" marB="25807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2560431667"/>
                  </a:ext>
                </a:extLst>
              </a:tr>
              <a:tr h="240311"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000" b="0" dirty="0">
                          <a:solidFill>
                            <a:schemeClr val="tx1"/>
                          </a:solidFill>
                          <a:latin typeface="에스코어 드림 3 Light" panose="020B0303030302020204" pitchFamily="34" charset="-127"/>
                          <a:ea typeface="에스코어 드림 3 Light" panose="020B0303030302020204" pitchFamily="34" charset="-127"/>
                        </a:rPr>
                        <a:t>14</a:t>
                      </a:r>
                      <a:endParaRPr lang="ko-KR" altLang="en-US" sz="1000" b="0" dirty="0">
                        <a:solidFill>
                          <a:schemeClr val="tx1"/>
                        </a:solidFill>
                        <a:latin typeface="에스코어 드림 3 Light" panose="020B0303030302020204" pitchFamily="34" charset="-127"/>
                        <a:ea typeface="에스코어 드림 3 Light" panose="020B0303030302020204" pitchFamily="34" charset="-127"/>
                      </a:endParaRPr>
                    </a:p>
                  </a:txBody>
                  <a:tcPr marT="25807" marB="25807"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just" fontAlgn="base" latinLnBrk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000" b="0" kern="0" spc="0" dirty="0">
                          <a:solidFill>
                            <a:srgbClr val="000000"/>
                          </a:solidFill>
                          <a:effectLst/>
                          <a:latin typeface="에스코어 드림 3 Light" panose="020B0303030302020204" pitchFamily="34" charset="-127"/>
                          <a:ea typeface="에스코어 드림 3 Light" panose="020B0303030302020204" pitchFamily="34" charset="-127"/>
                        </a:rPr>
                        <a:t>중간예납의무 면제 소규모 법인의 중간예납세액 부당공제 여부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000" b="0" dirty="0">
                          <a:solidFill>
                            <a:schemeClr val="tx1"/>
                          </a:solidFill>
                          <a:latin typeface="에스코어 드림 3 Light" panose="020B0303030302020204" pitchFamily="34" charset="-127"/>
                          <a:ea typeface="에스코어 드림 3 Light" panose="020B0303030302020204" pitchFamily="34" charset="-127"/>
                        </a:rPr>
                        <a:t>33</a:t>
                      </a:r>
                      <a:endParaRPr lang="ko-KR" altLang="en-US" sz="1000" b="0" dirty="0">
                        <a:solidFill>
                          <a:schemeClr val="tx1"/>
                        </a:solidFill>
                        <a:latin typeface="에스코어 드림 3 Light" panose="020B0303030302020204" pitchFamily="34" charset="-127"/>
                        <a:ea typeface="에스코어 드림 3 Light" panose="020B0303030302020204" pitchFamily="34" charset="-127"/>
                      </a:endParaRPr>
                    </a:p>
                  </a:txBody>
                  <a:tcPr marT="25807" marB="25807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ko-KR" altLang="en-US" sz="1000" b="0" dirty="0">
                          <a:solidFill>
                            <a:schemeClr val="tx1"/>
                          </a:solidFill>
                          <a:latin typeface="에스코어 드림 3 Light" panose="020B0303030302020204" pitchFamily="34" charset="-127"/>
                          <a:ea typeface="에스코어 드림 3 Light" panose="020B0303030302020204" pitchFamily="34" charset="-127"/>
                        </a:rPr>
                        <a:t>과세표준 신고서와 </a:t>
                      </a:r>
                      <a:r>
                        <a:rPr lang="ko-KR" altLang="en-US" sz="1000" b="0" dirty="0" err="1">
                          <a:solidFill>
                            <a:schemeClr val="tx1"/>
                          </a:solidFill>
                          <a:latin typeface="에스코어 드림 3 Light" panose="020B0303030302020204" pitchFamily="34" charset="-127"/>
                          <a:ea typeface="에스코어 드림 3 Light" panose="020B0303030302020204" pitchFamily="34" charset="-127"/>
                        </a:rPr>
                        <a:t>중소기업등</a:t>
                      </a:r>
                      <a:r>
                        <a:rPr lang="ko-KR" altLang="en-US" sz="1000" b="0" dirty="0">
                          <a:solidFill>
                            <a:schemeClr val="tx1"/>
                          </a:solidFill>
                          <a:latin typeface="에스코어 드림 3 Light" panose="020B0303030302020204" pitchFamily="34" charset="-127"/>
                          <a:ea typeface="에스코어 드림 3 Light" panose="020B0303030302020204" pitchFamily="34" charset="-127"/>
                        </a:rPr>
                        <a:t> 기준검토표 상 중소기업 일치 여부</a:t>
                      </a:r>
                      <a:r>
                        <a:rPr lang="en-US" altLang="ko-KR" sz="1000" b="0" kern="0" spc="0" dirty="0">
                          <a:solidFill>
                            <a:srgbClr val="C00000"/>
                          </a:solidFill>
                          <a:effectLst/>
                          <a:latin typeface="에스코어 드림 3 Light" panose="020B0303030302020204" pitchFamily="34" charset="-127"/>
                          <a:ea typeface="에스코어 드림 3 Light" panose="020B0303030302020204" pitchFamily="34" charset="-127"/>
                        </a:rPr>
                        <a:t>(23</a:t>
                      </a:r>
                      <a:r>
                        <a:rPr lang="ko-KR" altLang="en-US" sz="1000" b="0" kern="0" spc="0" dirty="0">
                          <a:solidFill>
                            <a:srgbClr val="C00000"/>
                          </a:solidFill>
                          <a:effectLst/>
                          <a:latin typeface="에스코어 드림 3 Light" panose="020B0303030302020204" pitchFamily="34" charset="-127"/>
                          <a:ea typeface="에스코어 드림 3 Light" panose="020B0303030302020204" pitchFamily="34" charset="-127"/>
                        </a:rPr>
                        <a:t>년 신설</a:t>
                      </a:r>
                      <a:r>
                        <a:rPr lang="en-US" altLang="ko-KR" sz="1000" b="0" kern="0" spc="0" dirty="0">
                          <a:solidFill>
                            <a:srgbClr val="C00000"/>
                          </a:solidFill>
                          <a:effectLst/>
                          <a:latin typeface="에스코어 드림 3 Light" panose="020B0303030302020204" pitchFamily="34" charset="-127"/>
                          <a:ea typeface="에스코어 드림 3 Light" panose="020B0303030302020204" pitchFamily="34" charset="-127"/>
                        </a:rPr>
                        <a:t>)</a:t>
                      </a:r>
                      <a:endParaRPr lang="ko-KR" altLang="en-US" sz="1000" b="0" dirty="0">
                        <a:solidFill>
                          <a:schemeClr val="tx1"/>
                        </a:solidFill>
                        <a:latin typeface="에스코어 드림 3 Light" panose="020B0303030302020204" pitchFamily="34" charset="-127"/>
                        <a:ea typeface="에스코어 드림 3 Light" panose="020B0303030302020204" pitchFamily="34" charset="-127"/>
                      </a:endParaRPr>
                    </a:p>
                  </a:txBody>
                  <a:tcPr marT="25807" marB="25807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3641376114"/>
                  </a:ext>
                </a:extLst>
              </a:tr>
              <a:tr h="240311"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000" b="0" dirty="0">
                          <a:solidFill>
                            <a:schemeClr val="tx1"/>
                          </a:solidFill>
                          <a:latin typeface="에스코어 드림 3 Light" panose="020B0303030302020204" pitchFamily="34" charset="-127"/>
                          <a:ea typeface="에스코어 드림 3 Light" panose="020B0303030302020204" pitchFamily="34" charset="-127"/>
                        </a:rPr>
                        <a:t>15</a:t>
                      </a:r>
                      <a:endParaRPr lang="ko-KR" altLang="en-US" sz="1000" b="0" dirty="0">
                        <a:solidFill>
                          <a:schemeClr val="tx1"/>
                        </a:solidFill>
                        <a:latin typeface="에스코어 드림 3 Light" panose="020B0303030302020204" pitchFamily="34" charset="-127"/>
                        <a:ea typeface="에스코어 드림 3 Light" panose="020B0303030302020204" pitchFamily="34" charset="-127"/>
                      </a:endParaRPr>
                    </a:p>
                  </a:txBody>
                  <a:tcPr marT="25807" marB="25807"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just" fontAlgn="base" latinLnBrk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000" b="0" kern="0" spc="0" dirty="0" err="1">
                          <a:solidFill>
                            <a:srgbClr val="FF0000"/>
                          </a:solidFill>
                          <a:effectLst/>
                          <a:latin typeface="에스코어 드림 3 Light" panose="020B0303030302020204" pitchFamily="34" charset="-127"/>
                          <a:ea typeface="에스코어 드림 3 Light" panose="020B0303030302020204" pitchFamily="34" charset="-127"/>
                        </a:rPr>
                        <a:t>감면한도액</a:t>
                      </a:r>
                      <a:r>
                        <a:rPr lang="ko-KR" altLang="en-US" sz="1000" b="0" kern="0" spc="0" dirty="0">
                          <a:solidFill>
                            <a:srgbClr val="FF0000"/>
                          </a:solidFill>
                          <a:effectLst/>
                          <a:latin typeface="에스코어 드림 3 Light" panose="020B0303030302020204" pitchFamily="34" charset="-127"/>
                          <a:ea typeface="에스코어 드림 3 Light" panose="020B0303030302020204" pitchFamily="34" charset="-127"/>
                        </a:rPr>
                        <a:t> </a:t>
                      </a:r>
                      <a:r>
                        <a:rPr lang="en-US" altLang="ko-KR" sz="1000" b="0" kern="0" spc="0" dirty="0">
                          <a:solidFill>
                            <a:srgbClr val="FF0000"/>
                          </a:solidFill>
                          <a:effectLst/>
                          <a:latin typeface="에스코어 드림 3 Light" panose="020B0303030302020204" pitchFamily="34" charset="-127"/>
                          <a:ea typeface="에스코어 드림 3 Light" panose="020B0303030302020204" pitchFamily="34" charset="-127"/>
                        </a:rPr>
                        <a:t>1</a:t>
                      </a:r>
                      <a:r>
                        <a:rPr lang="ko-KR" altLang="en-US" sz="1000" b="0" kern="0" spc="0" dirty="0">
                          <a:solidFill>
                            <a:srgbClr val="FF0000"/>
                          </a:solidFill>
                          <a:effectLst/>
                          <a:latin typeface="에스코어 드림 3 Light" panose="020B0303030302020204" pitchFamily="34" charset="-127"/>
                          <a:ea typeface="에스코어 드림 3 Light" panose="020B0303030302020204" pitchFamily="34" charset="-127"/>
                        </a:rPr>
                        <a:t>억 원 </a:t>
                      </a:r>
                      <a:r>
                        <a:rPr lang="ko-KR" altLang="en-US" sz="1000" b="0" kern="0" spc="0" dirty="0" err="1">
                          <a:solidFill>
                            <a:srgbClr val="FF0000"/>
                          </a:solidFill>
                          <a:effectLst/>
                          <a:latin typeface="에스코어 드림 3 Light" panose="020B0303030302020204" pitchFamily="34" charset="-127"/>
                          <a:ea typeface="에스코어 드림 3 Light" panose="020B0303030302020204" pitchFamily="34" charset="-127"/>
                        </a:rPr>
                        <a:t>초과여부</a:t>
                      </a:r>
                      <a:r>
                        <a:rPr lang="en-US" altLang="ko-KR" sz="1000" b="0" kern="0" spc="0" dirty="0">
                          <a:solidFill>
                            <a:srgbClr val="FF0000"/>
                          </a:solidFill>
                          <a:effectLst/>
                          <a:latin typeface="에스코어 드림 3 Light" panose="020B0303030302020204" pitchFamily="34" charset="-127"/>
                          <a:ea typeface="에스코어 드림 3 Light" panose="020B0303030302020204" pitchFamily="34" charset="-127"/>
                        </a:rPr>
                        <a:t>, </a:t>
                      </a:r>
                      <a:r>
                        <a:rPr lang="ko-KR" altLang="en-US" sz="1000" b="0" kern="0" spc="0" dirty="0">
                          <a:solidFill>
                            <a:srgbClr val="FF0000"/>
                          </a:solidFill>
                          <a:effectLst/>
                          <a:latin typeface="에스코어 드림 3 Light" panose="020B0303030302020204" pitchFamily="34" charset="-127"/>
                          <a:ea typeface="에스코어 드림 3 Light" panose="020B0303030302020204" pitchFamily="34" charset="-127"/>
                        </a:rPr>
                        <a:t>한도액 계산시 상시 근로자 수 감소분 차감 여부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000" b="0" dirty="0">
                          <a:solidFill>
                            <a:schemeClr val="tx1"/>
                          </a:solidFill>
                          <a:latin typeface="에스코어 드림 3 Light" panose="020B0303030302020204" pitchFamily="34" charset="-127"/>
                          <a:ea typeface="에스코어 드림 3 Light" panose="020B0303030302020204" pitchFamily="34" charset="-127"/>
                        </a:rPr>
                        <a:t>34</a:t>
                      </a:r>
                      <a:endParaRPr lang="ko-KR" altLang="en-US" sz="1000" b="0" dirty="0">
                        <a:solidFill>
                          <a:schemeClr val="tx1"/>
                        </a:solidFill>
                        <a:latin typeface="에스코어 드림 3 Light" panose="020B0303030302020204" pitchFamily="34" charset="-127"/>
                        <a:ea typeface="에스코어 드림 3 Light" panose="020B0303030302020204" pitchFamily="34" charset="-127"/>
                      </a:endParaRPr>
                    </a:p>
                  </a:txBody>
                  <a:tcPr marT="25807" marB="25807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ko-KR" altLang="en-US" sz="1000" b="0" dirty="0">
                          <a:solidFill>
                            <a:schemeClr val="tx1"/>
                          </a:solidFill>
                          <a:latin typeface="에스코어 드림 3 Light" panose="020B0303030302020204" pitchFamily="34" charset="-127"/>
                          <a:ea typeface="에스코어 드림 3 Light" panose="020B0303030302020204" pitchFamily="34" charset="-127"/>
                        </a:rPr>
                        <a:t>벤처기업 미등록법인이 창업벤처기업 중소기업 감면을 적용하였는지 여부</a:t>
                      </a:r>
                      <a:r>
                        <a:rPr lang="en-US" altLang="ko-KR" sz="1000" b="0" kern="0" spc="0" dirty="0">
                          <a:solidFill>
                            <a:srgbClr val="C00000"/>
                          </a:solidFill>
                          <a:effectLst/>
                          <a:latin typeface="에스코어 드림 3 Light" panose="020B0303030302020204" pitchFamily="34" charset="-127"/>
                          <a:ea typeface="에스코어 드림 3 Light" panose="020B0303030302020204" pitchFamily="34" charset="-127"/>
                        </a:rPr>
                        <a:t>(23</a:t>
                      </a:r>
                      <a:r>
                        <a:rPr lang="ko-KR" altLang="en-US" sz="1000" b="0" kern="0" spc="0" dirty="0">
                          <a:solidFill>
                            <a:srgbClr val="C00000"/>
                          </a:solidFill>
                          <a:effectLst/>
                          <a:latin typeface="에스코어 드림 3 Light" panose="020B0303030302020204" pitchFamily="34" charset="-127"/>
                          <a:ea typeface="에스코어 드림 3 Light" panose="020B0303030302020204" pitchFamily="34" charset="-127"/>
                        </a:rPr>
                        <a:t>년 신설</a:t>
                      </a:r>
                      <a:r>
                        <a:rPr lang="en-US" altLang="ko-KR" sz="1000" b="0" kern="0" spc="0" dirty="0">
                          <a:solidFill>
                            <a:srgbClr val="C00000"/>
                          </a:solidFill>
                          <a:effectLst/>
                          <a:latin typeface="에스코어 드림 3 Light" panose="020B0303030302020204" pitchFamily="34" charset="-127"/>
                          <a:ea typeface="에스코어 드림 3 Light" panose="020B0303030302020204" pitchFamily="34" charset="-127"/>
                        </a:rPr>
                        <a:t>)</a:t>
                      </a:r>
                      <a:endParaRPr lang="ko-KR" altLang="en-US" sz="1000" b="0" dirty="0">
                        <a:solidFill>
                          <a:schemeClr val="tx1"/>
                        </a:solidFill>
                        <a:latin typeface="에스코어 드림 3 Light" panose="020B0303030302020204" pitchFamily="34" charset="-127"/>
                        <a:ea typeface="에스코어 드림 3 Light" panose="020B0303030302020204" pitchFamily="34" charset="-127"/>
                      </a:endParaRPr>
                    </a:p>
                  </a:txBody>
                  <a:tcPr marT="25807" marB="25807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2964864080"/>
                  </a:ext>
                </a:extLst>
              </a:tr>
              <a:tr h="240311"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000" b="0" dirty="0">
                          <a:solidFill>
                            <a:schemeClr val="tx1"/>
                          </a:solidFill>
                          <a:latin typeface="에스코어 드림 3 Light" panose="020B0303030302020204" pitchFamily="34" charset="-127"/>
                          <a:ea typeface="에스코어 드림 3 Light" panose="020B0303030302020204" pitchFamily="34" charset="-127"/>
                        </a:rPr>
                        <a:t>16</a:t>
                      </a:r>
                      <a:endParaRPr lang="ko-KR" altLang="en-US" sz="1000" b="0" dirty="0">
                        <a:solidFill>
                          <a:schemeClr val="tx1"/>
                        </a:solidFill>
                        <a:latin typeface="에스코어 드림 3 Light" panose="020B0303030302020204" pitchFamily="34" charset="-127"/>
                        <a:ea typeface="에스코어 드림 3 Light" panose="020B0303030302020204" pitchFamily="34" charset="-127"/>
                      </a:endParaRPr>
                    </a:p>
                  </a:txBody>
                  <a:tcPr marT="25807" marB="25807"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just" fontAlgn="base" latinLnBrk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000" b="0" kern="0" spc="0" dirty="0">
                          <a:solidFill>
                            <a:srgbClr val="000000"/>
                          </a:solidFill>
                          <a:effectLst/>
                          <a:latin typeface="에스코어 드림 3 Light" panose="020B0303030302020204" pitchFamily="34" charset="-127"/>
                          <a:ea typeface="에스코어 드림 3 Light" panose="020B0303030302020204" pitchFamily="34" charset="-127"/>
                        </a:rPr>
                        <a:t>중소기업 유예기간 경과된 법인의 중소기업 적용 여부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000" b="0" dirty="0">
                          <a:solidFill>
                            <a:schemeClr val="tx1"/>
                          </a:solidFill>
                          <a:latin typeface="에스코어 드림 3 Light" panose="020B0303030302020204" pitchFamily="34" charset="-127"/>
                          <a:ea typeface="에스코어 드림 3 Light" panose="020B0303030302020204" pitchFamily="34" charset="-127"/>
                        </a:rPr>
                        <a:t>35</a:t>
                      </a:r>
                      <a:endParaRPr lang="ko-KR" altLang="en-US" sz="1000" b="0" dirty="0">
                        <a:solidFill>
                          <a:schemeClr val="tx1"/>
                        </a:solidFill>
                        <a:latin typeface="에스코어 드림 3 Light" panose="020B0303030302020204" pitchFamily="34" charset="-127"/>
                        <a:ea typeface="에스코어 드림 3 Light" panose="020B0303030302020204" pitchFamily="34" charset="-127"/>
                      </a:endParaRPr>
                    </a:p>
                  </a:txBody>
                  <a:tcPr marT="25807" marB="25807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ko-KR" altLang="en-US" sz="1000" b="0" dirty="0">
                          <a:solidFill>
                            <a:schemeClr val="tx1"/>
                          </a:solidFill>
                          <a:latin typeface="에스코어 드림 3 Light" panose="020B0303030302020204" pitchFamily="34" charset="-127"/>
                          <a:ea typeface="에스코어 드림 3 Light" panose="020B0303030302020204" pitchFamily="34" charset="-127"/>
                        </a:rPr>
                        <a:t>당기순이익 과세특례 적용 대상 법인에 해당하는지 여부</a:t>
                      </a:r>
                      <a:r>
                        <a:rPr lang="en-US" altLang="ko-KR" sz="1000" b="0" kern="0" spc="0" dirty="0">
                          <a:solidFill>
                            <a:srgbClr val="C00000"/>
                          </a:solidFill>
                          <a:effectLst/>
                          <a:latin typeface="에스코어 드림 3 Light" panose="020B0303030302020204" pitchFamily="34" charset="-127"/>
                          <a:ea typeface="에스코어 드림 3 Light" panose="020B0303030302020204" pitchFamily="34" charset="-127"/>
                        </a:rPr>
                        <a:t>(23</a:t>
                      </a:r>
                      <a:r>
                        <a:rPr lang="ko-KR" altLang="en-US" sz="1000" b="0" kern="0" spc="0" dirty="0">
                          <a:solidFill>
                            <a:srgbClr val="C00000"/>
                          </a:solidFill>
                          <a:effectLst/>
                          <a:latin typeface="에스코어 드림 3 Light" panose="020B0303030302020204" pitchFamily="34" charset="-127"/>
                          <a:ea typeface="에스코어 드림 3 Light" panose="020B0303030302020204" pitchFamily="34" charset="-127"/>
                        </a:rPr>
                        <a:t>년 신설</a:t>
                      </a:r>
                      <a:r>
                        <a:rPr lang="en-US" altLang="ko-KR" sz="1000" b="0" kern="0" spc="0" dirty="0">
                          <a:solidFill>
                            <a:srgbClr val="C00000"/>
                          </a:solidFill>
                          <a:effectLst/>
                          <a:latin typeface="에스코어 드림 3 Light" panose="020B0303030302020204" pitchFamily="34" charset="-127"/>
                          <a:ea typeface="에스코어 드림 3 Light" panose="020B0303030302020204" pitchFamily="34" charset="-127"/>
                        </a:rPr>
                        <a:t>)</a:t>
                      </a:r>
                      <a:endParaRPr lang="ko-KR" altLang="en-US" sz="1000" b="0" dirty="0">
                        <a:solidFill>
                          <a:schemeClr val="tx1"/>
                        </a:solidFill>
                        <a:latin typeface="에스코어 드림 3 Light" panose="020B0303030302020204" pitchFamily="34" charset="-127"/>
                        <a:ea typeface="에스코어 드림 3 Light" panose="020B0303030302020204" pitchFamily="34" charset="-127"/>
                      </a:endParaRPr>
                    </a:p>
                  </a:txBody>
                  <a:tcPr marT="25807" marB="25807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2084095997"/>
                  </a:ext>
                </a:extLst>
              </a:tr>
              <a:tr h="240311"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000" b="0" dirty="0">
                          <a:solidFill>
                            <a:schemeClr val="tx1"/>
                          </a:solidFill>
                          <a:latin typeface="에스코어 드림 3 Light" panose="020B0303030302020204" pitchFamily="34" charset="-127"/>
                          <a:ea typeface="에스코어 드림 3 Light" panose="020B0303030302020204" pitchFamily="34" charset="-127"/>
                        </a:rPr>
                        <a:t>17</a:t>
                      </a:r>
                      <a:endParaRPr lang="ko-KR" altLang="en-US" sz="1000" b="0" dirty="0">
                        <a:solidFill>
                          <a:schemeClr val="tx1"/>
                        </a:solidFill>
                        <a:latin typeface="에스코어 드림 3 Light" panose="020B0303030302020204" pitchFamily="34" charset="-127"/>
                        <a:ea typeface="에스코어 드림 3 Light" panose="020B0303030302020204" pitchFamily="34" charset="-127"/>
                      </a:endParaRPr>
                    </a:p>
                  </a:txBody>
                  <a:tcPr marT="25807" marB="25807"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just" fontAlgn="base" latinLnBrk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000" b="0" kern="0" spc="0" dirty="0">
                          <a:solidFill>
                            <a:srgbClr val="000000"/>
                          </a:solidFill>
                          <a:effectLst/>
                          <a:latin typeface="에스코어 드림 3 Light" panose="020B0303030302020204" pitchFamily="34" charset="-127"/>
                          <a:ea typeface="에스코어 드림 3 Light" panose="020B0303030302020204" pitchFamily="34" charset="-127"/>
                        </a:rPr>
                        <a:t>당기순이익 과세대상 조합법인 등의 </a:t>
                      </a:r>
                      <a:r>
                        <a:rPr lang="ko-KR" altLang="en-US" sz="1000" b="0" kern="0" spc="0" dirty="0" err="1">
                          <a:solidFill>
                            <a:srgbClr val="000000"/>
                          </a:solidFill>
                          <a:effectLst/>
                          <a:latin typeface="에스코어 드림 3 Light" panose="020B0303030302020204" pitchFamily="34" charset="-127"/>
                          <a:ea typeface="에스코어 드림 3 Light" panose="020B0303030302020204" pitchFamily="34" charset="-127"/>
                        </a:rPr>
                        <a:t>농특세</a:t>
                      </a:r>
                      <a:r>
                        <a:rPr lang="ko-KR" altLang="en-US" sz="1000" b="0" kern="0" spc="0" dirty="0">
                          <a:solidFill>
                            <a:srgbClr val="000000"/>
                          </a:solidFill>
                          <a:effectLst/>
                          <a:latin typeface="에스코어 드림 3 Light" panose="020B0303030302020204" pitchFamily="34" charset="-127"/>
                          <a:ea typeface="에스코어 드림 3 Light" panose="020B0303030302020204" pitchFamily="34" charset="-127"/>
                        </a:rPr>
                        <a:t> </a:t>
                      </a:r>
                      <a:r>
                        <a:rPr lang="ko-KR" altLang="en-US" sz="1000" b="0" kern="0" spc="0" dirty="0" err="1">
                          <a:solidFill>
                            <a:srgbClr val="000000"/>
                          </a:solidFill>
                          <a:effectLst/>
                          <a:latin typeface="에스코어 드림 3 Light" panose="020B0303030302020204" pitchFamily="34" charset="-127"/>
                          <a:ea typeface="에스코어 드림 3 Light" panose="020B0303030302020204" pitchFamily="34" charset="-127"/>
                        </a:rPr>
                        <a:t>무신고</a:t>
                      </a:r>
                      <a:r>
                        <a:rPr lang="ko-KR" altLang="en-US" sz="1000" b="0" kern="0" spc="0" dirty="0">
                          <a:solidFill>
                            <a:srgbClr val="000000"/>
                          </a:solidFill>
                          <a:effectLst/>
                          <a:latin typeface="에스코어 드림 3 Light" panose="020B0303030302020204" pitchFamily="34" charset="-127"/>
                          <a:ea typeface="에스코어 드림 3 Light" panose="020B0303030302020204" pitchFamily="34" charset="-127"/>
                        </a:rPr>
                        <a:t> 여부 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000" b="0" dirty="0">
                          <a:solidFill>
                            <a:schemeClr val="tx1"/>
                          </a:solidFill>
                          <a:latin typeface="에스코어 드림 3 Light" panose="020B0303030302020204" pitchFamily="34" charset="-127"/>
                          <a:ea typeface="에스코어 드림 3 Light" panose="020B0303030302020204" pitchFamily="34" charset="-127"/>
                        </a:rPr>
                        <a:t>36</a:t>
                      </a:r>
                      <a:endParaRPr lang="ko-KR" altLang="en-US" sz="1000" b="0" dirty="0">
                        <a:solidFill>
                          <a:schemeClr val="tx1"/>
                        </a:solidFill>
                        <a:latin typeface="에스코어 드림 3 Light" panose="020B0303030302020204" pitchFamily="34" charset="-127"/>
                        <a:ea typeface="에스코어 드림 3 Light" panose="020B0303030302020204" pitchFamily="34" charset="-127"/>
                      </a:endParaRPr>
                    </a:p>
                  </a:txBody>
                  <a:tcPr marT="25807" marB="25807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ko-KR" altLang="en-US" sz="1000" b="0" dirty="0" err="1">
                          <a:solidFill>
                            <a:schemeClr val="tx1"/>
                          </a:solidFill>
                          <a:latin typeface="에스코어 드림 3 Light" panose="020B0303030302020204" pitchFamily="34" charset="-127"/>
                          <a:ea typeface="에스코어 드림 3 Light" panose="020B0303030302020204" pitchFamily="34" charset="-127"/>
                        </a:rPr>
                        <a:t>삭제변경되어</a:t>
                      </a:r>
                      <a:r>
                        <a:rPr lang="ko-KR" altLang="en-US" sz="1000" b="0" dirty="0">
                          <a:solidFill>
                            <a:schemeClr val="tx1"/>
                          </a:solidFill>
                          <a:latin typeface="에스코어 드림 3 Light" panose="020B0303030302020204" pitchFamily="34" charset="-127"/>
                          <a:ea typeface="에스코어 드림 3 Light" panose="020B0303030302020204" pitchFamily="34" charset="-127"/>
                        </a:rPr>
                        <a:t> 허용되지 않는 업종코드로 신고하였는지 여부</a:t>
                      </a:r>
                      <a:r>
                        <a:rPr lang="en-US" altLang="ko-KR" sz="1000" b="0" kern="0" spc="0" dirty="0">
                          <a:solidFill>
                            <a:srgbClr val="C00000"/>
                          </a:solidFill>
                          <a:effectLst/>
                          <a:latin typeface="에스코어 드림 3 Light" panose="020B0303030302020204" pitchFamily="34" charset="-127"/>
                          <a:ea typeface="에스코어 드림 3 Light" panose="020B0303030302020204" pitchFamily="34" charset="-127"/>
                        </a:rPr>
                        <a:t>(23</a:t>
                      </a:r>
                      <a:r>
                        <a:rPr lang="ko-KR" altLang="en-US" sz="1000" b="0" kern="0" spc="0" dirty="0">
                          <a:solidFill>
                            <a:srgbClr val="C00000"/>
                          </a:solidFill>
                          <a:effectLst/>
                          <a:latin typeface="에스코어 드림 3 Light" panose="020B0303030302020204" pitchFamily="34" charset="-127"/>
                          <a:ea typeface="에스코어 드림 3 Light" panose="020B0303030302020204" pitchFamily="34" charset="-127"/>
                        </a:rPr>
                        <a:t>년 신설</a:t>
                      </a:r>
                      <a:r>
                        <a:rPr lang="en-US" altLang="ko-KR" sz="1000" b="0" kern="0" spc="0" dirty="0">
                          <a:solidFill>
                            <a:srgbClr val="C00000"/>
                          </a:solidFill>
                          <a:effectLst/>
                          <a:latin typeface="에스코어 드림 3 Light" panose="020B0303030302020204" pitchFamily="34" charset="-127"/>
                          <a:ea typeface="에스코어 드림 3 Light" panose="020B0303030302020204" pitchFamily="34" charset="-127"/>
                        </a:rPr>
                        <a:t>)</a:t>
                      </a:r>
                      <a:endParaRPr lang="ko-KR" altLang="en-US" sz="1000" b="0" dirty="0">
                        <a:solidFill>
                          <a:schemeClr val="tx1"/>
                        </a:solidFill>
                        <a:latin typeface="에스코어 드림 3 Light" panose="020B0303030302020204" pitchFamily="34" charset="-127"/>
                        <a:ea typeface="에스코어 드림 3 Light" panose="020B0303030302020204" pitchFamily="34" charset="-127"/>
                      </a:endParaRPr>
                    </a:p>
                  </a:txBody>
                  <a:tcPr marT="25807" marB="25807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565399976"/>
                  </a:ext>
                </a:extLst>
              </a:tr>
              <a:tr h="240311"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000" b="0" dirty="0">
                          <a:solidFill>
                            <a:schemeClr val="tx1"/>
                          </a:solidFill>
                          <a:latin typeface="에스코어 드림 3 Light" panose="020B0303030302020204" pitchFamily="34" charset="-127"/>
                          <a:ea typeface="에스코어 드림 3 Light" panose="020B0303030302020204" pitchFamily="34" charset="-127"/>
                        </a:rPr>
                        <a:t>18</a:t>
                      </a:r>
                      <a:endParaRPr lang="ko-KR" altLang="en-US" sz="1000" b="0" dirty="0">
                        <a:solidFill>
                          <a:schemeClr val="tx1"/>
                        </a:solidFill>
                        <a:latin typeface="에스코어 드림 3 Light" panose="020B0303030302020204" pitchFamily="34" charset="-127"/>
                        <a:ea typeface="에스코어 드림 3 Light" panose="020B0303030302020204" pitchFamily="34" charset="-127"/>
                      </a:endParaRPr>
                    </a:p>
                  </a:txBody>
                  <a:tcPr marT="25807" marB="25807"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just" fontAlgn="base" latinLnBrk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000" b="0" kern="0" spc="0" dirty="0">
                          <a:solidFill>
                            <a:srgbClr val="FF0000"/>
                          </a:solidFill>
                          <a:effectLst/>
                          <a:latin typeface="에스코어 드림 3 Light" panose="020B0303030302020204" pitchFamily="34" charset="-127"/>
                          <a:ea typeface="에스코어 드림 3 Light" panose="020B0303030302020204" pitchFamily="34" charset="-127"/>
                        </a:rPr>
                        <a:t>신고대상자의 </a:t>
                      </a:r>
                      <a:r>
                        <a:rPr lang="ko-KR" altLang="en-US" sz="1000" b="0" kern="0" spc="0" dirty="0" err="1">
                          <a:solidFill>
                            <a:srgbClr val="FF0000"/>
                          </a:solidFill>
                          <a:effectLst/>
                          <a:latin typeface="에스코어 드림 3 Light" panose="020B0303030302020204" pitchFamily="34" charset="-127"/>
                          <a:ea typeface="에스코어 드림 3 Light" panose="020B0303030302020204" pitchFamily="34" charset="-127"/>
                        </a:rPr>
                        <a:t>미환류소득</a:t>
                      </a:r>
                      <a:r>
                        <a:rPr lang="ko-KR" altLang="en-US" sz="1000" b="0" kern="0" spc="0" dirty="0">
                          <a:solidFill>
                            <a:srgbClr val="FF0000"/>
                          </a:solidFill>
                          <a:effectLst/>
                          <a:latin typeface="에스코어 드림 3 Light" panose="020B0303030302020204" pitchFamily="34" charset="-127"/>
                          <a:ea typeface="에스코어 드림 3 Light" panose="020B0303030302020204" pitchFamily="34" charset="-127"/>
                        </a:rPr>
                        <a:t> 신고 </a:t>
                      </a:r>
                      <a:r>
                        <a:rPr lang="ko-KR" altLang="en-US" sz="1000" b="0" kern="0" spc="0" dirty="0" err="1">
                          <a:solidFill>
                            <a:srgbClr val="FF0000"/>
                          </a:solidFill>
                          <a:effectLst/>
                          <a:latin typeface="에스코어 드림 3 Light" panose="020B0303030302020204" pitchFamily="34" charset="-127"/>
                          <a:ea typeface="에스코어 드림 3 Light" panose="020B0303030302020204" pitchFamily="34" charset="-127"/>
                        </a:rPr>
                        <a:t>누락여부</a:t>
                      </a:r>
                      <a:r>
                        <a:rPr lang="ko-KR" altLang="en-US" sz="1000" b="0" kern="0" spc="0" dirty="0">
                          <a:solidFill>
                            <a:srgbClr val="FF0000"/>
                          </a:solidFill>
                          <a:effectLst/>
                          <a:latin typeface="에스코어 드림 3 Light" panose="020B0303030302020204" pitchFamily="34" charset="-127"/>
                          <a:ea typeface="에스코어 드림 3 Light" panose="020B0303030302020204" pitchFamily="34" charset="-127"/>
                        </a:rPr>
                        <a:t> 및 </a:t>
                      </a:r>
                      <a:r>
                        <a:rPr lang="ko-KR" altLang="en-US" sz="1000" b="0" kern="0" spc="0" dirty="0" err="1">
                          <a:solidFill>
                            <a:srgbClr val="FF0000"/>
                          </a:solidFill>
                          <a:effectLst/>
                          <a:latin typeface="에스코어 드림 3 Light" panose="020B0303030302020204" pitchFamily="34" charset="-127"/>
                          <a:ea typeface="에스코어 드림 3 Light" panose="020B0303030302020204" pitchFamily="34" charset="-127"/>
                        </a:rPr>
                        <a:t>전기이월과</a:t>
                      </a:r>
                      <a:r>
                        <a:rPr lang="ko-KR" altLang="en-US" sz="1000" b="0" kern="0" spc="0" dirty="0">
                          <a:solidFill>
                            <a:srgbClr val="FF0000"/>
                          </a:solidFill>
                          <a:effectLst/>
                          <a:latin typeface="에스코어 드림 3 Light" panose="020B0303030302020204" pitchFamily="34" charset="-127"/>
                          <a:ea typeface="에스코어 드림 3 Light" panose="020B0303030302020204" pitchFamily="34" charset="-127"/>
                        </a:rPr>
                        <a:t> 당기 </a:t>
                      </a:r>
                      <a:r>
                        <a:rPr lang="ko-KR" altLang="en-US" sz="1000" b="0" kern="0" spc="0" dirty="0" err="1">
                          <a:solidFill>
                            <a:srgbClr val="FF0000"/>
                          </a:solidFill>
                          <a:effectLst/>
                          <a:latin typeface="에스코어 드림 3 Light" panose="020B0303030302020204" pitchFamily="34" charset="-127"/>
                          <a:ea typeface="에스코어 드림 3 Light" panose="020B0303030302020204" pitchFamily="34" charset="-127"/>
                        </a:rPr>
                        <a:t>계상액</a:t>
                      </a:r>
                      <a:r>
                        <a:rPr lang="ko-KR" altLang="en-US" sz="1000" b="0" kern="0" spc="0" dirty="0">
                          <a:solidFill>
                            <a:srgbClr val="FF0000"/>
                          </a:solidFill>
                          <a:effectLst/>
                          <a:latin typeface="에스코어 드림 3 Light" panose="020B0303030302020204" pitchFamily="34" charset="-127"/>
                          <a:ea typeface="에스코어 드림 3 Light" panose="020B0303030302020204" pitchFamily="34" charset="-127"/>
                        </a:rPr>
                        <a:t> 차이 여부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000" b="0" dirty="0">
                          <a:solidFill>
                            <a:schemeClr val="tx1"/>
                          </a:solidFill>
                          <a:latin typeface="에스코어 드림 3 Light" panose="020B0303030302020204" pitchFamily="34" charset="-127"/>
                          <a:ea typeface="에스코어 드림 3 Light" panose="020B0303030302020204" pitchFamily="34" charset="-127"/>
                        </a:rPr>
                        <a:t>37</a:t>
                      </a:r>
                      <a:endParaRPr lang="ko-KR" altLang="en-US" sz="1000" b="0" dirty="0">
                        <a:solidFill>
                          <a:schemeClr val="tx1"/>
                        </a:solidFill>
                        <a:latin typeface="에스코어 드림 3 Light" panose="020B0303030302020204" pitchFamily="34" charset="-127"/>
                        <a:ea typeface="에스코어 드림 3 Light" panose="020B0303030302020204" pitchFamily="34" charset="-127"/>
                      </a:endParaRPr>
                    </a:p>
                  </a:txBody>
                  <a:tcPr marT="25807" marB="25807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ko-KR" altLang="en-US" sz="1000" b="0" dirty="0" err="1">
                          <a:solidFill>
                            <a:schemeClr val="tx1"/>
                          </a:solidFill>
                          <a:latin typeface="에스코어 드림 3 Light" panose="020B0303030302020204" pitchFamily="34" charset="-127"/>
                          <a:ea typeface="에스코어 드림 3 Light" panose="020B0303030302020204" pitchFamily="34" charset="-127"/>
                        </a:rPr>
                        <a:t>전산사후관리항목에</a:t>
                      </a:r>
                      <a:r>
                        <a:rPr lang="ko-KR" altLang="en-US" sz="1000" b="0" dirty="0">
                          <a:solidFill>
                            <a:schemeClr val="tx1"/>
                          </a:solidFill>
                          <a:latin typeface="에스코어 드림 3 Light" panose="020B0303030302020204" pitchFamily="34" charset="-127"/>
                          <a:ea typeface="에스코어 드림 3 Light" panose="020B0303030302020204" pitchFamily="34" charset="-127"/>
                        </a:rPr>
                        <a:t> 해당하는 사항은 신중한 검토를 사전 안내</a:t>
                      </a:r>
                      <a:r>
                        <a:rPr lang="en-US" altLang="ko-KR" sz="1000" b="0" kern="0" spc="0" dirty="0">
                          <a:solidFill>
                            <a:srgbClr val="C00000"/>
                          </a:solidFill>
                          <a:effectLst/>
                          <a:latin typeface="에스코어 드림 3 Light" panose="020B0303030302020204" pitchFamily="34" charset="-127"/>
                          <a:ea typeface="에스코어 드림 3 Light" panose="020B0303030302020204" pitchFamily="34" charset="-127"/>
                        </a:rPr>
                        <a:t>(23</a:t>
                      </a:r>
                      <a:r>
                        <a:rPr lang="ko-KR" altLang="en-US" sz="1000" b="0" kern="0" spc="0" dirty="0">
                          <a:solidFill>
                            <a:srgbClr val="C00000"/>
                          </a:solidFill>
                          <a:effectLst/>
                          <a:latin typeface="에스코어 드림 3 Light" panose="020B0303030302020204" pitchFamily="34" charset="-127"/>
                          <a:ea typeface="에스코어 드림 3 Light" panose="020B0303030302020204" pitchFamily="34" charset="-127"/>
                        </a:rPr>
                        <a:t>년 신설</a:t>
                      </a:r>
                      <a:r>
                        <a:rPr lang="en-US" altLang="ko-KR" sz="1000" b="0" kern="0" spc="0" dirty="0">
                          <a:solidFill>
                            <a:srgbClr val="C00000"/>
                          </a:solidFill>
                          <a:effectLst/>
                          <a:latin typeface="에스코어 드림 3 Light" panose="020B0303030302020204" pitchFamily="34" charset="-127"/>
                          <a:ea typeface="에스코어 드림 3 Light" panose="020B0303030302020204" pitchFamily="34" charset="-127"/>
                        </a:rPr>
                        <a:t>)</a:t>
                      </a:r>
                      <a:endParaRPr lang="ko-KR" altLang="en-US" sz="1000" b="0" dirty="0">
                        <a:solidFill>
                          <a:schemeClr val="tx1"/>
                        </a:solidFill>
                        <a:latin typeface="에스코어 드림 3 Light" panose="020B0303030302020204" pitchFamily="34" charset="-127"/>
                        <a:ea typeface="에스코어 드림 3 Light" panose="020B0303030302020204" pitchFamily="34" charset="-127"/>
                      </a:endParaRPr>
                    </a:p>
                  </a:txBody>
                  <a:tcPr marT="25807" marB="25807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898962923"/>
                  </a:ext>
                </a:extLst>
              </a:tr>
              <a:tr h="240311"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000" b="0" dirty="0">
                          <a:solidFill>
                            <a:schemeClr val="tx1"/>
                          </a:solidFill>
                          <a:latin typeface="에스코어 드림 3 Light" panose="020B0303030302020204" pitchFamily="34" charset="-127"/>
                          <a:ea typeface="에스코어 드림 3 Light" panose="020B0303030302020204" pitchFamily="34" charset="-127"/>
                        </a:rPr>
                        <a:t>19</a:t>
                      </a:r>
                      <a:endParaRPr lang="ko-KR" altLang="en-US" sz="1000" b="0" dirty="0">
                        <a:solidFill>
                          <a:schemeClr val="tx1"/>
                        </a:solidFill>
                        <a:latin typeface="에스코어 드림 3 Light" panose="020B0303030302020204" pitchFamily="34" charset="-127"/>
                        <a:ea typeface="에스코어 드림 3 Light" panose="020B0303030302020204" pitchFamily="34" charset="-127"/>
                      </a:endParaRPr>
                    </a:p>
                  </a:txBody>
                  <a:tcPr marT="25807" marB="25807"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just" fontAlgn="base" latinLnBrk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000" b="0" kern="0" spc="0" dirty="0">
                          <a:solidFill>
                            <a:srgbClr val="000000"/>
                          </a:solidFill>
                          <a:effectLst/>
                          <a:latin typeface="에스코어 드림 3 Light" panose="020B0303030302020204" pitchFamily="34" charset="-127"/>
                          <a:ea typeface="에스코어 드림 3 Light" panose="020B0303030302020204" pitchFamily="34" charset="-127"/>
                        </a:rPr>
                        <a:t>사업연도 </a:t>
                      </a:r>
                      <a:r>
                        <a:rPr lang="en-US" altLang="ko-KR" sz="1000" b="0" kern="0" spc="0" dirty="0">
                          <a:solidFill>
                            <a:srgbClr val="000000"/>
                          </a:solidFill>
                          <a:effectLst/>
                          <a:latin typeface="에스코어 드림 3 Light" panose="020B0303030302020204" pitchFamily="34" charset="-127"/>
                          <a:ea typeface="에스코어 드림 3 Light" panose="020B0303030302020204" pitchFamily="34" charset="-127"/>
                        </a:rPr>
                        <a:t>1</a:t>
                      </a:r>
                      <a:r>
                        <a:rPr lang="ko-KR" altLang="en-US" sz="1000" b="0" kern="0" spc="0" dirty="0">
                          <a:solidFill>
                            <a:srgbClr val="000000"/>
                          </a:solidFill>
                          <a:effectLst/>
                          <a:latin typeface="에스코어 드림 3 Light" panose="020B0303030302020204" pitchFamily="34" charset="-127"/>
                          <a:ea typeface="에스코어 드림 3 Light" panose="020B0303030302020204" pitchFamily="34" charset="-127"/>
                        </a:rPr>
                        <a:t>년 미만인 경우 과세표준을 </a:t>
                      </a:r>
                      <a:r>
                        <a:rPr lang="en-US" altLang="ko-KR" sz="1000" b="0" kern="0" spc="0" dirty="0">
                          <a:solidFill>
                            <a:srgbClr val="000000"/>
                          </a:solidFill>
                          <a:effectLst/>
                          <a:latin typeface="에스코어 드림 3 Light" panose="020B0303030302020204" pitchFamily="34" charset="-127"/>
                          <a:ea typeface="에스코어 드림 3 Light" panose="020B0303030302020204" pitchFamily="34" charset="-127"/>
                        </a:rPr>
                        <a:t>1</a:t>
                      </a:r>
                      <a:r>
                        <a:rPr lang="ko-KR" altLang="en-US" sz="1000" b="0" kern="0" spc="0" dirty="0">
                          <a:solidFill>
                            <a:srgbClr val="000000"/>
                          </a:solidFill>
                          <a:effectLst/>
                          <a:latin typeface="에스코어 드림 3 Light" panose="020B0303030302020204" pitchFamily="34" charset="-127"/>
                          <a:ea typeface="에스코어 드림 3 Light" panose="020B0303030302020204" pitchFamily="34" charset="-127"/>
                        </a:rPr>
                        <a:t>년으로 환산 후 세율 적용 여부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000" b="0" dirty="0">
                          <a:solidFill>
                            <a:schemeClr val="tx1"/>
                          </a:solidFill>
                          <a:latin typeface="에스코어 드림 3 Light" panose="020B0303030302020204" pitchFamily="34" charset="-127"/>
                          <a:ea typeface="에스코어 드림 3 Light" panose="020B0303030302020204" pitchFamily="34" charset="-127"/>
                        </a:rPr>
                        <a:t>38</a:t>
                      </a:r>
                      <a:endParaRPr lang="ko-KR" altLang="en-US" sz="1000" b="0" dirty="0">
                        <a:solidFill>
                          <a:schemeClr val="tx1"/>
                        </a:solidFill>
                        <a:latin typeface="에스코어 드림 3 Light" panose="020B0303030302020204" pitchFamily="34" charset="-127"/>
                        <a:ea typeface="에스코어 드림 3 Light" panose="020B0303030302020204" pitchFamily="34" charset="-127"/>
                      </a:endParaRPr>
                    </a:p>
                  </a:txBody>
                  <a:tcPr marT="25807" marB="25807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ko-KR" altLang="en-US" sz="1000" b="0" dirty="0">
                          <a:solidFill>
                            <a:schemeClr val="tx1"/>
                          </a:solidFill>
                          <a:latin typeface="에스코어 드림 3 Light" panose="020B0303030302020204" pitchFamily="34" charset="-127"/>
                          <a:ea typeface="에스코어 드림 3 Light" panose="020B0303030302020204" pitchFamily="34" charset="-127"/>
                        </a:rPr>
                        <a:t>고용이 증가한 법인이 고용증대세액공제를 놓치지 않도록 사전안내</a:t>
                      </a:r>
                      <a:r>
                        <a:rPr lang="en-US" altLang="ko-KR" sz="1000" b="0" kern="0" spc="0" dirty="0">
                          <a:solidFill>
                            <a:srgbClr val="C00000"/>
                          </a:solidFill>
                          <a:effectLst/>
                          <a:latin typeface="에스코어 드림 3 Light" panose="020B0303030302020204" pitchFamily="34" charset="-127"/>
                          <a:ea typeface="에스코어 드림 3 Light" panose="020B0303030302020204" pitchFamily="34" charset="-127"/>
                        </a:rPr>
                        <a:t>(23</a:t>
                      </a:r>
                      <a:r>
                        <a:rPr lang="ko-KR" altLang="en-US" sz="1000" b="0" kern="0" spc="0" dirty="0">
                          <a:solidFill>
                            <a:srgbClr val="C00000"/>
                          </a:solidFill>
                          <a:effectLst/>
                          <a:latin typeface="에스코어 드림 3 Light" panose="020B0303030302020204" pitchFamily="34" charset="-127"/>
                          <a:ea typeface="에스코어 드림 3 Light" panose="020B0303030302020204" pitchFamily="34" charset="-127"/>
                        </a:rPr>
                        <a:t>년 신설</a:t>
                      </a:r>
                      <a:r>
                        <a:rPr lang="en-US" altLang="ko-KR" sz="1000" b="0" kern="0" spc="0" dirty="0">
                          <a:solidFill>
                            <a:srgbClr val="C00000"/>
                          </a:solidFill>
                          <a:effectLst/>
                          <a:latin typeface="에스코어 드림 3 Light" panose="020B0303030302020204" pitchFamily="34" charset="-127"/>
                          <a:ea typeface="에스코어 드림 3 Light" panose="020B0303030302020204" pitchFamily="34" charset="-127"/>
                        </a:rPr>
                        <a:t>)</a:t>
                      </a:r>
                      <a:endParaRPr lang="ko-KR" altLang="en-US" sz="1000" b="0" dirty="0">
                        <a:solidFill>
                          <a:schemeClr val="tx1"/>
                        </a:solidFill>
                        <a:latin typeface="에스코어 드림 3 Light" panose="020B0303030302020204" pitchFamily="34" charset="-127"/>
                        <a:ea typeface="에스코어 드림 3 Light" panose="020B0303030302020204" pitchFamily="34" charset="-127"/>
                      </a:endParaRPr>
                    </a:p>
                  </a:txBody>
                  <a:tcPr marT="25807" marB="25807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378615744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4267380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그림 4">
            <a:extLst>
              <a:ext uri="{FF2B5EF4-FFF2-40B4-BE49-F238E27FC236}">
                <a16:creationId xmlns:a16="http://schemas.microsoft.com/office/drawing/2014/main" xmlns="" id="{6D8D6920-36C4-44F3-8DE9-09803B62A7E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63" b="14063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그림 5">
            <a:extLst>
              <a:ext uri="{FF2B5EF4-FFF2-40B4-BE49-F238E27FC236}">
                <a16:creationId xmlns:a16="http://schemas.microsoft.com/office/drawing/2014/main" xmlns="" id="{A35D1EC1-6D7E-4384-A148-2DAD5CB3334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3687" y="216311"/>
            <a:ext cx="1382808" cy="515466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8523399A-171B-4532-9D1C-F3D0FE475775}"/>
              </a:ext>
            </a:extLst>
          </p:cNvPr>
          <p:cNvSpPr txBox="1"/>
          <p:nvPr/>
        </p:nvSpPr>
        <p:spPr>
          <a:xfrm>
            <a:off x="790103" y="2702307"/>
            <a:ext cx="4892685" cy="17543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ko-KR" altLang="en-US" sz="5400" spc="-150" dirty="0">
                <a:solidFill>
                  <a:schemeClr val="bg1"/>
                </a:solidFill>
                <a:effectLst>
                  <a:outerShdw blurRad="114300" dist="38100" dir="2700000" sx="103000" sy="103000" algn="tl" rotWithShape="0">
                    <a:prstClr val="black">
                      <a:alpha val="40000"/>
                    </a:prstClr>
                  </a:outerShdw>
                </a:effectLst>
                <a:latin typeface="에스코어 드림 8 Heavy" panose="020B0903030302020204" pitchFamily="34" charset="-127"/>
                <a:ea typeface="에스코어 드림 8 Heavy" panose="020B0903030302020204" pitchFamily="34" charset="-127"/>
              </a:rPr>
              <a:t>신고내용확인 및</a:t>
            </a:r>
            <a:endParaRPr lang="en-US" altLang="ko-KR" sz="5400" spc="-150" dirty="0">
              <a:solidFill>
                <a:schemeClr val="bg1"/>
              </a:solidFill>
              <a:effectLst>
                <a:outerShdw blurRad="114300" dist="38100" dir="2700000" sx="103000" sy="103000" algn="tl" rotWithShape="0">
                  <a:prstClr val="black">
                    <a:alpha val="40000"/>
                  </a:prstClr>
                </a:outerShdw>
              </a:effectLst>
              <a:latin typeface="에스코어 드림 8 Heavy" panose="020B0903030302020204" pitchFamily="34" charset="-127"/>
              <a:ea typeface="에스코어 드림 8 Heavy" panose="020B0903030302020204" pitchFamily="34" charset="-127"/>
            </a:endParaRPr>
          </a:p>
          <a:p>
            <a:pPr algn="ctr"/>
            <a:r>
              <a:rPr lang="ko-KR" altLang="en-US" sz="5400" spc="-150" dirty="0">
                <a:solidFill>
                  <a:schemeClr val="bg1"/>
                </a:solidFill>
                <a:effectLst>
                  <a:outerShdw blurRad="114300" dist="38100" dir="2700000" sx="103000" sy="103000" algn="tl" rotWithShape="0">
                    <a:prstClr val="black">
                      <a:alpha val="40000"/>
                    </a:prstClr>
                  </a:outerShdw>
                </a:effectLst>
                <a:latin typeface="에스코어 드림 8 Heavy" panose="020B0903030302020204" pitchFamily="34" charset="-127"/>
                <a:ea typeface="에스코어 드림 8 Heavy" panose="020B0903030302020204" pitchFamily="34" charset="-127"/>
              </a:rPr>
              <a:t>조사 추징 사례</a:t>
            </a:r>
          </a:p>
        </p:txBody>
      </p:sp>
      <p:grpSp>
        <p:nvGrpSpPr>
          <p:cNvPr id="8" name="그룹 7">
            <a:extLst>
              <a:ext uri="{FF2B5EF4-FFF2-40B4-BE49-F238E27FC236}">
                <a16:creationId xmlns:a16="http://schemas.microsoft.com/office/drawing/2014/main" xmlns="" id="{F0C62345-1D2F-41AF-9207-161B14C4B3B7}"/>
              </a:ext>
            </a:extLst>
          </p:cNvPr>
          <p:cNvGrpSpPr/>
          <p:nvPr/>
        </p:nvGrpSpPr>
        <p:grpSpPr>
          <a:xfrm>
            <a:off x="2820364" y="1667977"/>
            <a:ext cx="832160" cy="832161"/>
            <a:chOff x="-628591" y="3083506"/>
            <a:chExt cx="460382" cy="460382"/>
          </a:xfrm>
        </p:grpSpPr>
        <p:sp>
          <p:nvSpPr>
            <p:cNvPr id="9" name="타원 8">
              <a:extLst>
                <a:ext uri="{FF2B5EF4-FFF2-40B4-BE49-F238E27FC236}">
                  <a16:creationId xmlns:a16="http://schemas.microsoft.com/office/drawing/2014/main" xmlns="" id="{B9B3C05B-4B1A-452F-A9DB-70A12D685DF2}"/>
                </a:ext>
              </a:extLst>
            </p:cNvPr>
            <p:cNvSpPr/>
            <p:nvPr/>
          </p:nvSpPr>
          <p:spPr>
            <a:xfrm>
              <a:off x="-628591" y="3083506"/>
              <a:ext cx="460382" cy="460382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>
              <a:innerShdw blurRad="114300">
                <a:prstClr val="black"/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xmlns="" id="{6FA6E236-B12B-4394-B7CA-5CA9406F9548}"/>
                </a:ext>
              </a:extLst>
            </p:cNvPr>
            <p:cNvSpPr txBox="1"/>
            <p:nvPr/>
          </p:nvSpPr>
          <p:spPr>
            <a:xfrm>
              <a:off x="-577801" y="3134330"/>
              <a:ext cx="336290" cy="35757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ko-KR" sz="3600" spc="-150" dirty="0">
                  <a:solidFill>
                    <a:srgbClr val="545456"/>
                  </a:solidFill>
                  <a:latin typeface="에스코어 드림 8 Heavy" panose="020B0903030302020204" pitchFamily="34" charset="-127"/>
                  <a:ea typeface="에스코어 드림 8 Heavy" panose="020B0903030302020204" pitchFamily="34" charset="-127"/>
                </a:rPr>
                <a:t>Ⅲ</a:t>
              </a:r>
              <a:endParaRPr lang="ko-KR" altLang="en-US" sz="3600" spc="-150" dirty="0">
                <a:solidFill>
                  <a:srgbClr val="545456"/>
                </a:solidFill>
                <a:latin typeface="에스코어 드림 8 Heavy" panose="020B0903030302020204" pitchFamily="34" charset="-127"/>
                <a:ea typeface="에스코어 드림 8 Heavy" panose="020B0903030302020204" pitchFamily="34" charset="-127"/>
              </a:endParaRPr>
            </a:p>
          </p:txBody>
        </p:sp>
      </p:grpSp>
      <p:pic>
        <p:nvPicPr>
          <p:cNvPr id="11" name="그림 10">
            <a:extLst>
              <a:ext uri="{FF2B5EF4-FFF2-40B4-BE49-F238E27FC236}">
                <a16:creationId xmlns:a16="http://schemas.microsoft.com/office/drawing/2014/main" xmlns="" id="{7C02225E-0955-480D-A438-64AAD52E86A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472482" y="6387904"/>
            <a:ext cx="1525434" cy="3559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63797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그림 8">
            <a:extLst>
              <a:ext uri="{FF2B5EF4-FFF2-40B4-BE49-F238E27FC236}">
                <a16:creationId xmlns:a16="http://schemas.microsoft.com/office/drawing/2014/main" xmlns="" id="{3B1A5D79-5902-41C8-BAED-76B0149ED52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848" b="16848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3" name="사각형: 둥근 모서리 12">
            <a:extLst>
              <a:ext uri="{FF2B5EF4-FFF2-40B4-BE49-F238E27FC236}">
                <a16:creationId xmlns:a16="http://schemas.microsoft.com/office/drawing/2014/main" xmlns="" id="{B0AAEF71-D79C-4536-A1D5-3BE6B62106F3}"/>
              </a:ext>
            </a:extLst>
          </p:cNvPr>
          <p:cNvSpPr/>
          <p:nvPr/>
        </p:nvSpPr>
        <p:spPr>
          <a:xfrm>
            <a:off x="195654" y="614106"/>
            <a:ext cx="11788030" cy="5796236"/>
          </a:xfrm>
          <a:prstGeom prst="roundRect">
            <a:avLst>
              <a:gd name="adj" fmla="val 3684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dirty="0">
                <a:solidFill>
                  <a:srgbClr val="0A1834"/>
                </a:solidFill>
              </a:rPr>
              <a:t>		</a:t>
            </a:r>
          </a:p>
          <a:p>
            <a:pPr algn="ctr"/>
            <a:r>
              <a:rPr lang="en-US" altLang="ko-KR" dirty="0">
                <a:solidFill>
                  <a:srgbClr val="0A1834"/>
                </a:solidFill>
              </a:rPr>
              <a:t>							</a:t>
            </a:r>
            <a:endParaRPr lang="ko-KR" altLang="en-US" dirty="0">
              <a:solidFill>
                <a:srgbClr val="0A1834"/>
              </a:solidFill>
            </a:endParaRPr>
          </a:p>
        </p:txBody>
      </p:sp>
      <p:pic>
        <p:nvPicPr>
          <p:cNvPr id="4" name="그림 3">
            <a:extLst>
              <a:ext uri="{FF2B5EF4-FFF2-40B4-BE49-F238E27FC236}">
                <a16:creationId xmlns:a16="http://schemas.microsoft.com/office/drawing/2014/main" xmlns="" id="{C9BCA64D-037A-49F7-A300-3CB2DC9B6C0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212245" y="0"/>
            <a:ext cx="1785671" cy="552517"/>
          </a:xfrm>
          <a:prstGeom prst="rect">
            <a:avLst/>
          </a:prstGeom>
        </p:spPr>
      </p:pic>
      <p:pic>
        <p:nvPicPr>
          <p:cNvPr id="14" name="그림 13">
            <a:extLst>
              <a:ext uri="{FF2B5EF4-FFF2-40B4-BE49-F238E27FC236}">
                <a16:creationId xmlns:a16="http://schemas.microsoft.com/office/drawing/2014/main" xmlns="" id="{0D9592AB-2BA6-4E77-9EDF-C43A691759C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07896" y="6459624"/>
            <a:ext cx="1525434" cy="355996"/>
          </a:xfrm>
          <a:prstGeom prst="rect">
            <a:avLst/>
          </a:prstGeom>
        </p:spPr>
      </p:pic>
      <p:sp>
        <p:nvSpPr>
          <p:cNvPr id="37" name="TextBox 36">
            <a:extLst>
              <a:ext uri="{FF2B5EF4-FFF2-40B4-BE49-F238E27FC236}">
                <a16:creationId xmlns:a16="http://schemas.microsoft.com/office/drawing/2014/main" xmlns="" id="{3A8C9166-5D9C-4CD9-9582-0B9841FC481C}"/>
              </a:ext>
            </a:extLst>
          </p:cNvPr>
          <p:cNvSpPr txBox="1"/>
          <p:nvPr/>
        </p:nvSpPr>
        <p:spPr>
          <a:xfrm>
            <a:off x="10879671" y="1407459"/>
            <a:ext cx="150582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1200" dirty="0">
                <a:solidFill>
                  <a:schemeClr val="bg1"/>
                </a:solidFill>
                <a:latin typeface="에스코어 드림 6 Bold" panose="020B0703030302020204" pitchFamily="34" charset="-127"/>
                <a:ea typeface="에스코어 드림 6 Bold" panose="020B0703030302020204" pitchFamily="34" charset="-127"/>
              </a:rPr>
              <a:t>세정지원 방안</a:t>
            </a:r>
            <a:endParaRPr lang="ko-KR" altLang="en-US" dirty="0">
              <a:solidFill>
                <a:schemeClr val="bg1"/>
              </a:solidFill>
              <a:latin typeface="에스코어 드림 6 Bold" panose="020B0703030302020204" pitchFamily="34" charset="-127"/>
              <a:ea typeface="에스코어 드림 6 Bold" panose="020B0703030302020204" pitchFamily="34" charset="-127"/>
            </a:endParaRPr>
          </a:p>
        </p:txBody>
      </p:sp>
      <p:grpSp>
        <p:nvGrpSpPr>
          <p:cNvPr id="80" name="그룹 79">
            <a:extLst>
              <a:ext uri="{FF2B5EF4-FFF2-40B4-BE49-F238E27FC236}">
                <a16:creationId xmlns:a16="http://schemas.microsoft.com/office/drawing/2014/main" xmlns="" id="{F11AF6BA-C012-4C15-ADE7-319A35B9B795}"/>
              </a:ext>
            </a:extLst>
          </p:cNvPr>
          <p:cNvGrpSpPr/>
          <p:nvPr/>
        </p:nvGrpSpPr>
        <p:grpSpPr>
          <a:xfrm>
            <a:off x="2159252" y="812975"/>
            <a:ext cx="9826567" cy="795757"/>
            <a:chOff x="2159252" y="871698"/>
            <a:chExt cx="9826567" cy="795757"/>
          </a:xfrm>
        </p:grpSpPr>
        <p:grpSp>
          <p:nvGrpSpPr>
            <p:cNvPr id="82" name="Group 27">
              <a:extLst>
                <a:ext uri="{FF2B5EF4-FFF2-40B4-BE49-F238E27FC236}">
                  <a16:creationId xmlns:a16="http://schemas.microsoft.com/office/drawing/2014/main" xmlns="" id="{6860AD1B-AFBB-454C-85E4-95DB6CE39FBE}"/>
                </a:ext>
              </a:extLst>
            </p:cNvPr>
            <p:cNvGrpSpPr/>
            <p:nvPr/>
          </p:nvGrpSpPr>
          <p:grpSpPr>
            <a:xfrm>
              <a:off x="3910467" y="871698"/>
              <a:ext cx="8075352" cy="795757"/>
              <a:chOff x="4605654" y="1824853"/>
              <a:chExt cx="6566322" cy="811606"/>
            </a:xfrm>
          </p:grpSpPr>
          <p:sp>
            <p:nvSpPr>
              <p:cNvPr id="86" name="Rectangle 28">
                <a:extLst>
                  <a:ext uri="{FF2B5EF4-FFF2-40B4-BE49-F238E27FC236}">
                    <a16:creationId xmlns:a16="http://schemas.microsoft.com/office/drawing/2014/main" xmlns="" id="{C14A02B2-ED7D-4653-976E-3D463CFE6ED3}"/>
                  </a:ext>
                </a:extLst>
              </p:cNvPr>
              <p:cNvSpPr/>
              <p:nvPr/>
            </p:nvSpPr>
            <p:spPr>
              <a:xfrm>
                <a:off x="4780729" y="2174794"/>
                <a:ext cx="6391247" cy="461665"/>
              </a:xfrm>
              <a:prstGeom prst="rect">
                <a:avLst/>
              </a:prstGeom>
              <a:solidFill>
                <a:srgbClr val="7C7C7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r>
                  <a:rPr lang="ko-KR" altLang="en-US" sz="2000" dirty="0">
                    <a:latin typeface="에스코어 드림 6 Bold" panose="020B0703030302020204" pitchFamily="34" charset="-127"/>
                    <a:ea typeface="에스코어 드림 6 Bold" panose="020B0703030302020204" pitchFamily="34" charset="-127"/>
                  </a:rPr>
                  <a:t>           상법을 위반한 자기주식의 취득</a:t>
                </a:r>
                <a:endParaRPr lang="en-US" sz="2000" dirty="0">
                  <a:latin typeface="에스코어 드림 6 Bold" panose="020B0703030302020204" pitchFamily="34" charset="-127"/>
                  <a:ea typeface="에스코어 드림 6 Bold" panose="020B0703030302020204" pitchFamily="34" charset="-127"/>
                </a:endParaRPr>
              </a:p>
            </p:txBody>
          </p:sp>
          <p:sp>
            <p:nvSpPr>
              <p:cNvPr id="87" name="Parallelogram 31">
                <a:extLst>
                  <a:ext uri="{FF2B5EF4-FFF2-40B4-BE49-F238E27FC236}">
                    <a16:creationId xmlns:a16="http://schemas.microsoft.com/office/drawing/2014/main" xmlns="" id="{83B26E31-76B3-40FC-9726-ED67ED594041}"/>
                  </a:ext>
                </a:extLst>
              </p:cNvPr>
              <p:cNvSpPr/>
              <p:nvPr/>
            </p:nvSpPr>
            <p:spPr>
              <a:xfrm rot="5400000" flipH="1">
                <a:off x="4636437" y="1996338"/>
                <a:ext cx="777696" cy="489893"/>
              </a:xfrm>
              <a:prstGeom prst="parallelogram">
                <a:avLst>
                  <a:gd name="adj" fmla="val 55606"/>
                </a:avLst>
              </a:prstGeom>
              <a:solidFill>
                <a:srgbClr val="C9C9C9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8" name="Arrow: Pentagon 29">
                <a:extLst>
                  <a:ext uri="{FF2B5EF4-FFF2-40B4-BE49-F238E27FC236}">
                    <a16:creationId xmlns:a16="http://schemas.microsoft.com/office/drawing/2014/main" xmlns="" id="{0F4D7DB0-C2FF-45CA-84D4-790B40D8175D}"/>
                  </a:ext>
                </a:extLst>
              </p:cNvPr>
              <p:cNvSpPr/>
              <p:nvPr/>
            </p:nvSpPr>
            <p:spPr>
              <a:xfrm flipH="1">
                <a:off x="4605654" y="1838843"/>
                <a:ext cx="668642" cy="452912"/>
              </a:xfrm>
              <a:prstGeom prst="homePlate">
                <a:avLst>
                  <a:gd name="adj" fmla="val 43906"/>
                </a:avLst>
              </a:prstGeom>
              <a:solidFill>
                <a:schemeClr val="accent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89" name="TextBox 88">
                <a:extLst>
                  <a:ext uri="{FF2B5EF4-FFF2-40B4-BE49-F238E27FC236}">
                    <a16:creationId xmlns:a16="http://schemas.microsoft.com/office/drawing/2014/main" xmlns="" id="{DC757DF6-89C8-471B-A4D9-8BC5E7B7A466}"/>
                  </a:ext>
                </a:extLst>
              </p:cNvPr>
              <p:cNvSpPr txBox="1"/>
              <p:nvPr/>
            </p:nvSpPr>
            <p:spPr>
              <a:xfrm>
                <a:off x="4758354" y="1824853"/>
                <a:ext cx="489894" cy="47086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altLang="ko-KR" sz="2400" b="1" dirty="0">
                    <a:solidFill>
                      <a:schemeClr val="bg1"/>
                    </a:solidFill>
                    <a:latin typeface="맑은 고딕" panose="020B0503020000020004" pitchFamily="50" charset="-127"/>
                    <a:ea typeface="맑은 고딕" panose="020B0503020000020004" pitchFamily="50" charset="-127"/>
                    <a:cs typeface="Arial" pitchFamily="34" charset="0"/>
                  </a:rPr>
                  <a:t>Ⅰ</a:t>
                </a:r>
                <a:endParaRPr lang="ko-KR" altLang="en-US" sz="2400" b="1" dirty="0">
                  <a:solidFill>
                    <a:schemeClr val="bg1"/>
                  </a:solidFill>
                  <a:cs typeface="Arial" pitchFamily="34" charset="0"/>
                </a:endParaRPr>
              </a:p>
            </p:txBody>
          </p:sp>
        </p:grpSp>
        <p:grpSp>
          <p:nvGrpSpPr>
            <p:cNvPr id="83" name="그룹 82">
              <a:extLst>
                <a:ext uri="{FF2B5EF4-FFF2-40B4-BE49-F238E27FC236}">
                  <a16:creationId xmlns:a16="http://schemas.microsoft.com/office/drawing/2014/main" xmlns="" id="{3E33EC9A-3945-4B8A-BF12-D07B46AF2615}"/>
                </a:ext>
              </a:extLst>
            </p:cNvPr>
            <p:cNvGrpSpPr/>
            <p:nvPr/>
          </p:nvGrpSpPr>
          <p:grpSpPr>
            <a:xfrm>
              <a:off x="2159252" y="885415"/>
              <a:ext cx="2571331" cy="444066"/>
              <a:chOff x="2159252" y="885415"/>
              <a:chExt cx="2571331" cy="444066"/>
            </a:xfrm>
          </p:grpSpPr>
          <p:sp>
            <p:nvSpPr>
              <p:cNvPr id="84" name="Arrow: Pentagon 29">
                <a:extLst>
                  <a:ext uri="{FF2B5EF4-FFF2-40B4-BE49-F238E27FC236}">
                    <a16:creationId xmlns:a16="http://schemas.microsoft.com/office/drawing/2014/main" xmlns="" id="{FE6691BF-DB78-4786-958F-06BF48756ACB}"/>
                  </a:ext>
                </a:extLst>
              </p:cNvPr>
              <p:cNvSpPr/>
              <p:nvPr/>
            </p:nvSpPr>
            <p:spPr>
              <a:xfrm flipH="1">
                <a:off x="2159252" y="885415"/>
                <a:ext cx="2571331" cy="444066"/>
              </a:xfrm>
              <a:prstGeom prst="homePlate">
                <a:avLst>
                  <a:gd name="adj" fmla="val 43906"/>
                </a:avLst>
              </a:prstGeom>
              <a:solidFill>
                <a:srgbClr val="A5A5A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85" name="TextBox 84">
                <a:extLst>
                  <a:ext uri="{FF2B5EF4-FFF2-40B4-BE49-F238E27FC236}">
                    <a16:creationId xmlns:a16="http://schemas.microsoft.com/office/drawing/2014/main" xmlns="" id="{B2F03029-1759-43EA-A6E0-767736B86758}"/>
                  </a:ext>
                </a:extLst>
              </p:cNvPr>
              <p:cNvSpPr txBox="1"/>
              <p:nvPr/>
            </p:nvSpPr>
            <p:spPr>
              <a:xfrm>
                <a:off x="2416029" y="922032"/>
                <a:ext cx="2162291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altLang="ko-KR" b="1" dirty="0">
                    <a:solidFill>
                      <a:schemeClr val="bg1"/>
                    </a:solidFill>
                    <a:latin typeface="맑은 고딕" panose="020B0503020000020004" pitchFamily="50" charset="-127"/>
                    <a:ea typeface="맑은 고딕" panose="020B0503020000020004" pitchFamily="50" charset="-127"/>
                    <a:cs typeface="Arial" pitchFamily="34" charset="0"/>
                  </a:rPr>
                  <a:t>Ⅲ. </a:t>
                </a:r>
                <a:r>
                  <a:rPr lang="ko-KR" altLang="en-US" b="1" dirty="0">
                    <a:solidFill>
                      <a:schemeClr val="bg1"/>
                    </a:solidFill>
                    <a:latin typeface="맑은 고딕" panose="020B0503020000020004" pitchFamily="50" charset="-127"/>
                    <a:ea typeface="맑은 고딕" panose="020B0503020000020004" pitchFamily="50" charset="-127"/>
                    <a:cs typeface="Arial" pitchFamily="34" charset="0"/>
                  </a:rPr>
                  <a:t>신고내용확인</a:t>
                </a:r>
                <a:endParaRPr lang="ko-KR" altLang="en-US" b="1" dirty="0">
                  <a:solidFill>
                    <a:schemeClr val="bg1"/>
                  </a:solidFill>
                  <a:cs typeface="Arial" pitchFamily="34" charset="0"/>
                </a:endParaRPr>
              </a:p>
            </p:txBody>
          </p:sp>
        </p:grpSp>
      </p:grpSp>
      <p:sp>
        <p:nvSpPr>
          <p:cNvPr id="18" name="TextBox 17">
            <a:extLst>
              <a:ext uri="{FF2B5EF4-FFF2-40B4-BE49-F238E27FC236}">
                <a16:creationId xmlns:a16="http://schemas.microsoft.com/office/drawing/2014/main" xmlns="" id="{3FBFF05F-0E12-4E6B-8242-3217C2D5D59B}"/>
              </a:ext>
            </a:extLst>
          </p:cNvPr>
          <p:cNvSpPr txBox="1"/>
          <p:nvPr/>
        </p:nvSpPr>
        <p:spPr>
          <a:xfrm>
            <a:off x="0" y="1673870"/>
            <a:ext cx="1218216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ko-KR" altLang="en-US" sz="2400" dirty="0">
                <a:solidFill>
                  <a:srgbClr val="FFC000"/>
                </a:solidFill>
                <a:latin typeface="Rix모던고딕 B" panose="02020603020101020101" pitchFamily="18" charset="-127"/>
                <a:ea typeface="Rix모던고딕 B" panose="02020603020101020101" pitchFamily="18" charset="-127"/>
              </a:rPr>
              <a:t>상법</a:t>
            </a:r>
            <a:r>
              <a:rPr kumimoji="0" lang="ko-KR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Rix모던고딕 B" panose="02020603020101020101" pitchFamily="18" charset="-127"/>
                <a:ea typeface="Rix모던고딕 B" panose="02020603020101020101" pitchFamily="18" charset="-127"/>
              </a:rPr>
              <a:t>을 </a:t>
            </a:r>
            <a:r>
              <a:rPr lang="ko-KR" altLang="en-US" sz="2400" dirty="0">
                <a:solidFill>
                  <a:srgbClr val="FFC000"/>
                </a:solidFill>
                <a:latin typeface="Rix모던고딕 B" panose="02020603020101020101" pitchFamily="18" charset="-127"/>
                <a:ea typeface="Rix모던고딕 B" panose="02020603020101020101" pitchFamily="18" charset="-127"/>
              </a:rPr>
              <a:t>위반</a:t>
            </a:r>
            <a:r>
              <a:rPr kumimoji="0" lang="ko-KR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Rix모던고딕 B" panose="02020603020101020101" pitchFamily="18" charset="-127"/>
                <a:ea typeface="Rix모던고딕 B" panose="02020603020101020101" pitchFamily="18" charset="-127"/>
              </a:rPr>
              <a:t>하여 취득한 </a:t>
            </a:r>
            <a:r>
              <a:rPr lang="ko-KR" altLang="en-US" sz="2400" dirty="0">
                <a:solidFill>
                  <a:srgbClr val="FFC000"/>
                </a:solidFill>
                <a:latin typeface="Rix모던고딕 B" panose="02020603020101020101" pitchFamily="18" charset="-127"/>
                <a:ea typeface="Rix모던고딕 B" panose="02020603020101020101" pitchFamily="18" charset="-127"/>
              </a:rPr>
              <a:t>자기주식</a:t>
            </a:r>
            <a:r>
              <a:rPr kumimoji="0" lang="ko-KR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Rix모던고딕 B" panose="02020603020101020101" pitchFamily="18" charset="-127"/>
                <a:ea typeface="Rix모던고딕 B" panose="02020603020101020101" pitchFamily="18" charset="-127"/>
              </a:rPr>
              <a:t>은 </a:t>
            </a:r>
            <a:r>
              <a:rPr lang="ko-KR" altLang="en-US" sz="2400" dirty="0">
                <a:solidFill>
                  <a:srgbClr val="FFC000"/>
                </a:solidFill>
                <a:latin typeface="Rix모던고딕 B" panose="02020603020101020101" pitchFamily="18" charset="-127"/>
                <a:ea typeface="Rix모던고딕 B" panose="02020603020101020101" pitchFamily="18" charset="-127"/>
              </a:rPr>
              <a:t>업무무관 가지급금에 해당</a:t>
            </a:r>
            <a:r>
              <a:rPr kumimoji="0" lang="ko-KR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Rix모던고딕 B" panose="02020603020101020101" pitchFamily="18" charset="-127"/>
                <a:ea typeface="Rix모던고딕 B" panose="02020603020101020101" pitchFamily="18" charset="-127"/>
              </a:rPr>
              <a:t>함에도</a:t>
            </a:r>
            <a:endParaRPr kumimoji="0" lang="en-US" altLang="ko-KR" sz="24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Rix모던고딕 B" panose="02020603020101020101" pitchFamily="18" charset="-127"/>
              <a:ea typeface="Rix모던고딕 B" panose="02020603020101020101" pitchFamily="18" charset="-127"/>
            </a:endParaRPr>
          </a:p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Rix모던고딕 B" panose="02020603020101020101" pitchFamily="18" charset="-127"/>
                <a:ea typeface="Rix모던고딕 B" panose="02020603020101020101" pitchFamily="18" charset="-127"/>
              </a:rPr>
              <a:t>업무무관 가지급금 </a:t>
            </a:r>
            <a:r>
              <a:rPr lang="ko-KR" altLang="en-US" sz="2400" dirty="0">
                <a:solidFill>
                  <a:srgbClr val="FFC000"/>
                </a:solidFill>
                <a:latin typeface="Rix모던고딕 B" panose="02020603020101020101" pitchFamily="18" charset="-127"/>
                <a:ea typeface="Rix모던고딕 B" panose="02020603020101020101" pitchFamily="18" charset="-127"/>
              </a:rPr>
              <a:t>인정이자</a:t>
            </a:r>
            <a:r>
              <a:rPr lang="en-US" altLang="ko-KR" sz="2400" dirty="0">
                <a:solidFill>
                  <a:srgbClr val="FFC00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•</a:t>
            </a:r>
            <a:r>
              <a:rPr lang="ko-KR" altLang="en-US" sz="2400" dirty="0">
                <a:solidFill>
                  <a:srgbClr val="FFC000"/>
                </a:solidFill>
                <a:latin typeface="Rix모던고딕 B" panose="02020603020101020101" pitchFamily="18" charset="-127"/>
                <a:ea typeface="Rix모던고딕 B" panose="02020603020101020101" pitchFamily="18" charset="-127"/>
              </a:rPr>
              <a:t>지급이자 세무조정 누락</a:t>
            </a:r>
          </a:p>
        </p:txBody>
      </p:sp>
      <p:sp>
        <p:nvSpPr>
          <p:cNvPr id="19" name="직사각형 18">
            <a:extLst>
              <a:ext uri="{FF2B5EF4-FFF2-40B4-BE49-F238E27FC236}">
                <a16:creationId xmlns:a16="http://schemas.microsoft.com/office/drawing/2014/main" xmlns="" id="{6B87BF4F-F72A-454E-89FF-37D667F2277B}"/>
              </a:ext>
            </a:extLst>
          </p:cNvPr>
          <p:cNvSpPr/>
          <p:nvPr/>
        </p:nvSpPr>
        <p:spPr>
          <a:xfrm>
            <a:off x="781665" y="2509658"/>
            <a:ext cx="10628670" cy="2616889"/>
          </a:xfrm>
          <a:prstGeom prst="rect">
            <a:avLst/>
          </a:prstGeom>
          <a:noFill/>
          <a:ln w="6350" cap="rnd">
            <a:solidFill>
              <a:schemeClr val="bg1">
                <a:lumMod val="75000"/>
              </a:schemeClr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-윤고딕330" panose="02030504000101010101" pitchFamily="18" charset="-127"/>
              <a:ea typeface="-윤고딕330" panose="02030504000101010101" pitchFamily="18" charset="-127"/>
              <a:cs typeface="+mn-cs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xmlns="" id="{0C3B2198-1FDD-42D5-BC70-4E3E75054C3E}"/>
              </a:ext>
            </a:extLst>
          </p:cNvPr>
          <p:cNvSpPr txBox="1"/>
          <p:nvPr/>
        </p:nvSpPr>
        <p:spPr>
          <a:xfrm>
            <a:off x="801176" y="2530331"/>
            <a:ext cx="1062867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Rix모던고딕 B" panose="02020603020101020101" pitchFamily="18" charset="-127"/>
                <a:ea typeface="Rix모던고딕 B" panose="02020603020101020101" pitchFamily="18" charset="-127"/>
                <a:cs typeface="+mn-cs"/>
              </a:rPr>
              <a:t>제조업을 영위하는 중소기업인</a:t>
            </a:r>
            <a:r>
              <a:rPr kumimoji="0" lang="ko-KR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1D4999"/>
                </a:solidFill>
                <a:effectLst/>
                <a:uLnTx/>
                <a:uFillTx/>
                <a:latin typeface="나눔스퀘어 ExtraBold" panose="020B0600000101010101" pitchFamily="50" charset="-127"/>
                <a:ea typeface="나눔스퀘어 ExtraBold" panose="020B0600000101010101" pitchFamily="50" charset="-127"/>
              </a:rPr>
              <a:t> </a:t>
            </a:r>
            <a:r>
              <a:rPr lang="ko-KR" altLang="en-US" dirty="0">
                <a:solidFill>
                  <a:prstClr val="black">
                    <a:lumMod val="75000"/>
                    <a:lumOff val="25000"/>
                  </a:prstClr>
                </a:solidFill>
                <a:latin typeface="Rix모던고딕 B" panose="02020603020101020101" pitchFamily="18" charset="-127"/>
                <a:ea typeface="Rix모던고딕 B" panose="02020603020101020101" pitchFamily="18" charset="-127"/>
              </a:rPr>
              <a:t>㈜□□은 상법의 </a:t>
            </a:r>
            <a:r>
              <a:rPr lang="ko-KR" altLang="en-US" dirty="0" err="1">
                <a:solidFill>
                  <a:prstClr val="black">
                    <a:lumMod val="75000"/>
                    <a:lumOff val="25000"/>
                  </a:prstClr>
                </a:solidFill>
                <a:latin typeface="Rix모던고딕 B" panose="02020603020101020101" pitchFamily="18" charset="-127"/>
                <a:ea typeface="Rix모던고딕 B" panose="02020603020101020101" pitchFamily="18" charset="-127"/>
              </a:rPr>
              <a:t>규정를</a:t>
            </a:r>
            <a:r>
              <a:rPr lang="ko-KR" altLang="en-US" dirty="0">
                <a:solidFill>
                  <a:prstClr val="black">
                    <a:lumMod val="75000"/>
                    <a:lumOff val="25000"/>
                  </a:prstClr>
                </a:solidFill>
                <a:latin typeface="Rix모던고딕 B" panose="02020603020101020101" pitchFamily="18" charset="-127"/>
                <a:ea typeface="Rix모던고딕 B" panose="02020603020101020101" pitchFamily="18" charset="-127"/>
              </a:rPr>
              <a:t> 초과하여 취득한 자기주식에 대해 </a:t>
            </a:r>
            <a:endParaRPr lang="en-US" altLang="ko-KR" dirty="0">
              <a:solidFill>
                <a:prstClr val="black">
                  <a:lumMod val="75000"/>
                  <a:lumOff val="25000"/>
                </a:prstClr>
              </a:solidFill>
              <a:latin typeface="Rix모던고딕 B" panose="02020603020101020101" pitchFamily="18" charset="-127"/>
              <a:ea typeface="Rix모던고딕 B" panose="02020603020101020101" pitchFamily="18" charset="-127"/>
            </a:endParaRPr>
          </a:p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Rix모던고딕 B" panose="02020603020101020101" pitchFamily="18" charset="-127"/>
                <a:ea typeface="Rix모던고딕 B" panose="02020603020101020101" pitchFamily="18" charset="-127"/>
                <a:cs typeface="+mn-cs"/>
              </a:rPr>
              <a:t>인정이자</a:t>
            </a:r>
            <a:r>
              <a:rPr kumimoji="0" lang="en-US" altLang="ko-KR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맑은 고딕" panose="020B0503020000020004" pitchFamily="50" charset="-127"/>
                <a:ea typeface="맑은 고딕" panose="020B0503020000020004" pitchFamily="50" charset="-127"/>
              </a:rPr>
              <a:t>•</a:t>
            </a:r>
            <a:r>
              <a:rPr kumimoji="0" lang="ko-KR" altLang="en-US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Rix모던고딕 B" panose="02020603020101020101" pitchFamily="18" charset="-127"/>
                <a:ea typeface="Rix모던고딕 B" panose="02020603020101020101" pitchFamily="18" charset="-127"/>
                <a:cs typeface="+mn-cs"/>
              </a:rPr>
              <a:t>지급이자 세무조정 누락</a:t>
            </a:r>
            <a:r>
              <a:rPr kumimoji="0" lang="en-US" altLang="ko-KR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Rix모던고딕 B" panose="02020603020101020101" pitchFamily="18" charset="-127"/>
                <a:ea typeface="Rix모던고딕 B" panose="02020603020101020101" pitchFamily="18" charset="-127"/>
                <a:cs typeface="+mn-cs"/>
              </a:rPr>
              <a:t>, </a:t>
            </a:r>
            <a:r>
              <a:rPr kumimoji="0" lang="ko-KR" altLang="en-US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Rix모던고딕 B" panose="02020603020101020101" pitchFamily="18" charset="-127"/>
                <a:ea typeface="Rix모던고딕 B" panose="02020603020101020101" pitchFamily="18" charset="-127"/>
                <a:cs typeface="+mn-cs"/>
              </a:rPr>
              <a:t>대주주 홍길동은 의제배당</a:t>
            </a:r>
            <a:r>
              <a:rPr kumimoji="0" lang="en-US" altLang="ko-KR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Rix모던고딕 B" panose="02020603020101020101" pitchFamily="18" charset="-127"/>
                <a:ea typeface="Rix모던고딕 B" panose="02020603020101020101" pitchFamily="18" charset="-127"/>
                <a:cs typeface="+mn-cs"/>
              </a:rPr>
              <a:t>(</a:t>
            </a:r>
            <a:r>
              <a:rPr kumimoji="0" lang="ko-KR" altLang="en-US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Rix모던고딕 B" panose="02020603020101020101" pitchFamily="18" charset="-127"/>
                <a:ea typeface="Rix모던고딕 B" panose="02020603020101020101" pitchFamily="18" charset="-127"/>
                <a:cs typeface="+mn-cs"/>
              </a:rPr>
              <a:t>누진세율</a:t>
            </a:r>
            <a:r>
              <a:rPr kumimoji="0" lang="en-US" altLang="ko-KR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Rix모던고딕 B" panose="02020603020101020101" pitchFamily="18" charset="-127"/>
                <a:ea typeface="Rix모던고딕 B" panose="02020603020101020101" pitchFamily="18" charset="-127"/>
                <a:cs typeface="+mn-cs"/>
              </a:rPr>
              <a:t>)</a:t>
            </a:r>
            <a:r>
              <a:rPr kumimoji="0" lang="ko-KR" altLang="en-US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Rix모던고딕 B" panose="02020603020101020101" pitchFamily="18" charset="-127"/>
                <a:ea typeface="Rix모던고딕 B" panose="02020603020101020101" pitchFamily="18" charset="-127"/>
                <a:cs typeface="+mn-cs"/>
              </a:rPr>
              <a:t>이 아닌 양도소득</a:t>
            </a:r>
            <a:r>
              <a:rPr kumimoji="0" lang="en-US" altLang="ko-KR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Rix모던고딕 B" panose="02020603020101020101" pitchFamily="18" charset="-127"/>
                <a:ea typeface="Rix모던고딕 B" panose="02020603020101020101" pitchFamily="18" charset="-127"/>
                <a:cs typeface="+mn-cs"/>
              </a:rPr>
              <a:t>(10%)</a:t>
            </a:r>
            <a:r>
              <a:rPr kumimoji="0" lang="ko-KR" altLang="en-US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Rix모던고딕 B" panose="02020603020101020101" pitchFamily="18" charset="-127"/>
                <a:ea typeface="Rix모던고딕 B" panose="02020603020101020101" pitchFamily="18" charset="-127"/>
                <a:cs typeface="+mn-cs"/>
              </a:rPr>
              <a:t>으로 신고 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xmlns="" id="{3B7E4C22-DEE0-4477-8E97-34DB76447ACF}"/>
              </a:ext>
            </a:extLst>
          </p:cNvPr>
          <p:cNvSpPr txBox="1"/>
          <p:nvPr/>
        </p:nvSpPr>
        <p:spPr>
          <a:xfrm>
            <a:off x="801177" y="5206243"/>
            <a:ext cx="10609158" cy="877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1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나눔명조 ExtraBold" panose="02020603020101020101" pitchFamily="18" charset="-127"/>
                <a:ea typeface="나눔명조 ExtraBold" panose="02020603020101020101" pitchFamily="18" charset="-127"/>
                <a:cs typeface="+mn-cs"/>
              </a:rPr>
              <a:t>손익계산서</a:t>
            </a:r>
            <a:r>
              <a:rPr kumimoji="0" lang="en-US" altLang="ko-KR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나눔명조 ExtraBold" panose="02020603020101020101" pitchFamily="18" charset="-127"/>
                <a:ea typeface="나눔명조 ExtraBold" panose="02020603020101020101" pitchFamily="18" charset="-127"/>
                <a:cs typeface="+mn-cs"/>
              </a:rPr>
              <a:t>, (</a:t>
            </a:r>
            <a:r>
              <a:rPr kumimoji="0" lang="ko-KR" alt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나눔명조 ExtraBold" panose="02020603020101020101" pitchFamily="18" charset="-127"/>
                <a:ea typeface="나눔명조 ExtraBold" panose="02020603020101020101" pitchFamily="18" charset="-127"/>
                <a:cs typeface="+mn-cs"/>
              </a:rPr>
              <a:t>분양ㆍ공사</a:t>
            </a:r>
            <a:r>
              <a:rPr kumimoji="0" lang="en-US" altLang="ko-KR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나눔명조 ExtraBold" panose="02020603020101020101" pitchFamily="18" charset="-127"/>
                <a:ea typeface="나눔명조 ExtraBold" panose="02020603020101020101" pitchFamily="18" charset="-127"/>
                <a:cs typeface="+mn-cs"/>
              </a:rPr>
              <a:t>)</a:t>
            </a:r>
            <a:r>
              <a:rPr kumimoji="0" lang="ko-KR" alt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나눔명조 ExtraBold" panose="02020603020101020101" pitchFamily="18" charset="-127"/>
                <a:ea typeface="나눔명조 ExtraBold" panose="02020603020101020101" pitchFamily="18" charset="-127"/>
                <a:cs typeface="+mn-cs"/>
              </a:rPr>
              <a:t>원가명세서</a:t>
            </a:r>
            <a:r>
              <a:rPr kumimoji="0" lang="en-US" altLang="ko-KR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나눔명조 ExtraBold" panose="02020603020101020101" pitchFamily="18" charset="-127"/>
                <a:ea typeface="나눔명조 ExtraBold" panose="02020603020101020101" pitchFamily="18" charset="-127"/>
                <a:cs typeface="+mn-cs"/>
              </a:rPr>
              <a:t>, </a:t>
            </a:r>
            <a:r>
              <a:rPr kumimoji="0" lang="ko-KR" alt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나눔명조 ExtraBold" panose="02020603020101020101" pitchFamily="18" charset="-127"/>
                <a:ea typeface="나눔명조 ExtraBold" panose="02020603020101020101" pitchFamily="18" charset="-127"/>
                <a:cs typeface="+mn-cs"/>
              </a:rPr>
              <a:t>전자세금계산서 분석</a:t>
            </a:r>
            <a:endParaRPr kumimoji="0" lang="en-US" altLang="ko-KR" sz="2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나눔명조 ExtraBold" panose="02020603020101020101" pitchFamily="18" charset="-127"/>
              <a:ea typeface="나눔명조 ExtraBold" panose="02020603020101020101" pitchFamily="18" charset="-127"/>
              <a:cs typeface="+mn-cs"/>
            </a:endParaRPr>
          </a:p>
          <a:p>
            <a:pPr marL="0" marR="0" lvl="0" indent="0" algn="ctr" defTabSz="914400" rtl="0" eaLnBrk="1" fontAlgn="auto" latinLnBrk="1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Rix모던고딕 EB" panose="02020603020101020101" pitchFamily="18" charset="-127"/>
                <a:ea typeface="Rix모던고딕 EB" panose="02020603020101020101" pitchFamily="18" charset="-127"/>
                <a:cs typeface="+mn-cs"/>
              </a:rPr>
              <a:t>부동산업 적용하여 </a:t>
            </a:r>
            <a:r>
              <a:rPr kumimoji="0" lang="ko-KR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Rix모던고딕 EB" panose="02020603020101020101" pitchFamily="18" charset="-127"/>
                <a:ea typeface="Rix모던고딕 EB" panose="02020603020101020101" pitchFamily="18" charset="-127"/>
                <a:cs typeface="+mn-cs"/>
              </a:rPr>
              <a:t>이월결손금 한도초과 부인 </a:t>
            </a:r>
            <a:r>
              <a:rPr kumimoji="0" lang="ko-KR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Rix모던고딕 EB" panose="02020603020101020101" pitchFamily="18" charset="-127"/>
                <a:ea typeface="Rix모던고딕 EB" panose="02020603020101020101" pitchFamily="18" charset="-127"/>
                <a:cs typeface="+mn-cs"/>
              </a:rPr>
              <a:t>법인세 등 </a:t>
            </a:r>
            <a:r>
              <a:rPr kumimoji="0" lang="en-US" altLang="ko-KR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Rix모던고딕 EB" panose="02020603020101020101" pitchFamily="18" charset="-127"/>
                <a:ea typeface="Rix모던고딕 EB" panose="02020603020101020101" pitchFamily="18" charset="-127"/>
                <a:cs typeface="+mn-cs"/>
              </a:rPr>
              <a:t>0</a:t>
            </a:r>
            <a:r>
              <a:rPr kumimoji="0" lang="ko-KR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Rix모던고딕 EB" panose="02020603020101020101" pitchFamily="18" charset="-127"/>
                <a:ea typeface="Rix모던고딕 EB" panose="02020603020101020101" pitchFamily="18" charset="-127"/>
                <a:cs typeface="+mn-cs"/>
              </a:rPr>
              <a:t>억원 추징</a:t>
            </a:r>
          </a:p>
        </p:txBody>
      </p:sp>
      <p:pic>
        <p:nvPicPr>
          <p:cNvPr id="5" name="그림 4">
            <a:extLst>
              <a:ext uri="{FF2B5EF4-FFF2-40B4-BE49-F238E27FC236}">
                <a16:creationId xmlns:a16="http://schemas.microsoft.com/office/drawing/2014/main" xmlns="" id="{B42FF04D-4F55-43E4-B3D6-E6AE12739962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88637" y="3478513"/>
            <a:ext cx="886293" cy="869158"/>
          </a:xfrm>
          <a:prstGeom prst="rect">
            <a:avLst/>
          </a:prstGeom>
        </p:spPr>
      </p:pic>
      <p:grpSp>
        <p:nvGrpSpPr>
          <p:cNvPr id="25" name="그룹 24">
            <a:extLst>
              <a:ext uri="{FF2B5EF4-FFF2-40B4-BE49-F238E27FC236}">
                <a16:creationId xmlns:a16="http://schemas.microsoft.com/office/drawing/2014/main" xmlns="" id="{8EC1D936-A24D-4A1F-89FC-9C4412C2AC6C}"/>
              </a:ext>
            </a:extLst>
          </p:cNvPr>
          <p:cNvGrpSpPr/>
          <p:nvPr/>
        </p:nvGrpSpPr>
        <p:grpSpPr>
          <a:xfrm>
            <a:off x="9500551" y="3618633"/>
            <a:ext cx="1315946" cy="1064286"/>
            <a:chOff x="9080520" y="3781510"/>
            <a:chExt cx="1315946" cy="1064286"/>
          </a:xfrm>
        </p:grpSpPr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xmlns="" id="{CBCE693A-222E-40F8-AA11-E9A58F23D168}"/>
                </a:ext>
              </a:extLst>
            </p:cNvPr>
            <p:cNvSpPr txBox="1"/>
            <p:nvPr/>
          </p:nvSpPr>
          <p:spPr>
            <a:xfrm>
              <a:off x="9143641" y="4476464"/>
              <a:ext cx="1189703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ko-KR" altLang="en-US" dirty="0">
                  <a:solidFill>
                    <a:srgbClr val="1D4999"/>
                  </a:solidFill>
                  <a:latin typeface="나눔스퀘어 ExtraBold" panose="020B0600000101010101" pitchFamily="50" charset="-127"/>
                  <a:ea typeface="나눔스퀘어 ExtraBold" panose="020B0600000101010101" pitchFamily="50" charset="-127"/>
                </a:rPr>
                <a:t>국세청</a:t>
              </a:r>
            </a:p>
          </p:txBody>
        </p:sp>
        <p:pic>
          <p:nvPicPr>
            <p:cNvPr id="27" name="_x303253432" descr="EMB00002e20bf7f">
              <a:extLst>
                <a:ext uri="{FF2B5EF4-FFF2-40B4-BE49-F238E27FC236}">
                  <a16:creationId xmlns:a16="http://schemas.microsoft.com/office/drawing/2014/main" xmlns="" id="{2111432C-1B7E-4816-ABF5-E18B272CE921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7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29094" b="35388" l="40695" r="60907">
                          <a14:foregroundMark x1="48502" y1="30380" x2="48502" y2="30380"/>
                          <a14:foregroundMark x1="49059" y1="30148" x2="49059" y2="30148"/>
                          <a14:foregroundMark x1="49129" y1="29731" x2="49129" y2="29731"/>
                          <a14:foregroundMark x1="49059" y1="31169" x2="49059" y2="31169"/>
                          <a14:foregroundMark x1="48571" y1="31633" x2="48571" y2="31633"/>
                          <a14:foregroundMark x1="48223" y1="31262" x2="48223" y2="32004"/>
                          <a14:foregroundMark x1="47596" y1="32560" x2="50871" y2="32792"/>
                          <a14:foregroundMark x1="45714" y1="33395" x2="51986" y2="33349"/>
                          <a14:foregroundMark x1="52265" y1="30519" x2="52404" y2="31772"/>
                          <a14:foregroundMark x1="48571" y1="29777" x2="52195" y2="30241"/>
                          <a14:foregroundMark x1="48014" y1="29545" x2="48014" y2="29545"/>
                          <a14:foregroundMark x1="47247" y1="30473" x2="47247" y2="30473"/>
                          <a14:foregroundMark x1="44042" y1="32978" x2="44042" y2="32978"/>
                          <a14:foregroundMark x1="43693" y1="32560" x2="45505" y2="32468"/>
                          <a14:foregroundMark x1="44460" y1="33488" x2="45505" y2="32468"/>
                          <a14:foregroundMark x1="49756" y1="31030" x2="49756" y2="31030"/>
                          <a14:foregroundMark x1="49895" y1="30891" x2="49895" y2="30891"/>
                          <a14:foregroundMark x1="51498" y1="31122" x2="51498" y2="31122"/>
                          <a14:foregroundMark x1="53380" y1="31633" x2="53380" y2="31633"/>
                          <a14:foregroundMark x1="54146" y1="30473" x2="54146" y2="30473"/>
                          <a14:foregroundMark x1="55192" y1="30705" x2="55192" y2="30705"/>
                          <a14:foregroundMark x1="55192" y1="31169" x2="55192" y2="31169"/>
                          <a14:foregroundMark x1="55610" y1="33256" x2="55610" y2="33256"/>
                          <a14:foregroundMark x1="56655" y1="33766" x2="56655" y2="33766"/>
                          <a14:foregroundMark x1="54913" y1="32468" x2="54913" y2="32468"/>
                          <a14:foregroundMark x1="54913" y1="31725" x2="54913" y2="31725"/>
                          <a14:foregroundMark x1="56585" y1="31725" x2="56585" y2="31725"/>
                          <a14:foregroundMark x1="54913" y1="32746" x2="54913" y2="32746"/>
                          <a14:foregroundMark x1="54634" y1="33163" x2="54634" y2="33163"/>
                          <a14:foregroundMark x1="56864" y1="33349" x2="56864" y2="33349"/>
                          <a14:foregroundMark x1="56864" y1="33117" x2="56864" y2="33117"/>
                          <a14:foregroundMark x1="56864" y1="33673" x2="56864" y2="33673"/>
                          <a14:foregroundMark x1="56864" y1="33813" x2="56864" y2="33813"/>
                          <a14:foregroundMark x1="56794" y1="33766" x2="56794" y2="33766"/>
                          <a14:foregroundMark x1="45226" y1="33905" x2="45226" y2="33905"/>
                          <a14:foregroundMark x1="46760" y1="33673" x2="52125" y2="33673"/>
                          <a14:foregroundMark x1="45226" y1="33952" x2="53310" y2="33952"/>
                          <a14:foregroundMark x1="43136" y1="33952" x2="45087" y2="33952"/>
                          <a14:foregroundMark x1="52962" y1="34137" x2="54564" y2="34137"/>
                          <a14:foregroundMark x1="52613" y1="33998" x2="52962" y2="34184"/>
                          <a14:foregroundMark x1="54564" y1="34184" x2="55261" y2="33952"/>
                          <a14:foregroundMark x1="55261" y1="33998" x2="56725" y2="33998"/>
                          <a14:foregroundMark x1="56934" y1="32839" x2="56934" y2="33998"/>
                          <a14:foregroundMark x1="47666" y1="29174" x2="54007" y2="30334"/>
                          <a14:foregroundMark x1="53798" y1="30288" x2="54704" y2="30009"/>
                          <a14:foregroundMark x1="54774" y1="30009" x2="56864" y2="30473"/>
                          <a14:foregroundMark x1="56934" y1="30473" x2="56864" y2="30983"/>
                          <a14:foregroundMark x1="56934" y1="30844" x2="56934" y2="31122"/>
                          <a14:foregroundMark x1="57003" y1="31076" x2="57282" y2="31262"/>
                          <a14:foregroundMark x1="57003" y1="30983" x2="57282" y2="31308"/>
                          <a14:foregroundMark x1="57213" y1="31308" x2="57282" y2="32468"/>
                          <a14:foregroundMark x1="57282" y1="32560" x2="56864" y2="32839"/>
                          <a14:foregroundMark x1="46341" y1="29917" x2="47596" y2="29128"/>
                          <a14:foregroundMark x1="46341" y1="30009" x2="46411" y2="31679"/>
                          <a14:foregroundMark x1="44948" y1="31540" x2="46481" y2="31633"/>
                          <a14:foregroundMark x1="43066" y1="32236" x2="44948" y2="31540"/>
                          <a14:foregroundMark x1="42997" y1="32375" x2="42997" y2="33905"/>
                          <a14:foregroundMark x1="43066" y1="33998" x2="42997" y2="33952"/>
                          <a14:backgroundMark x1="46132" y1="31447" x2="46132" y2="31447"/>
                          <a14:backgroundMark x1="50801" y1="29545" x2="52474" y2="29870"/>
                          <a14:backgroundMark x1="50871" y1="29592" x2="52195" y2="29870"/>
                          <a14:backgroundMark x1="63972" y1="34230" x2="63972" y2="34230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2499" t="28797" r="42097" b="65563"/>
            <a:stretch/>
          </p:blipFill>
          <p:spPr bwMode="auto">
            <a:xfrm>
              <a:off x="9080520" y="3781510"/>
              <a:ext cx="1315946" cy="72351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30" name="TextBox 29">
            <a:extLst>
              <a:ext uri="{FF2B5EF4-FFF2-40B4-BE49-F238E27FC236}">
                <a16:creationId xmlns:a16="http://schemas.microsoft.com/office/drawing/2014/main" xmlns="" id="{B03CF1F2-0802-4F09-8B34-DDD48977DFFE}"/>
              </a:ext>
            </a:extLst>
          </p:cNvPr>
          <p:cNvSpPr txBox="1"/>
          <p:nvPr/>
        </p:nvSpPr>
        <p:spPr>
          <a:xfrm>
            <a:off x="5159286" y="4380854"/>
            <a:ext cx="172667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1D4999"/>
                </a:solidFill>
                <a:effectLst/>
                <a:uLnTx/>
                <a:uFillTx/>
                <a:latin typeface="나눔스퀘어 ExtraBold" panose="020B0600000101010101" pitchFamily="50" charset="-127"/>
                <a:ea typeface="나눔스퀘어 ExtraBold" panose="020B0600000101010101" pitchFamily="50" charset="-127"/>
              </a:rPr>
              <a:t>대주주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xmlns="" id="{CDC036F1-9A45-47E8-85D3-D6C99C1338E7}"/>
              </a:ext>
            </a:extLst>
          </p:cNvPr>
          <p:cNvSpPr txBox="1"/>
          <p:nvPr/>
        </p:nvSpPr>
        <p:spPr>
          <a:xfrm>
            <a:off x="1227803" y="4384343"/>
            <a:ext cx="189762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1D4999"/>
                </a:solidFill>
                <a:effectLst/>
                <a:uLnTx/>
                <a:uFillTx/>
                <a:latin typeface="나눔스퀘어 ExtraBold" panose="020B0600000101010101" pitchFamily="50" charset="-127"/>
                <a:ea typeface="나눔스퀘어 ExtraBold" panose="020B0600000101010101" pitchFamily="50" charset="-127"/>
              </a:rPr>
              <a:t>㈜□□</a:t>
            </a:r>
            <a:endParaRPr kumimoji="0" lang="en-US" altLang="ko-KR" sz="1800" b="0" i="0" u="none" strike="noStrike" kern="1200" cap="none" spc="0" normalizeH="0" baseline="0" noProof="0" dirty="0">
              <a:ln>
                <a:noFill/>
              </a:ln>
              <a:solidFill>
                <a:srgbClr val="1D4999"/>
              </a:solidFill>
              <a:effectLst/>
              <a:uLnTx/>
              <a:uFillTx/>
              <a:latin typeface="나눔스퀘어 ExtraBold" panose="020B0600000101010101" pitchFamily="50" charset="-127"/>
              <a:ea typeface="나눔스퀘어 ExtraBold" panose="020B0600000101010101" pitchFamily="50" charset="-127"/>
            </a:endParaRPr>
          </a:p>
        </p:txBody>
      </p:sp>
      <p:grpSp>
        <p:nvGrpSpPr>
          <p:cNvPr id="16" name="그룹 15">
            <a:extLst>
              <a:ext uri="{FF2B5EF4-FFF2-40B4-BE49-F238E27FC236}">
                <a16:creationId xmlns:a16="http://schemas.microsoft.com/office/drawing/2014/main" xmlns="" id="{A1063FD0-D066-4902-90BC-DD39450A742B}"/>
              </a:ext>
            </a:extLst>
          </p:cNvPr>
          <p:cNvGrpSpPr/>
          <p:nvPr/>
        </p:nvGrpSpPr>
        <p:grpSpPr>
          <a:xfrm>
            <a:off x="735108" y="5354135"/>
            <a:ext cx="10729017" cy="830997"/>
            <a:chOff x="726143" y="5228625"/>
            <a:chExt cx="10729017" cy="830997"/>
          </a:xfrm>
        </p:grpSpPr>
        <p:sp>
          <p:nvSpPr>
            <p:cNvPr id="2" name="사각형: 둥근 모서리 1">
              <a:extLst>
                <a:ext uri="{FF2B5EF4-FFF2-40B4-BE49-F238E27FC236}">
                  <a16:creationId xmlns:a16="http://schemas.microsoft.com/office/drawing/2014/main" xmlns="" id="{80E55933-1CF2-4367-94E8-4CF5C9F1BA79}"/>
                </a:ext>
              </a:extLst>
            </p:cNvPr>
            <p:cNvSpPr/>
            <p:nvPr/>
          </p:nvSpPr>
          <p:spPr>
            <a:xfrm>
              <a:off x="726143" y="5228625"/>
              <a:ext cx="10729017" cy="830997"/>
            </a:xfrm>
            <a:prstGeom prst="roundRect">
              <a:avLst/>
            </a:prstGeom>
            <a:solidFill>
              <a:schemeClr val="accent2">
                <a:lumMod val="40000"/>
                <a:lumOff val="6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pic>
          <p:nvPicPr>
            <p:cNvPr id="32" name="그림 31">
              <a:extLst>
                <a:ext uri="{FF2B5EF4-FFF2-40B4-BE49-F238E27FC236}">
                  <a16:creationId xmlns:a16="http://schemas.microsoft.com/office/drawing/2014/main" xmlns="" id="{B173227D-82F0-4FCC-A853-F181E5BD0263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93907" y="5349739"/>
              <a:ext cx="630187" cy="630187"/>
            </a:xfrm>
            <a:prstGeom prst="rect">
              <a:avLst/>
            </a:prstGeom>
          </p:spPr>
        </p:pic>
        <p:sp>
          <p:nvSpPr>
            <p:cNvPr id="3" name="TextBox 2">
              <a:extLst>
                <a:ext uri="{FF2B5EF4-FFF2-40B4-BE49-F238E27FC236}">
                  <a16:creationId xmlns:a16="http://schemas.microsoft.com/office/drawing/2014/main" xmlns="" id="{95C9AFAD-37B9-458C-8E3A-C8813B1C12BD}"/>
                </a:ext>
              </a:extLst>
            </p:cNvPr>
            <p:cNvSpPr txBox="1"/>
            <p:nvPr/>
          </p:nvSpPr>
          <p:spPr>
            <a:xfrm>
              <a:off x="1655808" y="5282415"/>
              <a:ext cx="9727632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spcBef>
                  <a:spcPts val="600"/>
                </a:spcBef>
              </a:pPr>
              <a:r>
                <a:rPr lang="ko-KR" altLang="en-US" dirty="0">
                  <a:latin typeface="에스코어 드림 7 ExtraBold" panose="020B0803030302020204" pitchFamily="34" charset="-127"/>
                  <a:ea typeface="에스코어 드림 7 ExtraBold" panose="020B0803030302020204" pitchFamily="34" charset="-127"/>
                </a:rPr>
                <a:t>합계</a:t>
              </a:r>
              <a:r>
                <a:rPr lang="en-US" altLang="ko-KR" dirty="0">
                  <a:latin typeface="에스코어 드림 7 ExtraBold" panose="020B0803030302020204" pitchFamily="34" charset="-127"/>
                  <a:ea typeface="에스코어 드림 7 ExtraBold" panose="020B0803030302020204" pitchFamily="34" charset="-127"/>
                </a:rPr>
                <a:t>B/S</a:t>
              </a:r>
              <a:r>
                <a:rPr lang="ko-KR" altLang="en-US" dirty="0">
                  <a:latin typeface="에스코어 드림 7 ExtraBold" panose="020B0803030302020204" pitchFamily="34" charset="-127"/>
                  <a:ea typeface="에스코어 드림 7 ExtraBold" panose="020B0803030302020204" pitchFamily="34" charset="-127"/>
                </a:rPr>
                <a:t>상 자기주식 증감</a:t>
              </a:r>
              <a:r>
                <a:rPr lang="en-US" altLang="ko-KR" dirty="0">
                  <a:latin typeface="에스코어 드림 7 ExtraBold" panose="020B0803030302020204" pitchFamily="34" charset="-127"/>
                  <a:ea typeface="에스코어 드림 7 ExtraBold" panose="020B0803030302020204" pitchFamily="34" charset="-127"/>
                </a:rPr>
                <a:t>, </a:t>
              </a:r>
              <a:r>
                <a:rPr lang="ko-KR" altLang="en-US" dirty="0">
                  <a:latin typeface="에스코어 드림 7 ExtraBold" panose="020B0803030302020204" pitchFamily="34" charset="-127"/>
                  <a:ea typeface="에스코어 드림 7 ExtraBold" panose="020B0803030302020204" pitchFamily="34" charset="-127"/>
                </a:rPr>
                <a:t>대주주 양도소득세 신고내역</a:t>
              </a:r>
              <a:r>
                <a:rPr lang="en-US" altLang="ko-KR" dirty="0">
                  <a:latin typeface="에스코어 드림 7 ExtraBold" panose="020B0803030302020204" pitchFamily="34" charset="-127"/>
                  <a:ea typeface="에스코어 드림 7 ExtraBold" panose="020B0803030302020204" pitchFamily="34" charset="-127"/>
                </a:rPr>
                <a:t> </a:t>
              </a:r>
              <a:r>
                <a:rPr lang="ko-KR" altLang="en-US" dirty="0">
                  <a:latin typeface="에스코어 드림 7 ExtraBold" panose="020B0803030302020204" pitchFamily="34" charset="-127"/>
                  <a:ea typeface="에스코어 드림 7 ExtraBold" panose="020B0803030302020204" pitchFamily="34" charset="-127"/>
                </a:rPr>
                <a:t>등 분석</a:t>
              </a:r>
              <a:endParaRPr lang="en-US" altLang="ko-KR" dirty="0">
                <a:latin typeface="에스코어 드림 7 ExtraBold" panose="020B0803030302020204" pitchFamily="34" charset="-127"/>
                <a:ea typeface="에스코어 드림 7 ExtraBold" panose="020B0803030302020204" pitchFamily="34" charset="-127"/>
              </a:endParaRPr>
            </a:p>
            <a:p>
              <a:pPr algn="ctr">
                <a:spcBef>
                  <a:spcPts val="600"/>
                </a:spcBef>
              </a:pPr>
              <a:r>
                <a:rPr lang="ko-KR" altLang="en-US" sz="2100" dirty="0">
                  <a:solidFill>
                    <a:srgbClr val="0099CC"/>
                  </a:solidFill>
                  <a:latin typeface="에스코어 드림 7 ExtraBold" panose="020B0803030302020204" pitchFamily="34" charset="-127"/>
                  <a:ea typeface="에스코어 드림 7 ExtraBold" panose="020B0803030302020204" pitchFamily="34" charset="-127"/>
                </a:rPr>
                <a:t>업무무관 가지급금</a:t>
              </a:r>
              <a:r>
                <a:rPr lang="ko-KR" altLang="en-US" sz="2100" dirty="0">
                  <a:latin typeface="에스코어 드림 7 ExtraBold" panose="020B0803030302020204" pitchFamily="34" charset="-127"/>
                  <a:ea typeface="에스코어 드림 7 ExtraBold" panose="020B0803030302020204" pitchFamily="34" charset="-127"/>
                </a:rPr>
                <a:t> 및 대주주 </a:t>
              </a:r>
              <a:r>
                <a:rPr lang="ko-KR" altLang="en-US" sz="2100" dirty="0">
                  <a:solidFill>
                    <a:srgbClr val="0099CC"/>
                  </a:solidFill>
                  <a:latin typeface="에스코어 드림 7 ExtraBold" panose="020B0803030302020204" pitchFamily="34" charset="-127"/>
                  <a:ea typeface="에스코어 드림 7 ExtraBold" panose="020B0803030302020204" pitchFamily="34" charset="-127"/>
                </a:rPr>
                <a:t>의제배당</a:t>
              </a:r>
              <a:r>
                <a:rPr lang="ko-KR" altLang="en-US" sz="2100" dirty="0">
                  <a:latin typeface="에스코어 드림 7 ExtraBold" panose="020B0803030302020204" pitchFamily="34" charset="-127"/>
                  <a:ea typeface="에스코어 드림 7 ExtraBold" panose="020B0803030302020204" pitchFamily="34" charset="-127"/>
                </a:rPr>
                <a:t> 과세로 소득세</a:t>
              </a:r>
              <a:r>
                <a:rPr lang="en-US" altLang="ko-KR" sz="2100" dirty="0">
                  <a:latin typeface="맑은 고딕" panose="020B0503020000020004" pitchFamily="50" charset="-127"/>
                  <a:ea typeface="맑은 고딕" panose="020B0503020000020004" pitchFamily="50" charset="-127"/>
                </a:rPr>
                <a:t>•</a:t>
              </a:r>
              <a:r>
                <a:rPr lang="ko-KR" altLang="en-US" sz="2100" dirty="0">
                  <a:latin typeface="에스코어 드림 7 ExtraBold" panose="020B0803030302020204" pitchFamily="34" charset="-127"/>
                  <a:ea typeface="에스코어 드림 7 ExtraBold" panose="020B0803030302020204" pitchFamily="34" charset="-127"/>
                </a:rPr>
                <a:t>법인세 등 </a:t>
              </a:r>
              <a:r>
                <a:rPr lang="en-US" altLang="ko-KR" sz="2100" dirty="0">
                  <a:latin typeface="에스코어 드림 7 ExtraBold" panose="020B0803030302020204" pitchFamily="34" charset="-127"/>
                  <a:ea typeface="에스코어 드림 7 ExtraBold" panose="020B0803030302020204" pitchFamily="34" charset="-127"/>
                </a:rPr>
                <a:t>0</a:t>
              </a:r>
              <a:r>
                <a:rPr lang="ko-KR" altLang="en-US" sz="2100" dirty="0">
                  <a:latin typeface="에스코어 드림 7 ExtraBold" panose="020B0803030302020204" pitchFamily="34" charset="-127"/>
                  <a:ea typeface="에스코어 드림 7 ExtraBold" panose="020B0803030302020204" pitchFamily="34" charset="-127"/>
                </a:rPr>
                <a:t>억원 추징</a:t>
              </a:r>
            </a:p>
          </p:txBody>
        </p:sp>
      </p:grpSp>
      <p:cxnSp>
        <p:nvCxnSpPr>
          <p:cNvPr id="11" name="직선 화살표 연결선 10">
            <a:extLst>
              <a:ext uri="{FF2B5EF4-FFF2-40B4-BE49-F238E27FC236}">
                <a16:creationId xmlns:a16="http://schemas.microsoft.com/office/drawing/2014/main" xmlns="" id="{984520D7-68FC-4467-AB81-14FF68E1392E}"/>
              </a:ext>
            </a:extLst>
          </p:cNvPr>
          <p:cNvCxnSpPr/>
          <p:nvPr/>
        </p:nvCxnSpPr>
        <p:spPr>
          <a:xfrm>
            <a:off x="6860145" y="4021196"/>
            <a:ext cx="2364711" cy="0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>
            <a:extLst>
              <a:ext uri="{FF2B5EF4-FFF2-40B4-BE49-F238E27FC236}">
                <a16:creationId xmlns:a16="http://schemas.microsoft.com/office/drawing/2014/main" xmlns="" id="{6C7CF7BF-66AF-485E-9F7E-841CABDAC3A5}"/>
              </a:ext>
            </a:extLst>
          </p:cNvPr>
          <p:cNvSpPr txBox="1"/>
          <p:nvPr/>
        </p:nvSpPr>
        <p:spPr>
          <a:xfrm>
            <a:off x="3057520" y="3473580"/>
            <a:ext cx="196009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altLang="en-US" sz="1600" dirty="0">
                <a:latin typeface="에스코어 드림 4 Regular" panose="020B0503030302020204" pitchFamily="34" charset="-127"/>
                <a:ea typeface="에스코어 드림 4 Regular" panose="020B0503030302020204" pitchFamily="34" charset="-127"/>
              </a:rPr>
              <a:t>주식양도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xmlns="" id="{A9CE52D1-3181-4755-A599-BB3EB257AAF8}"/>
              </a:ext>
            </a:extLst>
          </p:cNvPr>
          <p:cNvSpPr txBox="1"/>
          <p:nvPr/>
        </p:nvSpPr>
        <p:spPr>
          <a:xfrm>
            <a:off x="6945350" y="3407617"/>
            <a:ext cx="215610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altLang="en-US" sz="1600" dirty="0">
                <a:latin typeface="에스코어 드림 4 Regular" panose="020B0503030302020204" pitchFamily="34" charset="-127"/>
                <a:ea typeface="에스코어 드림 4 Regular" panose="020B0503030302020204" pitchFamily="34" charset="-127"/>
              </a:rPr>
              <a:t>양도소득세 신고</a:t>
            </a:r>
            <a:endParaRPr lang="en-US" altLang="ko-KR" sz="1600" dirty="0">
              <a:latin typeface="에스코어 드림 4 Regular" panose="020B0503030302020204" pitchFamily="34" charset="-127"/>
              <a:ea typeface="에스코어 드림 4 Regular" panose="020B0503030302020204" pitchFamily="34" charset="-127"/>
            </a:endParaRPr>
          </a:p>
          <a:p>
            <a:pPr algn="ctr"/>
            <a:r>
              <a:rPr lang="en-US" altLang="ko-KR" sz="1200" dirty="0">
                <a:latin typeface="에스코어 드림 4 Regular" panose="020B0503030302020204" pitchFamily="34" charset="-127"/>
                <a:ea typeface="에스코어 드림 4 Regular" panose="020B0503030302020204" pitchFamily="34" charset="-127"/>
              </a:rPr>
              <a:t>(</a:t>
            </a:r>
            <a:r>
              <a:rPr lang="ko-KR" altLang="en-US" sz="1200" dirty="0">
                <a:latin typeface="에스코어 드림 4 Regular" panose="020B0503030302020204" pitchFamily="34" charset="-127"/>
                <a:ea typeface="에스코어 드림 4 Regular" panose="020B0503030302020204" pitchFamily="34" charset="-127"/>
              </a:rPr>
              <a:t>중소기업 주식 </a:t>
            </a:r>
            <a:r>
              <a:rPr lang="en-US" altLang="ko-KR" sz="1200" dirty="0">
                <a:latin typeface="에스코어 드림 4 Regular" panose="020B0503030302020204" pitchFamily="34" charset="-127"/>
                <a:ea typeface="에스코어 드림 4 Regular" panose="020B0503030302020204" pitchFamily="34" charset="-127"/>
              </a:rPr>
              <a:t>10%)</a:t>
            </a:r>
            <a:endParaRPr lang="ko-KR" altLang="en-US" sz="1200" dirty="0">
              <a:latin typeface="에스코어 드림 4 Regular" panose="020B0503030302020204" pitchFamily="34" charset="-127"/>
              <a:ea typeface="에스코어 드림 4 Regular" panose="020B0503030302020204" pitchFamily="34" charset="-127"/>
            </a:endParaRPr>
          </a:p>
        </p:txBody>
      </p:sp>
      <p:pic>
        <p:nvPicPr>
          <p:cNvPr id="40" name="그림 39">
            <a:extLst>
              <a:ext uri="{FF2B5EF4-FFF2-40B4-BE49-F238E27FC236}">
                <a16:creationId xmlns:a16="http://schemas.microsoft.com/office/drawing/2014/main" xmlns="" id="{E601996F-BCCE-4399-89AF-B7965149D9EC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8669" y="3451797"/>
            <a:ext cx="1034890" cy="904673"/>
          </a:xfrm>
          <a:prstGeom prst="rect">
            <a:avLst/>
          </a:prstGeom>
        </p:spPr>
      </p:pic>
      <p:cxnSp>
        <p:nvCxnSpPr>
          <p:cNvPr id="41" name="직선 화살표 연결선 40">
            <a:extLst>
              <a:ext uri="{FF2B5EF4-FFF2-40B4-BE49-F238E27FC236}">
                <a16:creationId xmlns:a16="http://schemas.microsoft.com/office/drawing/2014/main" xmlns="" id="{E73E0FB4-5D8E-45D2-B1B5-DE5245BB4691}"/>
              </a:ext>
            </a:extLst>
          </p:cNvPr>
          <p:cNvCxnSpPr>
            <a:cxnSpLocks/>
          </p:cNvCxnSpPr>
          <p:nvPr/>
        </p:nvCxnSpPr>
        <p:spPr>
          <a:xfrm rot="10800000">
            <a:off x="2920279" y="3929488"/>
            <a:ext cx="2364711" cy="0"/>
          </a:xfrm>
          <a:prstGeom prst="straightConnector1">
            <a:avLst/>
          </a:prstGeom>
          <a:ln w="57150">
            <a:solidFill>
              <a:schemeClr val="tx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직선 화살표 연결선 41">
            <a:extLst>
              <a:ext uri="{FF2B5EF4-FFF2-40B4-BE49-F238E27FC236}">
                <a16:creationId xmlns:a16="http://schemas.microsoft.com/office/drawing/2014/main" xmlns="" id="{2992D4D7-B801-4673-9AB9-8E0DCFC3F18D}"/>
              </a:ext>
            </a:extLst>
          </p:cNvPr>
          <p:cNvCxnSpPr>
            <a:cxnSpLocks/>
          </p:cNvCxnSpPr>
          <p:nvPr/>
        </p:nvCxnSpPr>
        <p:spPr>
          <a:xfrm>
            <a:off x="2938455" y="4107055"/>
            <a:ext cx="2364711" cy="0"/>
          </a:xfrm>
          <a:prstGeom prst="straightConnector1">
            <a:avLst/>
          </a:prstGeom>
          <a:ln w="57150">
            <a:solidFill>
              <a:schemeClr val="tx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3" name="TextBox 42">
            <a:extLst>
              <a:ext uri="{FF2B5EF4-FFF2-40B4-BE49-F238E27FC236}">
                <a16:creationId xmlns:a16="http://schemas.microsoft.com/office/drawing/2014/main" xmlns="" id="{B2D195F4-4CEC-44E1-8BFB-CE9C65F21AF7}"/>
              </a:ext>
            </a:extLst>
          </p:cNvPr>
          <p:cNvSpPr txBox="1"/>
          <p:nvPr/>
        </p:nvSpPr>
        <p:spPr>
          <a:xfrm>
            <a:off x="3084085" y="4221599"/>
            <a:ext cx="196009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altLang="en-US" sz="1600" dirty="0">
                <a:latin typeface="에스코어 드림 4 Regular" panose="020B0503030302020204" pitchFamily="34" charset="-127"/>
                <a:ea typeface="에스코어 드림 4 Regular" panose="020B0503030302020204" pitchFamily="34" charset="-127"/>
              </a:rPr>
              <a:t>상법 위반 분은 </a:t>
            </a:r>
            <a:endParaRPr lang="en-US" altLang="ko-KR" sz="1600" dirty="0">
              <a:latin typeface="에스코어 드림 4 Regular" panose="020B0503030302020204" pitchFamily="34" charset="-127"/>
              <a:ea typeface="에스코어 드림 4 Regular" panose="020B0503030302020204" pitchFamily="34" charset="-127"/>
            </a:endParaRPr>
          </a:p>
          <a:p>
            <a:pPr algn="ctr"/>
            <a:r>
              <a:rPr lang="ko-KR" altLang="en-US" sz="1600" dirty="0">
                <a:latin typeface="에스코어 드림 4 Regular" panose="020B0503030302020204" pitchFamily="34" charset="-127"/>
                <a:ea typeface="에스코어 드림 4 Regular" panose="020B0503030302020204" pitchFamily="34" charset="-127"/>
              </a:rPr>
              <a:t>업무무관 가지급금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xmlns="" id="{E3547068-9AC9-412F-ACBB-6FE4726C12CB}"/>
              </a:ext>
            </a:extLst>
          </p:cNvPr>
          <p:cNvSpPr txBox="1"/>
          <p:nvPr/>
        </p:nvSpPr>
        <p:spPr>
          <a:xfrm>
            <a:off x="10118727" y="1348736"/>
            <a:ext cx="200425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1200" dirty="0">
                <a:solidFill>
                  <a:schemeClr val="bg1"/>
                </a:solidFill>
                <a:latin typeface="에스코어 드림 6 Bold" panose="020B0703030302020204" pitchFamily="34" charset="-127"/>
                <a:ea typeface="에스코어 드림 6 Bold" panose="020B0703030302020204" pitchFamily="34" charset="-127"/>
              </a:rPr>
              <a:t>신고내용확인 및 조사사례</a:t>
            </a:r>
            <a:endParaRPr lang="ko-KR" altLang="en-US" dirty="0">
              <a:solidFill>
                <a:schemeClr val="bg1"/>
              </a:solidFill>
              <a:latin typeface="에스코어 드림 6 Bold" panose="020B0703030302020204" pitchFamily="34" charset="-127"/>
              <a:ea typeface="에스코어 드림 6 Bold" panose="020B0703030302020204" pitchFamily="34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18992460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그림 8">
            <a:extLst>
              <a:ext uri="{FF2B5EF4-FFF2-40B4-BE49-F238E27FC236}">
                <a16:creationId xmlns:a16="http://schemas.microsoft.com/office/drawing/2014/main" xmlns="" id="{3B1A5D79-5902-41C8-BAED-76B0149ED52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848" b="16848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3" name="사각형: 둥근 모서리 12">
            <a:extLst>
              <a:ext uri="{FF2B5EF4-FFF2-40B4-BE49-F238E27FC236}">
                <a16:creationId xmlns:a16="http://schemas.microsoft.com/office/drawing/2014/main" xmlns="" id="{B0AAEF71-D79C-4536-A1D5-3BE6B62106F3}"/>
              </a:ext>
            </a:extLst>
          </p:cNvPr>
          <p:cNvSpPr/>
          <p:nvPr/>
        </p:nvSpPr>
        <p:spPr>
          <a:xfrm>
            <a:off x="195654" y="614106"/>
            <a:ext cx="11788030" cy="5796236"/>
          </a:xfrm>
          <a:prstGeom prst="roundRect">
            <a:avLst>
              <a:gd name="adj" fmla="val 3684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dirty="0">
                <a:solidFill>
                  <a:srgbClr val="0A1834"/>
                </a:solidFill>
              </a:rPr>
              <a:t>		</a:t>
            </a:r>
          </a:p>
          <a:p>
            <a:pPr algn="ctr"/>
            <a:r>
              <a:rPr lang="en-US" altLang="ko-KR" dirty="0">
                <a:solidFill>
                  <a:srgbClr val="0A1834"/>
                </a:solidFill>
              </a:rPr>
              <a:t>							</a:t>
            </a:r>
            <a:endParaRPr lang="ko-KR" altLang="en-US" dirty="0">
              <a:solidFill>
                <a:srgbClr val="0A1834"/>
              </a:solidFill>
            </a:endParaRPr>
          </a:p>
        </p:txBody>
      </p:sp>
      <p:pic>
        <p:nvPicPr>
          <p:cNvPr id="4" name="그림 3">
            <a:extLst>
              <a:ext uri="{FF2B5EF4-FFF2-40B4-BE49-F238E27FC236}">
                <a16:creationId xmlns:a16="http://schemas.microsoft.com/office/drawing/2014/main" xmlns="" id="{C9BCA64D-037A-49F7-A300-3CB2DC9B6C0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212245" y="0"/>
            <a:ext cx="1785671" cy="552517"/>
          </a:xfrm>
          <a:prstGeom prst="rect">
            <a:avLst/>
          </a:prstGeom>
        </p:spPr>
      </p:pic>
      <p:pic>
        <p:nvPicPr>
          <p:cNvPr id="14" name="그림 13">
            <a:extLst>
              <a:ext uri="{FF2B5EF4-FFF2-40B4-BE49-F238E27FC236}">
                <a16:creationId xmlns:a16="http://schemas.microsoft.com/office/drawing/2014/main" xmlns="" id="{0D9592AB-2BA6-4E77-9EDF-C43A691759C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07896" y="6459624"/>
            <a:ext cx="1525434" cy="355996"/>
          </a:xfrm>
          <a:prstGeom prst="rect">
            <a:avLst/>
          </a:prstGeom>
        </p:spPr>
      </p:pic>
      <p:sp>
        <p:nvSpPr>
          <p:cNvPr id="37" name="TextBox 36">
            <a:extLst>
              <a:ext uri="{FF2B5EF4-FFF2-40B4-BE49-F238E27FC236}">
                <a16:creationId xmlns:a16="http://schemas.microsoft.com/office/drawing/2014/main" xmlns="" id="{3A8C9166-5D9C-4CD9-9582-0B9841FC481C}"/>
              </a:ext>
            </a:extLst>
          </p:cNvPr>
          <p:cNvSpPr txBox="1"/>
          <p:nvPr/>
        </p:nvSpPr>
        <p:spPr>
          <a:xfrm>
            <a:off x="10879671" y="1407459"/>
            <a:ext cx="150582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1200" dirty="0">
                <a:solidFill>
                  <a:schemeClr val="bg1"/>
                </a:solidFill>
                <a:latin typeface="에스코어 드림 6 Bold" panose="020B0703030302020204" pitchFamily="34" charset="-127"/>
                <a:ea typeface="에스코어 드림 6 Bold" panose="020B0703030302020204" pitchFamily="34" charset="-127"/>
              </a:rPr>
              <a:t>세정지원 방안</a:t>
            </a:r>
            <a:endParaRPr lang="ko-KR" altLang="en-US" dirty="0">
              <a:solidFill>
                <a:schemeClr val="bg1"/>
              </a:solidFill>
              <a:latin typeface="에스코어 드림 6 Bold" panose="020B0703030302020204" pitchFamily="34" charset="-127"/>
              <a:ea typeface="에스코어 드림 6 Bold" panose="020B0703030302020204" pitchFamily="34" charset="-127"/>
            </a:endParaRPr>
          </a:p>
        </p:txBody>
      </p:sp>
      <p:grpSp>
        <p:nvGrpSpPr>
          <p:cNvPr id="80" name="그룹 79">
            <a:extLst>
              <a:ext uri="{FF2B5EF4-FFF2-40B4-BE49-F238E27FC236}">
                <a16:creationId xmlns:a16="http://schemas.microsoft.com/office/drawing/2014/main" xmlns="" id="{F11AF6BA-C012-4C15-ADE7-319A35B9B795}"/>
              </a:ext>
            </a:extLst>
          </p:cNvPr>
          <p:cNvGrpSpPr/>
          <p:nvPr/>
        </p:nvGrpSpPr>
        <p:grpSpPr>
          <a:xfrm>
            <a:off x="2159252" y="812975"/>
            <a:ext cx="9826567" cy="795757"/>
            <a:chOff x="2159252" y="871698"/>
            <a:chExt cx="9826567" cy="795757"/>
          </a:xfrm>
        </p:grpSpPr>
        <p:grpSp>
          <p:nvGrpSpPr>
            <p:cNvPr id="82" name="Group 27">
              <a:extLst>
                <a:ext uri="{FF2B5EF4-FFF2-40B4-BE49-F238E27FC236}">
                  <a16:creationId xmlns:a16="http://schemas.microsoft.com/office/drawing/2014/main" xmlns="" id="{6860AD1B-AFBB-454C-85E4-95DB6CE39FBE}"/>
                </a:ext>
              </a:extLst>
            </p:cNvPr>
            <p:cNvGrpSpPr/>
            <p:nvPr/>
          </p:nvGrpSpPr>
          <p:grpSpPr>
            <a:xfrm>
              <a:off x="3910467" y="871698"/>
              <a:ext cx="8075352" cy="795757"/>
              <a:chOff x="4605654" y="1824853"/>
              <a:chExt cx="6566322" cy="811606"/>
            </a:xfrm>
          </p:grpSpPr>
          <p:sp>
            <p:nvSpPr>
              <p:cNvPr id="86" name="Rectangle 28">
                <a:extLst>
                  <a:ext uri="{FF2B5EF4-FFF2-40B4-BE49-F238E27FC236}">
                    <a16:creationId xmlns:a16="http://schemas.microsoft.com/office/drawing/2014/main" xmlns="" id="{C14A02B2-ED7D-4653-976E-3D463CFE6ED3}"/>
                  </a:ext>
                </a:extLst>
              </p:cNvPr>
              <p:cNvSpPr/>
              <p:nvPr/>
            </p:nvSpPr>
            <p:spPr>
              <a:xfrm>
                <a:off x="4780729" y="2174794"/>
                <a:ext cx="6391247" cy="461665"/>
              </a:xfrm>
              <a:prstGeom prst="rect">
                <a:avLst/>
              </a:prstGeom>
              <a:solidFill>
                <a:srgbClr val="7C7C7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r>
                  <a:rPr lang="ko-KR" altLang="en-US" sz="2000" dirty="0">
                    <a:latin typeface="에스코어 드림 6 Bold" panose="020B0703030302020204" pitchFamily="34" charset="-127"/>
                    <a:ea typeface="에스코어 드림 6 Bold" panose="020B0703030302020204" pitchFamily="34" charset="-127"/>
                  </a:rPr>
                  <a:t>           이월결손금 과다공제</a:t>
                </a:r>
                <a:endParaRPr lang="en-US" sz="2000" dirty="0">
                  <a:latin typeface="에스코어 드림 6 Bold" panose="020B0703030302020204" pitchFamily="34" charset="-127"/>
                  <a:ea typeface="에스코어 드림 6 Bold" panose="020B0703030302020204" pitchFamily="34" charset="-127"/>
                </a:endParaRPr>
              </a:p>
            </p:txBody>
          </p:sp>
          <p:sp>
            <p:nvSpPr>
              <p:cNvPr id="87" name="Parallelogram 31">
                <a:extLst>
                  <a:ext uri="{FF2B5EF4-FFF2-40B4-BE49-F238E27FC236}">
                    <a16:creationId xmlns:a16="http://schemas.microsoft.com/office/drawing/2014/main" xmlns="" id="{83B26E31-76B3-40FC-9726-ED67ED594041}"/>
                  </a:ext>
                </a:extLst>
              </p:cNvPr>
              <p:cNvSpPr/>
              <p:nvPr/>
            </p:nvSpPr>
            <p:spPr>
              <a:xfrm rot="5400000" flipH="1">
                <a:off x="4636437" y="1996338"/>
                <a:ext cx="777696" cy="489893"/>
              </a:xfrm>
              <a:prstGeom prst="parallelogram">
                <a:avLst>
                  <a:gd name="adj" fmla="val 55606"/>
                </a:avLst>
              </a:prstGeom>
              <a:solidFill>
                <a:srgbClr val="C9C9C9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8" name="Arrow: Pentagon 29">
                <a:extLst>
                  <a:ext uri="{FF2B5EF4-FFF2-40B4-BE49-F238E27FC236}">
                    <a16:creationId xmlns:a16="http://schemas.microsoft.com/office/drawing/2014/main" xmlns="" id="{0F4D7DB0-C2FF-45CA-84D4-790B40D8175D}"/>
                  </a:ext>
                </a:extLst>
              </p:cNvPr>
              <p:cNvSpPr/>
              <p:nvPr/>
            </p:nvSpPr>
            <p:spPr>
              <a:xfrm flipH="1">
                <a:off x="4605654" y="1838843"/>
                <a:ext cx="668642" cy="452912"/>
              </a:xfrm>
              <a:prstGeom prst="homePlate">
                <a:avLst>
                  <a:gd name="adj" fmla="val 43906"/>
                </a:avLst>
              </a:prstGeom>
              <a:solidFill>
                <a:schemeClr val="accent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89" name="TextBox 88">
                <a:extLst>
                  <a:ext uri="{FF2B5EF4-FFF2-40B4-BE49-F238E27FC236}">
                    <a16:creationId xmlns:a16="http://schemas.microsoft.com/office/drawing/2014/main" xmlns="" id="{DC757DF6-89C8-471B-A4D9-8BC5E7B7A466}"/>
                  </a:ext>
                </a:extLst>
              </p:cNvPr>
              <p:cNvSpPr txBox="1"/>
              <p:nvPr/>
            </p:nvSpPr>
            <p:spPr>
              <a:xfrm>
                <a:off x="4758354" y="1824853"/>
                <a:ext cx="489894" cy="47086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altLang="ko-KR" sz="2400" b="1" dirty="0">
                    <a:solidFill>
                      <a:schemeClr val="bg1"/>
                    </a:solidFill>
                    <a:latin typeface="맑은 고딕" panose="020B0503020000020004" pitchFamily="50" charset="-127"/>
                    <a:ea typeface="맑은 고딕" panose="020B0503020000020004" pitchFamily="50" charset="-127"/>
                    <a:cs typeface="Arial" pitchFamily="34" charset="0"/>
                  </a:rPr>
                  <a:t>Ⅰ</a:t>
                </a:r>
                <a:endParaRPr lang="ko-KR" altLang="en-US" sz="2400" b="1" dirty="0">
                  <a:solidFill>
                    <a:schemeClr val="bg1"/>
                  </a:solidFill>
                  <a:cs typeface="Arial" pitchFamily="34" charset="0"/>
                </a:endParaRPr>
              </a:p>
            </p:txBody>
          </p:sp>
        </p:grpSp>
        <p:grpSp>
          <p:nvGrpSpPr>
            <p:cNvPr id="83" name="그룹 82">
              <a:extLst>
                <a:ext uri="{FF2B5EF4-FFF2-40B4-BE49-F238E27FC236}">
                  <a16:creationId xmlns:a16="http://schemas.microsoft.com/office/drawing/2014/main" xmlns="" id="{3E33EC9A-3945-4B8A-BF12-D07B46AF2615}"/>
                </a:ext>
              </a:extLst>
            </p:cNvPr>
            <p:cNvGrpSpPr/>
            <p:nvPr/>
          </p:nvGrpSpPr>
          <p:grpSpPr>
            <a:xfrm>
              <a:off x="2159252" y="885415"/>
              <a:ext cx="2571331" cy="444066"/>
              <a:chOff x="2159252" y="885415"/>
              <a:chExt cx="2571331" cy="444066"/>
            </a:xfrm>
          </p:grpSpPr>
          <p:sp>
            <p:nvSpPr>
              <p:cNvPr id="84" name="Arrow: Pentagon 29">
                <a:extLst>
                  <a:ext uri="{FF2B5EF4-FFF2-40B4-BE49-F238E27FC236}">
                    <a16:creationId xmlns:a16="http://schemas.microsoft.com/office/drawing/2014/main" xmlns="" id="{FE6691BF-DB78-4786-958F-06BF48756ACB}"/>
                  </a:ext>
                </a:extLst>
              </p:cNvPr>
              <p:cNvSpPr/>
              <p:nvPr/>
            </p:nvSpPr>
            <p:spPr>
              <a:xfrm flipH="1">
                <a:off x="2159252" y="885415"/>
                <a:ext cx="2571331" cy="444066"/>
              </a:xfrm>
              <a:prstGeom prst="homePlate">
                <a:avLst>
                  <a:gd name="adj" fmla="val 43906"/>
                </a:avLst>
              </a:prstGeom>
              <a:solidFill>
                <a:srgbClr val="A5A5A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85" name="TextBox 84">
                <a:extLst>
                  <a:ext uri="{FF2B5EF4-FFF2-40B4-BE49-F238E27FC236}">
                    <a16:creationId xmlns:a16="http://schemas.microsoft.com/office/drawing/2014/main" xmlns="" id="{B2F03029-1759-43EA-A6E0-767736B86758}"/>
                  </a:ext>
                </a:extLst>
              </p:cNvPr>
              <p:cNvSpPr txBox="1"/>
              <p:nvPr/>
            </p:nvSpPr>
            <p:spPr>
              <a:xfrm>
                <a:off x="2416029" y="922032"/>
                <a:ext cx="2162291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altLang="ko-KR" b="1" dirty="0">
                    <a:solidFill>
                      <a:schemeClr val="bg1"/>
                    </a:solidFill>
                    <a:latin typeface="맑은 고딕" panose="020B0503020000020004" pitchFamily="50" charset="-127"/>
                    <a:ea typeface="맑은 고딕" panose="020B0503020000020004" pitchFamily="50" charset="-127"/>
                    <a:cs typeface="Arial" pitchFamily="34" charset="0"/>
                  </a:rPr>
                  <a:t>Ⅲ. </a:t>
                </a:r>
                <a:r>
                  <a:rPr lang="ko-KR" altLang="en-US" b="1" dirty="0">
                    <a:solidFill>
                      <a:schemeClr val="bg1"/>
                    </a:solidFill>
                    <a:latin typeface="맑은 고딕" panose="020B0503020000020004" pitchFamily="50" charset="-127"/>
                    <a:ea typeface="맑은 고딕" panose="020B0503020000020004" pitchFamily="50" charset="-127"/>
                    <a:cs typeface="Arial" pitchFamily="34" charset="0"/>
                  </a:rPr>
                  <a:t>신고내용확인</a:t>
                </a:r>
                <a:endParaRPr lang="ko-KR" altLang="en-US" b="1" dirty="0">
                  <a:solidFill>
                    <a:schemeClr val="bg1"/>
                  </a:solidFill>
                  <a:cs typeface="Arial" pitchFamily="34" charset="0"/>
                </a:endParaRPr>
              </a:p>
            </p:txBody>
          </p:sp>
        </p:grpSp>
      </p:grpSp>
      <p:sp>
        <p:nvSpPr>
          <p:cNvPr id="18" name="TextBox 17">
            <a:extLst>
              <a:ext uri="{FF2B5EF4-FFF2-40B4-BE49-F238E27FC236}">
                <a16:creationId xmlns:a16="http://schemas.microsoft.com/office/drawing/2014/main" xmlns="" id="{3FBFF05F-0E12-4E6B-8242-3217C2D5D59B}"/>
              </a:ext>
            </a:extLst>
          </p:cNvPr>
          <p:cNvSpPr txBox="1"/>
          <p:nvPr/>
        </p:nvSpPr>
        <p:spPr>
          <a:xfrm>
            <a:off x="0" y="1799705"/>
            <a:ext cx="1218216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Rix모던고딕 B" panose="02020603020101020101" pitchFamily="18" charset="-127"/>
                <a:ea typeface="Rix모던고딕 B" panose="02020603020101020101" pitchFamily="18" charset="-127"/>
              </a:rPr>
              <a:t>실제 영위하는 업종과 다른 업종으로 신고하면서 </a:t>
            </a:r>
            <a:r>
              <a:rPr kumimoji="0" lang="ko-KR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Rix모던고딕 B" panose="02020603020101020101" pitchFamily="18" charset="-127"/>
                <a:ea typeface="Rix모던고딕 B" panose="02020603020101020101" pitchFamily="18" charset="-127"/>
              </a:rPr>
              <a:t>이월결손금 공제한도</a:t>
            </a:r>
            <a:r>
              <a:rPr kumimoji="0" lang="ko-KR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Rix모던고딕 B" panose="02020603020101020101" pitchFamily="18" charset="-127"/>
                <a:ea typeface="Rix모던고딕 B" panose="02020603020101020101" pitchFamily="18" charset="-127"/>
              </a:rPr>
              <a:t>를 </a:t>
            </a:r>
            <a:r>
              <a:rPr kumimoji="0" lang="ko-KR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Rix모던고딕 B" panose="02020603020101020101" pitchFamily="18" charset="-127"/>
                <a:ea typeface="Rix모던고딕 B" panose="02020603020101020101" pitchFamily="18" charset="-127"/>
              </a:rPr>
              <a:t>초과</a:t>
            </a:r>
            <a:r>
              <a:rPr kumimoji="0" lang="ko-KR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Rix모던고딕 B" panose="02020603020101020101" pitchFamily="18" charset="-127"/>
                <a:ea typeface="Rix모던고딕 B" panose="02020603020101020101" pitchFamily="18" charset="-127"/>
              </a:rPr>
              <a:t>하여 적용</a:t>
            </a:r>
          </a:p>
        </p:txBody>
      </p:sp>
      <p:sp>
        <p:nvSpPr>
          <p:cNvPr id="19" name="직사각형 18">
            <a:extLst>
              <a:ext uri="{FF2B5EF4-FFF2-40B4-BE49-F238E27FC236}">
                <a16:creationId xmlns:a16="http://schemas.microsoft.com/office/drawing/2014/main" xmlns="" id="{6B87BF4F-F72A-454E-89FF-37D667F2277B}"/>
              </a:ext>
            </a:extLst>
          </p:cNvPr>
          <p:cNvSpPr/>
          <p:nvPr/>
        </p:nvSpPr>
        <p:spPr>
          <a:xfrm>
            <a:off x="781665" y="2509658"/>
            <a:ext cx="10628670" cy="2616889"/>
          </a:xfrm>
          <a:prstGeom prst="rect">
            <a:avLst/>
          </a:prstGeom>
          <a:noFill/>
          <a:ln w="6350" cap="rnd">
            <a:solidFill>
              <a:schemeClr val="bg1">
                <a:lumMod val="75000"/>
              </a:schemeClr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-윤고딕330" panose="02030504000101010101" pitchFamily="18" charset="-127"/>
              <a:ea typeface="-윤고딕330" panose="02030504000101010101" pitchFamily="18" charset="-127"/>
              <a:cs typeface="+mn-cs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xmlns="" id="{0C3B2198-1FDD-42D5-BC70-4E3E75054C3E}"/>
              </a:ext>
            </a:extLst>
          </p:cNvPr>
          <p:cNvSpPr txBox="1"/>
          <p:nvPr/>
        </p:nvSpPr>
        <p:spPr>
          <a:xfrm>
            <a:off x="801176" y="2530331"/>
            <a:ext cx="1062867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Rix모던고딕 B" panose="02020603020101020101" pitchFamily="18" charset="-127"/>
                <a:ea typeface="Rix모던고딕 B" panose="02020603020101020101" pitchFamily="18" charset="-127"/>
                <a:cs typeface="+mn-cs"/>
              </a:rPr>
              <a:t>부동산 시행사</a:t>
            </a:r>
            <a:r>
              <a:rPr kumimoji="0" lang="en-US" altLang="ko-KR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Rix모던고딕 B" panose="02020603020101020101" pitchFamily="18" charset="-127"/>
                <a:ea typeface="Rix모던고딕 B" panose="02020603020101020101" pitchFamily="18" charset="-127"/>
                <a:cs typeface="+mn-cs"/>
              </a:rPr>
              <a:t>(</a:t>
            </a:r>
            <a:r>
              <a:rPr kumimoji="0" lang="ko-KR" altLang="en-US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Rix모던고딕 B" panose="02020603020101020101" pitchFamily="18" charset="-127"/>
                <a:ea typeface="Rix모던고딕 B" panose="02020603020101020101" pitchFamily="18" charset="-127"/>
                <a:cs typeface="+mn-cs"/>
              </a:rPr>
              <a:t>부동산업</a:t>
            </a:r>
            <a:r>
              <a:rPr kumimoji="0" lang="en-US" altLang="ko-KR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Rix모던고딕 B" panose="02020603020101020101" pitchFamily="18" charset="-127"/>
                <a:ea typeface="Rix모던고딕 B" panose="02020603020101020101" pitchFamily="18" charset="-127"/>
                <a:cs typeface="+mn-cs"/>
              </a:rPr>
              <a:t>)</a:t>
            </a:r>
            <a:r>
              <a:rPr kumimoji="0" lang="ko-KR" altLang="en-US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Rix모던고딕 B" panose="02020603020101020101" pitchFamily="18" charset="-127"/>
                <a:ea typeface="Rix모던고딕 B" panose="02020603020101020101" pitchFamily="18" charset="-127"/>
                <a:cs typeface="+mn-cs"/>
              </a:rPr>
              <a:t>인 ㈜□□는 법인세 </a:t>
            </a:r>
            <a:r>
              <a:rPr kumimoji="0" lang="ko-KR" altLang="en-US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Rix모던고딕 B" panose="02020603020101020101" pitchFamily="18" charset="-127"/>
                <a:ea typeface="Rix모던고딕 B" panose="02020603020101020101" pitchFamily="18" charset="-127"/>
                <a:cs typeface="+mn-cs"/>
              </a:rPr>
              <a:t>신고시</a:t>
            </a:r>
            <a:r>
              <a:rPr kumimoji="0" lang="ko-KR" altLang="en-US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Rix모던고딕 B" panose="02020603020101020101" pitchFamily="18" charset="-127"/>
                <a:ea typeface="Rix모던고딕 B" panose="02020603020101020101" pitchFamily="18" charset="-127"/>
                <a:cs typeface="+mn-cs"/>
              </a:rPr>
              <a:t> 건설업</a:t>
            </a:r>
            <a:r>
              <a:rPr kumimoji="0" lang="en-US" altLang="ko-KR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Rix모던고딕 B" panose="02020603020101020101" pitchFamily="18" charset="-127"/>
                <a:ea typeface="Rix모던고딕 B" panose="02020603020101020101" pitchFamily="18" charset="-127"/>
                <a:cs typeface="+mn-cs"/>
              </a:rPr>
              <a:t>(</a:t>
            </a:r>
            <a:r>
              <a:rPr kumimoji="0" lang="ko-KR" altLang="en-US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Rix모던고딕 B" panose="02020603020101020101" pitchFamily="18" charset="-127"/>
                <a:ea typeface="Rix모던고딕 B" panose="02020603020101020101" pitchFamily="18" charset="-127"/>
                <a:cs typeface="+mn-cs"/>
              </a:rPr>
              <a:t>중소기업</a:t>
            </a:r>
            <a:r>
              <a:rPr kumimoji="0" lang="en-US" altLang="ko-KR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Rix모던고딕 B" panose="02020603020101020101" pitchFamily="18" charset="-127"/>
                <a:ea typeface="Rix모던고딕 B" panose="02020603020101020101" pitchFamily="18" charset="-127"/>
                <a:cs typeface="+mn-cs"/>
              </a:rPr>
              <a:t>)</a:t>
            </a:r>
            <a:r>
              <a:rPr kumimoji="0" lang="ko-KR" altLang="en-US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Rix모던고딕 B" panose="02020603020101020101" pitchFamily="18" charset="-127"/>
                <a:ea typeface="Rix모던고딕 B" panose="02020603020101020101" pitchFamily="18" charset="-127"/>
                <a:cs typeface="+mn-cs"/>
              </a:rPr>
              <a:t>으로 이월결손금 </a:t>
            </a:r>
            <a:r>
              <a:rPr kumimoji="0" lang="en-US" altLang="ko-KR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Rix모던고딕 B" panose="02020603020101020101" pitchFamily="18" charset="-127"/>
                <a:ea typeface="Rix모던고딕 B" panose="02020603020101020101" pitchFamily="18" charset="-127"/>
                <a:cs typeface="+mn-cs"/>
              </a:rPr>
              <a:t>100% </a:t>
            </a:r>
            <a:r>
              <a:rPr kumimoji="0" lang="ko-KR" altLang="en-US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Rix모던고딕 B" panose="02020603020101020101" pitchFamily="18" charset="-127"/>
                <a:ea typeface="Rix모던고딕 B" panose="02020603020101020101" pitchFamily="18" charset="-127"/>
                <a:cs typeface="+mn-cs"/>
              </a:rPr>
              <a:t>공제하여 신고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xmlns="" id="{3B7E4C22-DEE0-4477-8E97-34DB76447ACF}"/>
              </a:ext>
            </a:extLst>
          </p:cNvPr>
          <p:cNvSpPr txBox="1"/>
          <p:nvPr/>
        </p:nvSpPr>
        <p:spPr>
          <a:xfrm>
            <a:off x="801177" y="5206243"/>
            <a:ext cx="10609158" cy="877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1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나눔명조 ExtraBold" panose="02020603020101020101" pitchFamily="18" charset="-127"/>
                <a:ea typeface="나눔명조 ExtraBold" panose="02020603020101020101" pitchFamily="18" charset="-127"/>
                <a:cs typeface="+mn-cs"/>
              </a:rPr>
              <a:t>손익계산서</a:t>
            </a:r>
            <a:r>
              <a:rPr kumimoji="0" lang="en-US" altLang="ko-KR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나눔명조 ExtraBold" panose="02020603020101020101" pitchFamily="18" charset="-127"/>
                <a:ea typeface="나눔명조 ExtraBold" panose="02020603020101020101" pitchFamily="18" charset="-127"/>
                <a:cs typeface="+mn-cs"/>
              </a:rPr>
              <a:t>, (</a:t>
            </a:r>
            <a:r>
              <a:rPr kumimoji="0" lang="ko-KR" alt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나눔명조 ExtraBold" panose="02020603020101020101" pitchFamily="18" charset="-127"/>
                <a:ea typeface="나눔명조 ExtraBold" panose="02020603020101020101" pitchFamily="18" charset="-127"/>
                <a:cs typeface="+mn-cs"/>
              </a:rPr>
              <a:t>분양ㆍ공사</a:t>
            </a:r>
            <a:r>
              <a:rPr kumimoji="0" lang="en-US" altLang="ko-KR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나눔명조 ExtraBold" panose="02020603020101020101" pitchFamily="18" charset="-127"/>
                <a:ea typeface="나눔명조 ExtraBold" panose="02020603020101020101" pitchFamily="18" charset="-127"/>
                <a:cs typeface="+mn-cs"/>
              </a:rPr>
              <a:t>)</a:t>
            </a:r>
            <a:r>
              <a:rPr kumimoji="0" lang="ko-KR" alt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나눔명조 ExtraBold" panose="02020603020101020101" pitchFamily="18" charset="-127"/>
                <a:ea typeface="나눔명조 ExtraBold" panose="02020603020101020101" pitchFamily="18" charset="-127"/>
                <a:cs typeface="+mn-cs"/>
              </a:rPr>
              <a:t>원가명세서</a:t>
            </a:r>
            <a:r>
              <a:rPr kumimoji="0" lang="en-US" altLang="ko-KR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나눔명조 ExtraBold" panose="02020603020101020101" pitchFamily="18" charset="-127"/>
                <a:ea typeface="나눔명조 ExtraBold" panose="02020603020101020101" pitchFamily="18" charset="-127"/>
                <a:cs typeface="+mn-cs"/>
              </a:rPr>
              <a:t>, </a:t>
            </a:r>
            <a:r>
              <a:rPr kumimoji="0" lang="ko-KR" alt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나눔명조 ExtraBold" panose="02020603020101020101" pitchFamily="18" charset="-127"/>
                <a:ea typeface="나눔명조 ExtraBold" panose="02020603020101020101" pitchFamily="18" charset="-127"/>
                <a:cs typeface="+mn-cs"/>
              </a:rPr>
              <a:t>전자세금계산서 분석</a:t>
            </a:r>
            <a:endParaRPr kumimoji="0" lang="en-US" altLang="ko-KR" sz="2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나눔명조 ExtraBold" panose="02020603020101020101" pitchFamily="18" charset="-127"/>
              <a:ea typeface="나눔명조 ExtraBold" panose="02020603020101020101" pitchFamily="18" charset="-127"/>
              <a:cs typeface="+mn-cs"/>
            </a:endParaRPr>
          </a:p>
          <a:p>
            <a:pPr marL="0" marR="0" lvl="0" indent="0" algn="ctr" defTabSz="914400" rtl="0" eaLnBrk="1" fontAlgn="auto" latinLnBrk="1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Rix모던고딕 EB" panose="02020603020101020101" pitchFamily="18" charset="-127"/>
                <a:ea typeface="Rix모던고딕 EB" panose="02020603020101020101" pitchFamily="18" charset="-127"/>
                <a:cs typeface="+mn-cs"/>
              </a:rPr>
              <a:t>부동산업 적용하여 </a:t>
            </a:r>
            <a:r>
              <a:rPr kumimoji="0" lang="ko-KR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Rix모던고딕 EB" panose="02020603020101020101" pitchFamily="18" charset="-127"/>
                <a:ea typeface="Rix모던고딕 EB" panose="02020603020101020101" pitchFamily="18" charset="-127"/>
                <a:cs typeface="+mn-cs"/>
              </a:rPr>
              <a:t>이월결손금 한도초과 부인 </a:t>
            </a:r>
            <a:r>
              <a:rPr kumimoji="0" lang="ko-KR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Rix모던고딕 EB" panose="02020603020101020101" pitchFamily="18" charset="-127"/>
                <a:ea typeface="Rix모던고딕 EB" panose="02020603020101020101" pitchFamily="18" charset="-127"/>
                <a:cs typeface="+mn-cs"/>
              </a:rPr>
              <a:t>법인세 등 </a:t>
            </a:r>
            <a:r>
              <a:rPr kumimoji="0" lang="en-US" altLang="ko-KR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Rix모던고딕 EB" panose="02020603020101020101" pitchFamily="18" charset="-127"/>
                <a:ea typeface="Rix모던고딕 EB" panose="02020603020101020101" pitchFamily="18" charset="-127"/>
                <a:cs typeface="+mn-cs"/>
              </a:rPr>
              <a:t>0</a:t>
            </a:r>
            <a:r>
              <a:rPr kumimoji="0" lang="ko-KR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Rix모던고딕 EB" panose="02020603020101020101" pitchFamily="18" charset="-127"/>
                <a:ea typeface="Rix모던고딕 EB" panose="02020603020101020101" pitchFamily="18" charset="-127"/>
                <a:cs typeface="+mn-cs"/>
              </a:rPr>
              <a:t>억원 추징</a:t>
            </a:r>
          </a:p>
        </p:txBody>
      </p:sp>
      <p:pic>
        <p:nvPicPr>
          <p:cNvPr id="5" name="그림 4">
            <a:extLst>
              <a:ext uri="{FF2B5EF4-FFF2-40B4-BE49-F238E27FC236}">
                <a16:creationId xmlns:a16="http://schemas.microsoft.com/office/drawing/2014/main" xmlns="" id="{B42FF04D-4F55-43E4-B3D6-E6AE12739962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81133" y="3478513"/>
            <a:ext cx="886293" cy="869158"/>
          </a:xfrm>
          <a:prstGeom prst="rect">
            <a:avLst/>
          </a:prstGeom>
        </p:spPr>
      </p:pic>
      <p:grpSp>
        <p:nvGrpSpPr>
          <p:cNvPr id="25" name="그룹 24">
            <a:extLst>
              <a:ext uri="{FF2B5EF4-FFF2-40B4-BE49-F238E27FC236}">
                <a16:creationId xmlns:a16="http://schemas.microsoft.com/office/drawing/2014/main" xmlns="" id="{8EC1D936-A24D-4A1F-89FC-9C4412C2AC6C}"/>
              </a:ext>
            </a:extLst>
          </p:cNvPr>
          <p:cNvGrpSpPr/>
          <p:nvPr/>
        </p:nvGrpSpPr>
        <p:grpSpPr>
          <a:xfrm>
            <a:off x="9500551" y="3618633"/>
            <a:ext cx="1315946" cy="1064286"/>
            <a:chOff x="9080520" y="3781510"/>
            <a:chExt cx="1315946" cy="1064286"/>
          </a:xfrm>
        </p:grpSpPr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xmlns="" id="{CBCE693A-222E-40F8-AA11-E9A58F23D168}"/>
                </a:ext>
              </a:extLst>
            </p:cNvPr>
            <p:cNvSpPr txBox="1"/>
            <p:nvPr/>
          </p:nvSpPr>
          <p:spPr>
            <a:xfrm>
              <a:off x="9143641" y="4476464"/>
              <a:ext cx="1189703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ko-KR" altLang="en-US" dirty="0">
                  <a:solidFill>
                    <a:srgbClr val="1D4999"/>
                  </a:solidFill>
                  <a:latin typeface="나눔스퀘어 ExtraBold" panose="020B0600000101010101" pitchFamily="50" charset="-127"/>
                  <a:ea typeface="나눔스퀘어 ExtraBold" panose="020B0600000101010101" pitchFamily="50" charset="-127"/>
                </a:rPr>
                <a:t>국세청</a:t>
              </a:r>
            </a:p>
          </p:txBody>
        </p:sp>
        <p:pic>
          <p:nvPicPr>
            <p:cNvPr id="27" name="_x303253432" descr="EMB00002e20bf7f">
              <a:extLst>
                <a:ext uri="{FF2B5EF4-FFF2-40B4-BE49-F238E27FC236}">
                  <a16:creationId xmlns:a16="http://schemas.microsoft.com/office/drawing/2014/main" xmlns="" id="{2111432C-1B7E-4816-ABF5-E18B272CE921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7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29094" b="35388" l="40695" r="60907">
                          <a14:foregroundMark x1="48502" y1="30380" x2="48502" y2="30380"/>
                          <a14:foregroundMark x1="49059" y1="30148" x2="49059" y2="30148"/>
                          <a14:foregroundMark x1="49129" y1="29731" x2="49129" y2="29731"/>
                          <a14:foregroundMark x1="49059" y1="31169" x2="49059" y2="31169"/>
                          <a14:foregroundMark x1="48571" y1="31633" x2="48571" y2="31633"/>
                          <a14:foregroundMark x1="48223" y1="31262" x2="48223" y2="32004"/>
                          <a14:foregroundMark x1="47596" y1="32560" x2="50871" y2="32792"/>
                          <a14:foregroundMark x1="45714" y1="33395" x2="51986" y2="33349"/>
                          <a14:foregroundMark x1="52265" y1="30519" x2="52404" y2="31772"/>
                          <a14:foregroundMark x1="48571" y1="29777" x2="52195" y2="30241"/>
                          <a14:foregroundMark x1="48014" y1="29545" x2="48014" y2="29545"/>
                          <a14:foregroundMark x1="47247" y1="30473" x2="47247" y2="30473"/>
                          <a14:foregroundMark x1="44042" y1="32978" x2="44042" y2="32978"/>
                          <a14:foregroundMark x1="43693" y1="32560" x2="45505" y2="32468"/>
                          <a14:foregroundMark x1="44460" y1="33488" x2="45505" y2="32468"/>
                          <a14:foregroundMark x1="49756" y1="31030" x2="49756" y2="31030"/>
                          <a14:foregroundMark x1="49895" y1="30891" x2="49895" y2="30891"/>
                          <a14:foregroundMark x1="51498" y1="31122" x2="51498" y2="31122"/>
                          <a14:foregroundMark x1="53380" y1="31633" x2="53380" y2="31633"/>
                          <a14:foregroundMark x1="54146" y1="30473" x2="54146" y2="30473"/>
                          <a14:foregroundMark x1="55192" y1="30705" x2="55192" y2="30705"/>
                          <a14:foregroundMark x1="55192" y1="31169" x2="55192" y2="31169"/>
                          <a14:foregroundMark x1="55610" y1="33256" x2="55610" y2="33256"/>
                          <a14:foregroundMark x1="56655" y1="33766" x2="56655" y2="33766"/>
                          <a14:foregroundMark x1="54913" y1="32468" x2="54913" y2="32468"/>
                          <a14:foregroundMark x1="54913" y1="31725" x2="54913" y2="31725"/>
                          <a14:foregroundMark x1="56585" y1="31725" x2="56585" y2="31725"/>
                          <a14:foregroundMark x1="54913" y1="32746" x2="54913" y2="32746"/>
                          <a14:foregroundMark x1="54634" y1="33163" x2="54634" y2="33163"/>
                          <a14:foregroundMark x1="56864" y1="33349" x2="56864" y2="33349"/>
                          <a14:foregroundMark x1="56864" y1="33117" x2="56864" y2="33117"/>
                          <a14:foregroundMark x1="56864" y1="33673" x2="56864" y2="33673"/>
                          <a14:foregroundMark x1="56864" y1="33813" x2="56864" y2="33813"/>
                          <a14:foregroundMark x1="56794" y1="33766" x2="56794" y2="33766"/>
                          <a14:foregroundMark x1="45226" y1="33905" x2="45226" y2="33905"/>
                          <a14:foregroundMark x1="46760" y1="33673" x2="52125" y2="33673"/>
                          <a14:foregroundMark x1="45226" y1="33952" x2="53310" y2="33952"/>
                          <a14:foregroundMark x1="43136" y1="33952" x2="45087" y2="33952"/>
                          <a14:foregroundMark x1="52962" y1="34137" x2="54564" y2="34137"/>
                          <a14:foregroundMark x1="52613" y1="33998" x2="52962" y2="34184"/>
                          <a14:foregroundMark x1="54564" y1="34184" x2="55261" y2="33952"/>
                          <a14:foregroundMark x1="55261" y1="33998" x2="56725" y2="33998"/>
                          <a14:foregroundMark x1="56934" y1="32839" x2="56934" y2="33998"/>
                          <a14:foregroundMark x1="47666" y1="29174" x2="54007" y2="30334"/>
                          <a14:foregroundMark x1="53798" y1="30288" x2="54704" y2="30009"/>
                          <a14:foregroundMark x1="54774" y1="30009" x2="56864" y2="30473"/>
                          <a14:foregroundMark x1="56934" y1="30473" x2="56864" y2="30983"/>
                          <a14:foregroundMark x1="56934" y1="30844" x2="56934" y2="31122"/>
                          <a14:foregroundMark x1="57003" y1="31076" x2="57282" y2="31262"/>
                          <a14:foregroundMark x1="57003" y1="30983" x2="57282" y2="31308"/>
                          <a14:foregroundMark x1="57213" y1="31308" x2="57282" y2="32468"/>
                          <a14:foregroundMark x1="57282" y1="32560" x2="56864" y2="32839"/>
                          <a14:foregroundMark x1="46341" y1="29917" x2="47596" y2="29128"/>
                          <a14:foregroundMark x1="46341" y1="30009" x2="46411" y2="31679"/>
                          <a14:foregroundMark x1="44948" y1="31540" x2="46481" y2="31633"/>
                          <a14:foregroundMark x1="43066" y1="32236" x2="44948" y2="31540"/>
                          <a14:foregroundMark x1="42997" y1="32375" x2="42997" y2="33905"/>
                          <a14:foregroundMark x1="43066" y1="33998" x2="42997" y2="33952"/>
                          <a14:backgroundMark x1="46132" y1="31447" x2="46132" y2="31447"/>
                          <a14:backgroundMark x1="50801" y1="29545" x2="52474" y2="29870"/>
                          <a14:backgroundMark x1="50871" y1="29592" x2="52195" y2="29870"/>
                          <a14:backgroundMark x1="63972" y1="34230" x2="63972" y2="34230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2499" t="28797" r="42097" b="65563"/>
            <a:stretch/>
          </p:blipFill>
          <p:spPr bwMode="auto">
            <a:xfrm>
              <a:off x="9080520" y="3781510"/>
              <a:ext cx="1315946" cy="72351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7" name="그림 6">
            <a:extLst>
              <a:ext uri="{FF2B5EF4-FFF2-40B4-BE49-F238E27FC236}">
                <a16:creationId xmlns:a16="http://schemas.microsoft.com/office/drawing/2014/main" xmlns="" id="{B41E6476-F52B-48AA-ABB0-CEE05CEF28F6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7207" y="3371867"/>
            <a:ext cx="1194850" cy="1082464"/>
          </a:xfrm>
          <a:prstGeom prst="rect">
            <a:avLst/>
          </a:prstGeom>
        </p:spPr>
      </p:pic>
      <p:sp>
        <p:nvSpPr>
          <p:cNvPr id="30" name="TextBox 29">
            <a:extLst>
              <a:ext uri="{FF2B5EF4-FFF2-40B4-BE49-F238E27FC236}">
                <a16:creationId xmlns:a16="http://schemas.microsoft.com/office/drawing/2014/main" xmlns="" id="{B03CF1F2-0802-4F09-8B34-DDD48977DFFE}"/>
              </a:ext>
            </a:extLst>
          </p:cNvPr>
          <p:cNvSpPr txBox="1"/>
          <p:nvPr/>
        </p:nvSpPr>
        <p:spPr>
          <a:xfrm>
            <a:off x="5159286" y="4347298"/>
            <a:ext cx="172667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1D4999"/>
                </a:solidFill>
                <a:effectLst/>
                <a:uLnTx/>
                <a:uFillTx/>
                <a:latin typeface="나눔스퀘어 ExtraBold" panose="020B0600000101010101" pitchFamily="50" charset="-127"/>
                <a:ea typeface="나눔스퀘어 ExtraBold" panose="020B0600000101010101" pitchFamily="50" charset="-127"/>
              </a:rPr>
              <a:t>㈜□□</a:t>
            </a:r>
            <a:endParaRPr kumimoji="0" lang="en-US" altLang="ko-KR" sz="1800" b="0" i="0" u="none" strike="noStrike" kern="1200" cap="none" spc="0" normalizeH="0" baseline="0" noProof="0" dirty="0">
              <a:ln>
                <a:noFill/>
              </a:ln>
              <a:solidFill>
                <a:srgbClr val="1D4999"/>
              </a:solidFill>
              <a:effectLst/>
              <a:uLnTx/>
              <a:uFillTx/>
              <a:latin typeface="나눔스퀘어 ExtraBold" panose="020B0600000101010101" pitchFamily="50" charset="-127"/>
              <a:ea typeface="나눔스퀘어 ExtraBold" panose="020B0600000101010101" pitchFamily="50" charset="-127"/>
            </a:endParaRPr>
          </a:p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1800" b="0" i="0" u="none" strike="noStrike" kern="1200" cap="none" spc="0" normalizeH="0" baseline="0" noProof="0" dirty="0">
                <a:ln>
                  <a:noFill/>
                </a:ln>
                <a:solidFill>
                  <a:srgbClr val="1D4999"/>
                </a:solidFill>
                <a:effectLst/>
                <a:uLnTx/>
                <a:uFillTx/>
                <a:latin typeface="나눔스퀘어 ExtraBold" panose="020B0600000101010101" pitchFamily="50" charset="-127"/>
                <a:ea typeface="나눔스퀘어 ExtraBold" panose="020B0600000101010101" pitchFamily="50" charset="-127"/>
              </a:rPr>
              <a:t>(</a:t>
            </a:r>
            <a:r>
              <a:rPr kumimoji="0" lang="ko-KR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1D4999"/>
                </a:solidFill>
                <a:effectLst/>
                <a:uLnTx/>
                <a:uFillTx/>
                <a:latin typeface="나눔스퀘어 ExtraBold" panose="020B0600000101010101" pitchFamily="50" charset="-127"/>
                <a:ea typeface="나눔스퀘어 ExtraBold" panose="020B0600000101010101" pitchFamily="50" charset="-127"/>
              </a:rPr>
              <a:t>부동산 시행사</a:t>
            </a:r>
            <a:r>
              <a:rPr kumimoji="0" lang="en-US" altLang="ko-KR" sz="1800" b="0" i="0" u="none" strike="noStrike" kern="1200" cap="none" spc="0" normalizeH="0" baseline="0" noProof="0" dirty="0">
                <a:ln>
                  <a:noFill/>
                </a:ln>
                <a:solidFill>
                  <a:srgbClr val="1D4999"/>
                </a:solidFill>
                <a:effectLst/>
                <a:uLnTx/>
                <a:uFillTx/>
                <a:latin typeface="나눔스퀘어 ExtraBold" panose="020B0600000101010101" pitchFamily="50" charset="-127"/>
                <a:ea typeface="나눔스퀘어 ExtraBold" panose="020B0600000101010101" pitchFamily="50" charset="-127"/>
              </a:rPr>
              <a:t>)</a:t>
            </a:r>
            <a:endParaRPr kumimoji="0" lang="ko-KR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1D4999"/>
              </a:solidFill>
              <a:effectLst/>
              <a:uLnTx/>
              <a:uFillTx/>
              <a:latin typeface="나눔스퀘어 ExtraBold" panose="020B0600000101010101" pitchFamily="50" charset="-127"/>
              <a:ea typeface="나눔스퀘어 ExtraBold" panose="020B0600000101010101" pitchFamily="50" charset="-127"/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xmlns="" id="{CDC036F1-9A45-47E8-85D3-D6C99C1338E7}"/>
              </a:ext>
            </a:extLst>
          </p:cNvPr>
          <p:cNvSpPr txBox="1"/>
          <p:nvPr/>
        </p:nvSpPr>
        <p:spPr>
          <a:xfrm>
            <a:off x="1261359" y="4476622"/>
            <a:ext cx="189762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ko-KR" altLang="en-US" dirty="0">
                <a:solidFill>
                  <a:srgbClr val="1D4999"/>
                </a:solidFill>
                <a:latin typeface="나눔스퀘어 ExtraBold" panose="020B0600000101010101" pitchFamily="50" charset="-127"/>
                <a:ea typeface="나눔스퀘어 ExtraBold" panose="020B0600000101010101" pitchFamily="50" charset="-127"/>
              </a:rPr>
              <a:t>공사원가명세서</a:t>
            </a:r>
          </a:p>
        </p:txBody>
      </p:sp>
      <p:grpSp>
        <p:nvGrpSpPr>
          <p:cNvPr id="16" name="그룹 15">
            <a:extLst>
              <a:ext uri="{FF2B5EF4-FFF2-40B4-BE49-F238E27FC236}">
                <a16:creationId xmlns:a16="http://schemas.microsoft.com/office/drawing/2014/main" xmlns="" id="{A1063FD0-D066-4902-90BC-DD39450A742B}"/>
              </a:ext>
            </a:extLst>
          </p:cNvPr>
          <p:cNvGrpSpPr/>
          <p:nvPr/>
        </p:nvGrpSpPr>
        <p:grpSpPr>
          <a:xfrm>
            <a:off x="735108" y="5354135"/>
            <a:ext cx="10729017" cy="830997"/>
            <a:chOff x="726143" y="5228625"/>
            <a:chExt cx="10729017" cy="830997"/>
          </a:xfrm>
        </p:grpSpPr>
        <p:sp>
          <p:nvSpPr>
            <p:cNvPr id="2" name="사각형: 둥근 모서리 1">
              <a:extLst>
                <a:ext uri="{FF2B5EF4-FFF2-40B4-BE49-F238E27FC236}">
                  <a16:creationId xmlns:a16="http://schemas.microsoft.com/office/drawing/2014/main" xmlns="" id="{80E55933-1CF2-4367-94E8-4CF5C9F1BA79}"/>
                </a:ext>
              </a:extLst>
            </p:cNvPr>
            <p:cNvSpPr/>
            <p:nvPr/>
          </p:nvSpPr>
          <p:spPr>
            <a:xfrm>
              <a:off x="726143" y="5228625"/>
              <a:ext cx="10729017" cy="830997"/>
            </a:xfrm>
            <a:prstGeom prst="roundRect">
              <a:avLst/>
            </a:prstGeom>
            <a:solidFill>
              <a:schemeClr val="accent2">
                <a:lumMod val="40000"/>
                <a:lumOff val="6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pic>
          <p:nvPicPr>
            <p:cNvPr id="32" name="그림 31">
              <a:extLst>
                <a:ext uri="{FF2B5EF4-FFF2-40B4-BE49-F238E27FC236}">
                  <a16:creationId xmlns:a16="http://schemas.microsoft.com/office/drawing/2014/main" xmlns="" id="{B173227D-82F0-4FCC-A853-F181E5BD0263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93907" y="5349739"/>
              <a:ext cx="630187" cy="630187"/>
            </a:xfrm>
            <a:prstGeom prst="rect">
              <a:avLst/>
            </a:prstGeom>
          </p:spPr>
        </p:pic>
        <p:sp>
          <p:nvSpPr>
            <p:cNvPr id="3" name="TextBox 2">
              <a:extLst>
                <a:ext uri="{FF2B5EF4-FFF2-40B4-BE49-F238E27FC236}">
                  <a16:creationId xmlns:a16="http://schemas.microsoft.com/office/drawing/2014/main" xmlns="" id="{95C9AFAD-37B9-458C-8E3A-C8813B1C12BD}"/>
                </a:ext>
              </a:extLst>
            </p:cNvPr>
            <p:cNvSpPr txBox="1"/>
            <p:nvPr/>
          </p:nvSpPr>
          <p:spPr>
            <a:xfrm>
              <a:off x="1655808" y="5282415"/>
              <a:ext cx="9727632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spcBef>
                  <a:spcPts val="600"/>
                </a:spcBef>
              </a:pPr>
              <a:r>
                <a:rPr lang="ko-KR" altLang="en-US" dirty="0">
                  <a:latin typeface="에스코어 드림 7 ExtraBold" panose="020B0803030302020204" pitchFamily="34" charset="-127"/>
                  <a:ea typeface="에스코어 드림 7 ExtraBold" panose="020B0803030302020204" pitchFamily="34" charset="-127"/>
                </a:rPr>
                <a:t>손익계산서</a:t>
              </a:r>
              <a:r>
                <a:rPr lang="en-US" altLang="ko-KR" dirty="0">
                  <a:latin typeface="에스코어 드림 7 ExtraBold" panose="020B0803030302020204" pitchFamily="34" charset="-127"/>
                  <a:ea typeface="에스코어 드림 7 ExtraBold" panose="020B0803030302020204" pitchFamily="34" charset="-127"/>
                </a:rPr>
                <a:t>, (</a:t>
              </a:r>
              <a:r>
                <a:rPr lang="ko-KR" altLang="en-US" dirty="0">
                  <a:latin typeface="에스코어 드림 7 ExtraBold" panose="020B0803030302020204" pitchFamily="34" charset="-127"/>
                  <a:ea typeface="에스코어 드림 7 ExtraBold" panose="020B0803030302020204" pitchFamily="34" charset="-127"/>
                </a:rPr>
                <a:t>분양공사</a:t>
              </a:r>
              <a:r>
                <a:rPr lang="en-US" altLang="ko-KR" dirty="0">
                  <a:latin typeface="에스코어 드림 7 ExtraBold" panose="020B0803030302020204" pitchFamily="34" charset="-127"/>
                  <a:ea typeface="에스코어 드림 7 ExtraBold" panose="020B0803030302020204" pitchFamily="34" charset="-127"/>
                </a:rPr>
                <a:t>)</a:t>
              </a:r>
              <a:r>
                <a:rPr lang="ko-KR" altLang="en-US" dirty="0">
                  <a:latin typeface="에스코어 드림 7 ExtraBold" panose="020B0803030302020204" pitchFamily="34" charset="-127"/>
                  <a:ea typeface="에스코어 드림 7 ExtraBold" panose="020B0803030302020204" pitchFamily="34" charset="-127"/>
                </a:rPr>
                <a:t>원가명세서</a:t>
              </a:r>
              <a:r>
                <a:rPr lang="en-US" altLang="ko-KR" dirty="0">
                  <a:latin typeface="에스코어 드림 7 ExtraBold" panose="020B0803030302020204" pitchFamily="34" charset="-127"/>
                  <a:ea typeface="에스코어 드림 7 ExtraBold" panose="020B0803030302020204" pitchFamily="34" charset="-127"/>
                </a:rPr>
                <a:t>, </a:t>
              </a:r>
              <a:r>
                <a:rPr lang="ko-KR" altLang="en-US" dirty="0">
                  <a:latin typeface="에스코어 드림 7 ExtraBold" panose="020B0803030302020204" pitchFamily="34" charset="-127"/>
                  <a:ea typeface="에스코어 드림 7 ExtraBold" panose="020B0803030302020204" pitchFamily="34" charset="-127"/>
                </a:rPr>
                <a:t>전자세금계산서 분석</a:t>
              </a:r>
              <a:endParaRPr lang="en-US" altLang="ko-KR" dirty="0">
                <a:latin typeface="에스코어 드림 7 ExtraBold" panose="020B0803030302020204" pitchFamily="34" charset="-127"/>
                <a:ea typeface="에스코어 드림 7 ExtraBold" panose="020B0803030302020204" pitchFamily="34" charset="-127"/>
              </a:endParaRPr>
            </a:p>
            <a:p>
              <a:pPr algn="ctr">
                <a:spcBef>
                  <a:spcPts val="600"/>
                </a:spcBef>
              </a:pPr>
              <a:r>
                <a:rPr lang="ko-KR" altLang="en-US" sz="2100" dirty="0">
                  <a:latin typeface="에스코어 드림 7 ExtraBold" panose="020B0803030302020204" pitchFamily="34" charset="-127"/>
                  <a:ea typeface="에스코어 드림 7 ExtraBold" panose="020B0803030302020204" pitchFamily="34" charset="-127"/>
                </a:rPr>
                <a:t>부동산업 적용하여 </a:t>
              </a:r>
              <a:r>
                <a:rPr lang="ko-KR" altLang="en-US" sz="2100" dirty="0">
                  <a:solidFill>
                    <a:srgbClr val="0099CC"/>
                  </a:solidFill>
                  <a:latin typeface="에스코어 드림 7 ExtraBold" panose="020B0803030302020204" pitchFamily="34" charset="-127"/>
                  <a:ea typeface="에스코어 드림 7 ExtraBold" panose="020B0803030302020204" pitchFamily="34" charset="-127"/>
                </a:rPr>
                <a:t>이월결손금 한도초과 부인 </a:t>
              </a:r>
              <a:r>
                <a:rPr lang="ko-KR" altLang="en-US" sz="2100" dirty="0">
                  <a:latin typeface="에스코어 드림 7 ExtraBold" panose="020B0803030302020204" pitchFamily="34" charset="-127"/>
                  <a:ea typeface="에스코어 드림 7 ExtraBold" panose="020B0803030302020204" pitchFamily="34" charset="-127"/>
                </a:rPr>
                <a:t>법인세 등 </a:t>
              </a:r>
              <a:r>
                <a:rPr lang="en-US" altLang="ko-KR" sz="2100" dirty="0">
                  <a:latin typeface="에스코어 드림 7 ExtraBold" panose="020B0803030302020204" pitchFamily="34" charset="-127"/>
                  <a:ea typeface="에스코어 드림 7 ExtraBold" panose="020B0803030302020204" pitchFamily="34" charset="-127"/>
                </a:rPr>
                <a:t>0</a:t>
              </a:r>
              <a:r>
                <a:rPr lang="ko-KR" altLang="en-US" sz="2100" dirty="0">
                  <a:latin typeface="에스코어 드림 7 ExtraBold" panose="020B0803030302020204" pitchFamily="34" charset="-127"/>
                  <a:ea typeface="에스코어 드림 7 ExtraBold" panose="020B0803030302020204" pitchFamily="34" charset="-127"/>
                </a:rPr>
                <a:t>억원 추징</a:t>
              </a:r>
            </a:p>
          </p:txBody>
        </p:sp>
      </p:grpSp>
      <p:cxnSp>
        <p:nvCxnSpPr>
          <p:cNvPr id="8" name="직선 화살표 연결선 7">
            <a:extLst>
              <a:ext uri="{FF2B5EF4-FFF2-40B4-BE49-F238E27FC236}">
                <a16:creationId xmlns:a16="http://schemas.microsoft.com/office/drawing/2014/main" xmlns="" id="{85F0318F-18FE-4518-8DE4-444A83CA2ED7}"/>
              </a:ext>
            </a:extLst>
          </p:cNvPr>
          <p:cNvCxnSpPr/>
          <p:nvPr/>
        </p:nvCxnSpPr>
        <p:spPr>
          <a:xfrm>
            <a:off x="2918279" y="4021196"/>
            <a:ext cx="2321321" cy="0"/>
          </a:xfrm>
          <a:prstGeom prst="straightConnector1">
            <a:avLst/>
          </a:prstGeom>
          <a:ln w="38100">
            <a:prstDash val="sysDash"/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직선 화살표 연결선 10">
            <a:extLst>
              <a:ext uri="{FF2B5EF4-FFF2-40B4-BE49-F238E27FC236}">
                <a16:creationId xmlns:a16="http://schemas.microsoft.com/office/drawing/2014/main" xmlns="" id="{984520D7-68FC-4467-AB81-14FF68E1392E}"/>
              </a:ext>
            </a:extLst>
          </p:cNvPr>
          <p:cNvCxnSpPr/>
          <p:nvPr/>
        </p:nvCxnSpPr>
        <p:spPr>
          <a:xfrm>
            <a:off x="6876923" y="4021196"/>
            <a:ext cx="2364711" cy="0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>
            <a:extLst>
              <a:ext uri="{FF2B5EF4-FFF2-40B4-BE49-F238E27FC236}">
                <a16:creationId xmlns:a16="http://schemas.microsoft.com/office/drawing/2014/main" xmlns="" id="{6C7CF7BF-66AF-485E-9F7E-841CABDAC3A5}"/>
              </a:ext>
            </a:extLst>
          </p:cNvPr>
          <p:cNvSpPr txBox="1"/>
          <p:nvPr/>
        </p:nvSpPr>
        <p:spPr>
          <a:xfrm>
            <a:off x="3107854" y="3339356"/>
            <a:ext cx="196009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altLang="en-US" sz="1600" dirty="0">
                <a:latin typeface="에스코어 드림 4 Regular" panose="020B0503030302020204" pitchFamily="34" charset="-127"/>
                <a:ea typeface="에스코어 드림 4 Regular" panose="020B0503030302020204" pitchFamily="34" charset="-127"/>
              </a:rPr>
              <a:t>분양사업을</a:t>
            </a:r>
            <a:endParaRPr lang="en-US" altLang="ko-KR" sz="1600" dirty="0">
              <a:latin typeface="에스코어 드림 4 Regular" panose="020B0503030302020204" pitchFamily="34" charset="-127"/>
              <a:ea typeface="에스코어 드림 4 Regular" panose="020B0503030302020204" pitchFamily="34" charset="-127"/>
            </a:endParaRPr>
          </a:p>
          <a:p>
            <a:pPr algn="ctr"/>
            <a:r>
              <a:rPr lang="ko-KR" altLang="en-US" sz="1600" dirty="0">
                <a:latin typeface="에스코어 드림 4 Regular" panose="020B0503030302020204" pitchFamily="34" charset="-127"/>
                <a:ea typeface="에스코어 드림 4 Regular" panose="020B0503030302020204" pitchFamily="34" charset="-127"/>
              </a:rPr>
              <a:t>건설업으로 위장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xmlns="" id="{A9CE52D1-3181-4755-A599-BB3EB257AAF8}"/>
              </a:ext>
            </a:extLst>
          </p:cNvPr>
          <p:cNvSpPr txBox="1"/>
          <p:nvPr/>
        </p:nvSpPr>
        <p:spPr>
          <a:xfrm>
            <a:off x="6945350" y="3357283"/>
            <a:ext cx="215610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altLang="en-US" sz="1600" dirty="0">
                <a:latin typeface="에스코어 드림 4 Regular" panose="020B0503030302020204" pitchFamily="34" charset="-127"/>
                <a:ea typeface="에스코어 드림 4 Regular" panose="020B0503030302020204" pitchFamily="34" charset="-127"/>
              </a:rPr>
              <a:t>건설업으로</a:t>
            </a:r>
            <a:endParaRPr lang="en-US" altLang="ko-KR" sz="1600" dirty="0">
              <a:latin typeface="에스코어 드림 4 Regular" panose="020B0503030302020204" pitchFamily="34" charset="-127"/>
              <a:ea typeface="에스코어 드림 4 Regular" panose="020B0503030302020204" pitchFamily="34" charset="-127"/>
            </a:endParaRPr>
          </a:p>
          <a:p>
            <a:pPr algn="ctr"/>
            <a:r>
              <a:rPr lang="ko-KR" altLang="en-US" sz="1600" dirty="0">
                <a:latin typeface="에스코어 드림 4 Regular" panose="020B0503030302020204" pitchFamily="34" charset="-127"/>
                <a:ea typeface="에스코어 드림 4 Regular" panose="020B0503030302020204" pitchFamily="34" charset="-127"/>
              </a:rPr>
              <a:t>이월결손금 한도 적용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xmlns="" id="{947E208E-323A-4785-80B4-C815998D41ED}"/>
              </a:ext>
            </a:extLst>
          </p:cNvPr>
          <p:cNvSpPr txBox="1"/>
          <p:nvPr/>
        </p:nvSpPr>
        <p:spPr>
          <a:xfrm>
            <a:off x="10118727" y="1348736"/>
            <a:ext cx="200425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1200" dirty="0">
                <a:solidFill>
                  <a:schemeClr val="bg1"/>
                </a:solidFill>
                <a:latin typeface="에스코어 드림 6 Bold" panose="020B0703030302020204" pitchFamily="34" charset="-127"/>
                <a:ea typeface="에스코어 드림 6 Bold" panose="020B0703030302020204" pitchFamily="34" charset="-127"/>
              </a:rPr>
              <a:t>신고내용확인 및 조사사례</a:t>
            </a:r>
            <a:endParaRPr lang="ko-KR" altLang="en-US" dirty="0">
              <a:solidFill>
                <a:schemeClr val="bg1"/>
              </a:solidFill>
              <a:latin typeface="에스코어 드림 6 Bold" panose="020B0703030302020204" pitchFamily="34" charset="-127"/>
              <a:ea typeface="에스코어 드림 6 Bold" panose="020B0703030302020204" pitchFamily="34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25733285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그림 8">
            <a:extLst>
              <a:ext uri="{FF2B5EF4-FFF2-40B4-BE49-F238E27FC236}">
                <a16:creationId xmlns:a16="http://schemas.microsoft.com/office/drawing/2014/main" xmlns="" id="{3B1A5D79-5902-41C8-BAED-76B0149ED52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848" b="16848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3" name="사각형: 둥근 모서리 12">
            <a:extLst>
              <a:ext uri="{FF2B5EF4-FFF2-40B4-BE49-F238E27FC236}">
                <a16:creationId xmlns:a16="http://schemas.microsoft.com/office/drawing/2014/main" xmlns="" id="{B0AAEF71-D79C-4536-A1D5-3BE6B62106F3}"/>
              </a:ext>
            </a:extLst>
          </p:cNvPr>
          <p:cNvSpPr/>
          <p:nvPr/>
        </p:nvSpPr>
        <p:spPr>
          <a:xfrm>
            <a:off x="195654" y="631460"/>
            <a:ext cx="11788030" cy="5796236"/>
          </a:xfrm>
          <a:prstGeom prst="roundRect">
            <a:avLst>
              <a:gd name="adj" fmla="val 3684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dirty="0">
                <a:solidFill>
                  <a:srgbClr val="0A1834"/>
                </a:solidFill>
              </a:rPr>
              <a:t>									</a:t>
            </a:r>
            <a:endParaRPr lang="ko-KR" altLang="en-US" dirty="0">
              <a:solidFill>
                <a:srgbClr val="0A1834"/>
              </a:solidFill>
            </a:endParaRPr>
          </a:p>
        </p:txBody>
      </p:sp>
      <p:pic>
        <p:nvPicPr>
          <p:cNvPr id="4" name="그림 3">
            <a:extLst>
              <a:ext uri="{FF2B5EF4-FFF2-40B4-BE49-F238E27FC236}">
                <a16:creationId xmlns:a16="http://schemas.microsoft.com/office/drawing/2014/main" xmlns="" id="{C9BCA64D-037A-49F7-A300-3CB2DC9B6C0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212245" y="0"/>
            <a:ext cx="1785671" cy="552517"/>
          </a:xfrm>
          <a:prstGeom prst="rect">
            <a:avLst/>
          </a:prstGeom>
        </p:spPr>
      </p:pic>
      <p:pic>
        <p:nvPicPr>
          <p:cNvPr id="14" name="그림 13">
            <a:extLst>
              <a:ext uri="{FF2B5EF4-FFF2-40B4-BE49-F238E27FC236}">
                <a16:creationId xmlns:a16="http://schemas.microsoft.com/office/drawing/2014/main" xmlns="" id="{0D9592AB-2BA6-4E77-9EDF-C43A691759C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07896" y="6459624"/>
            <a:ext cx="1525434" cy="355996"/>
          </a:xfrm>
          <a:prstGeom prst="rect">
            <a:avLst/>
          </a:prstGeom>
        </p:spPr>
      </p:pic>
      <p:grpSp>
        <p:nvGrpSpPr>
          <p:cNvPr id="18" name="Group 27">
            <a:extLst>
              <a:ext uri="{FF2B5EF4-FFF2-40B4-BE49-F238E27FC236}">
                <a16:creationId xmlns:a16="http://schemas.microsoft.com/office/drawing/2014/main" xmlns="" id="{4E4079C8-3933-48AE-97CC-D87E6C3ADF95}"/>
              </a:ext>
            </a:extLst>
          </p:cNvPr>
          <p:cNvGrpSpPr/>
          <p:nvPr/>
        </p:nvGrpSpPr>
        <p:grpSpPr>
          <a:xfrm>
            <a:off x="3902079" y="853766"/>
            <a:ext cx="8083741" cy="813687"/>
            <a:chOff x="4598833" y="1806565"/>
            <a:chExt cx="6573143" cy="829894"/>
          </a:xfrm>
        </p:grpSpPr>
        <p:sp>
          <p:nvSpPr>
            <p:cNvPr id="20" name="Rectangle 28">
              <a:extLst>
                <a:ext uri="{FF2B5EF4-FFF2-40B4-BE49-F238E27FC236}">
                  <a16:creationId xmlns:a16="http://schemas.microsoft.com/office/drawing/2014/main" xmlns="" id="{13C6C221-9BEC-4831-93AF-F28135C13101}"/>
                </a:ext>
              </a:extLst>
            </p:cNvPr>
            <p:cNvSpPr/>
            <p:nvPr/>
          </p:nvSpPr>
          <p:spPr>
            <a:xfrm>
              <a:off x="4780729" y="2174794"/>
              <a:ext cx="6391247" cy="461665"/>
            </a:xfrm>
            <a:prstGeom prst="rect">
              <a:avLst/>
            </a:prstGeom>
            <a:solidFill>
              <a:schemeClr val="accent4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ko-KR" altLang="en-US" sz="2000" dirty="0">
                  <a:latin typeface="에스코어 드림 6 Bold" panose="020B0703030302020204" pitchFamily="34" charset="-127"/>
                  <a:ea typeface="에스코어 드림 6 Bold" panose="020B0703030302020204" pitchFamily="34" charset="-127"/>
                </a:rPr>
                <a:t>           납부방법</a:t>
              </a:r>
              <a:endParaRPr lang="en-US" sz="2000" dirty="0">
                <a:latin typeface="에스코어 드림 6 Bold" panose="020B0703030302020204" pitchFamily="34" charset="-127"/>
                <a:ea typeface="에스코어 드림 6 Bold" panose="020B0703030302020204" pitchFamily="34" charset="-127"/>
              </a:endParaRPr>
            </a:p>
          </p:txBody>
        </p:sp>
        <p:sp>
          <p:nvSpPr>
            <p:cNvPr id="27" name="Parallelogram 31">
              <a:extLst>
                <a:ext uri="{FF2B5EF4-FFF2-40B4-BE49-F238E27FC236}">
                  <a16:creationId xmlns:a16="http://schemas.microsoft.com/office/drawing/2014/main" xmlns="" id="{B71355F8-A94F-4623-9480-E677254B5377}"/>
                </a:ext>
              </a:extLst>
            </p:cNvPr>
            <p:cNvSpPr/>
            <p:nvPr/>
          </p:nvSpPr>
          <p:spPr>
            <a:xfrm rot="5400000" flipH="1">
              <a:off x="4636437" y="1996338"/>
              <a:ext cx="777696" cy="489893"/>
            </a:xfrm>
            <a:prstGeom prst="parallelogram">
              <a:avLst>
                <a:gd name="adj" fmla="val 55606"/>
              </a:avLst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" name="Arrow: Pentagon 29">
              <a:extLst>
                <a:ext uri="{FF2B5EF4-FFF2-40B4-BE49-F238E27FC236}">
                  <a16:creationId xmlns:a16="http://schemas.microsoft.com/office/drawing/2014/main" xmlns="" id="{9B2F891B-6C2B-4B74-89D4-2CC311307C39}"/>
                </a:ext>
              </a:extLst>
            </p:cNvPr>
            <p:cNvSpPr/>
            <p:nvPr/>
          </p:nvSpPr>
          <p:spPr>
            <a:xfrm flipH="1">
              <a:off x="4598833" y="1838843"/>
              <a:ext cx="668642" cy="452912"/>
            </a:xfrm>
            <a:prstGeom prst="homePlate">
              <a:avLst>
                <a:gd name="adj" fmla="val 43906"/>
              </a:avLst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xmlns="" id="{1AA7F4B3-A4D6-4955-9848-BE08033EBCFB}"/>
                </a:ext>
              </a:extLst>
            </p:cNvPr>
            <p:cNvSpPr txBox="1"/>
            <p:nvPr/>
          </p:nvSpPr>
          <p:spPr>
            <a:xfrm>
              <a:off x="4751064" y="1806565"/>
              <a:ext cx="489894" cy="47086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ko-KR" sz="2400" b="1" dirty="0">
                  <a:solidFill>
                    <a:schemeClr val="bg1"/>
                  </a:solidFill>
                  <a:cs typeface="Arial" pitchFamily="34" charset="0"/>
                </a:rPr>
                <a:t>01</a:t>
              </a:r>
              <a:endParaRPr lang="ko-KR" altLang="en-US" sz="2400" b="1" dirty="0">
                <a:solidFill>
                  <a:schemeClr val="bg1"/>
                </a:solidFill>
                <a:cs typeface="Arial" pitchFamily="34" charset="0"/>
              </a:endParaRPr>
            </a:p>
          </p:txBody>
        </p:sp>
      </p:grpSp>
      <p:cxnSp>
        <p:nvCxnSpPr>
          <p:cNvPr id="11" name="직선 연결선 10">
            <a:extLst>
              <a:ext uri="{FF2B5EF4-FFF2-40B4-BE49-F238E27FC236}">
                <a16:creationId xmlns:a16="http://schemas.microsoft.com/office/drawing/2014/main" xmlns="" id="{C28DDBB6-B8BC-44F2-8E3F-90B1D5F57294}"/>
              </a:ext>
            </a:extLst>
          </p:cNvPr>
          <p:cNvCxnSpPr/>
          <p:nvPr/>
        </p:nvCxnSpPr>
        <p:spPr>
          <a:xfrm>
            <a:off x="864428" y="4390409"/>
            <a:ext cx="10272871" cy="0"/>
          </a:xfrm>
          <a:prstGeom prst="line">
            <a:avLst/>
          </a:prstGeom>
          <a:ln>
            <a:solidFill>
              <a:srgbClr val="334457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F5B3132F-66C6-43DF-B7F9-721F354087A3}"/>
              </a:ext>
            </a:extLst>
          </p:cNvPr>
          <p:cNvSpPr txBox="1"/>
          <p:nvPr/>
        </p:nvSpPr>
        <p:spPr>
          <a:xfrm>
            <a:off x="982602" y="2040921"/>
            <a:ext cx="10792566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lnSpc>
                <a:spcPct val="150000"/>
              </a:lnSpc>
              <a:buClr>
                <a:srgbClr val="334457"/>
              </a:buClr>
              <a:buFont typeface="Wingdings" panose="05000000000000000000" pitchFamily="2" charset="2"/>
              <a:buChar char="§"/>
            </a:pPr>
            <a:r>
              <a:rPr lang="ko-KR" altLang="en-US" sz="2000" dirty="0">
                <a:solidFill>
                  <a:srgbClr val="C00000"/>
                </a:solidFill>
                <a:latin typeface="에스코어 드림 5 Medium" panose="020B0503030302020204" pitchFamily="34" charset="-127"/>
                <a:ea typeface="에스코어 드림 5 Medium" panose="020B0503030302020204" pitchFamily="34" charset="-127"/>
              </a:rPr>
              <a:t>간편결제</a:t>
            </a:r>
            <a:r>
              <a:rPr lang="en-US" altLang="ko-KR" sz="2000" dirty="0">
                <a:solidFill>
                  <a:srgbClr val="C00000"/>
                </a:solidFill>
                <a:latin typeface="에스코어 드림 5 Medium" panose="020B0503030302020204" pitchFamily="34" charset="-127"/>
                <a:ea typeface="에스코어 드림 5 Medium" panose="020B0503030302020204" pitchFamily="34" charset="-127"/>
              </a:rPr>
              <a:t>  </a:t>
            </a:r>
            <a:r>
              <a:rPr lang="ko-KR" altLang="en-US" sz="2000" dirty="0">
                <a:latin typeface="에스코어 드림 5 Medium" panose="020B0503030302020204" pitchFamily="34" charset="-127"/>
                <a:ea typeface="에스코어 드림 5 Medium" panose="020B0503030302020204" pitchFamily="34" charset="-127"/>
              </a:rPr>
              <a:t>또는</a:t>
            </a:r>
            <a:r>
              <a:rPr lang="ko-KR" altLang="en-US" sz="2000" dirty="0">
                <a:solidFill>
                  <a:srgbClr val="C00000"/>
                </a:solidFill>
                <a:latin typeface="에스코어 드림 5 Medium" panose="020B0503030302020204" pitchFamily="34" charset="-127"/>
                <a:ea typeface="에스코어 드림 5 Medium" panose="020B0503030302020204" pitchFamily="34" charset="-127"/>
              </a:rPr>
              <a:t> 신용카드 납부 </a:t>
            </a:r>
            <a:endParaRPr lang="en-US" altLang="ko-KR" sz="2000" dirty="0">
              <a:solidFill>
                <a:srgbClr val="C00000"/>
              </a:solidFill>
              <a:latin typeface="에스코어 드림 5 Medium" panose="020B0503030302020204" pitchFamily="34" charset="-127"/>
              <a:ea typeface="에스코어 드림 5 Medium" panose="020B0503030302020204" pitchFamily="34" charset="-127"/>
            </a:endParaRPr>
          </a:p>
          <a:p>
            <a:pPr marL="800100" lvl="1" indent="-342900">
              <a:lnSpc>
                <a:spcPct val="150000"/>
              </a:lnSpc>
              <a:buClr>
                <a:srgbClr val="334457"/>
              </a:buClr>
              <a:buFont typeface="+mj-ea"/>
              <a:buAutoNum type="circleNumDbPlain"/>
            </a:pPr>
            <a:r>
              <a:rPr lang="en-US" altLang="ko-KR" dirty="0">
                <a:solidFill>
                  <a:srgbClr val="7030A0"/>
                </a:solidFill>
                <a:latin typeface="에스코어 드림 5 Medium" panose="020B0503030302020204" pitchFamily="34" charset="-127"/>
                <a:ea typeface="에스코어 드림 5 Medium" panose="020B0503030302020204" pitchFamily="34" charset="-127"/>
              </a:rPr>
              <a:t>[</a:t>
            </a:r>
            <a:r>
              <a:rPr lang="ko-KR" altLang="en-US" dirty="0" err="1">
                <a:solidFill>
                  <a:srgbClr val="7030A0"/>
                </a:solidFill>
                <a:latin typeface="에스코어 드림 5 Medium" panose="020B0503030302020204" pitchFamily="34" charset="-127"/>
                <a:ea typeface="에스코어 드림 5 Medium" panose="020B0503030302020204" pitchFamily="34" charset="-127"/>
              </a:rPr>
              <a:t>홈택스</a:t>
            </a:r>
            <a:r>
              <a:rPr lang="en-US" altLang="ko-KR" dirty="0">
                <a:solidFill>
                  <a:srgbClr val="7030A0"/>
                </a:solidFill>
                <a:latin typeface="에스코어 드림 5 Medium" panose="020B0503030302020204" pitchFamily="34" charset="-127"/>
                <a:ea typeface="에스코어 드림 5 Medium" panose="020B0503030302020204" pitchFamily="34" charset="-127"/>
              </a:rPr>
              <a:t>] </a:t>
            </a:r>
            <a:r>
              <a:rPr lang="en-US" altLang="ko-KR" dirty="0">
                <a:latin typeface="에스코어 드림 5 Medium" panose="020B0503030302020204" pitchFamily="34" charset="-127"/>
                <a:ea typeface="에스코어 드림 5 Medium" panose="020B0503030302020204" pitchFamily="34" charset="-127"/>
              </a:rPr>
              <a:t>→ [</a:t>
            </a:r>
            <a:r>
              <a:rPr lang="ko-KR" altLang="en-US" dirty="0">
                <a:latin typeface="에스코어 드림 5 Medium" panose="020B0503030302020204" pitchFamily="34" charset="-127"/>
                <a:ea typeface="에스코어 드림 5 Medium" panose="020B0503030302020204" pitchFamily="34" charset="-127"/>
              </a:rPr>
              <a:t>신고</a:t>
            </a:r>
            <a:r>
              <a:rPr lang="en-US" altLang="ko-KR" dirty="0">
                <a:latin typeface="에스코어 드림 5 Medium" panose="020B0503030302020204" pitchFamily="34" charset="-127"/>
                <a:ea typeface="에스코어 드림 5 Medium" panose="020B0503030302020204" pitchFamily="34" charset="-127"/>
              </a:rPr>
              <a:t>/</a:t>
            </a:r>
            <a:r>
              <a:rPr lang="ko-KR" altLang="en-US" dirty="0">
                <a:latin typeface="에스코어 드림 5 Medium" panose="020B0503030302020204" pitchFamily="34" charset="-127"/>
                <a:ea typeface="에스코어 드림 5 Medium" panose="020B0503030302020204" pitchFamily="34" charset="-127"/>
              </a:rPr>
              <a:t>납부</a:t>
            </a:r>
            <a:r>
              <a:rPr lang="en-US" altLang="ko-KR" dirty="0">
                <a:latin typeface="에스코어 드림 5 Medium" panose="020B0503030302020204" pitchFamily="34" charset="-127"/>
                <a:ea typeface="에스코어 드림 5 Medium" panose="020B0503030302020204" pitchFamily="34" charset="-127"/>
              </a:rPr>
              <a:t>] → [</a:t>
            </a:r>
            <a:r>
              <a:rPr lang="ko-KR" altLang="en-US" dirty="0">
                <a:latin typeface="에스코어 드림 5 Medium" panose="020B0503030302020204" pitchFamily="34" charset="-127"/>
                <a:ea typeface="에스코어 드림 5 Medium" panose="020B0503030302020204" pitchFamily="34" charset="-127"/>
              </a:rPr>
              <a:t>세금납부</a:t>
            </a:r>
            <a:r>
              <a:rPr lang="en-US" altLang="ko-KR" dirty="0">
                <a:latin typeface="에스코어 드림 5 Medium" panose="020B0503030302020204" pitchFamily="34" charset="-127"/>
                <a:ea typeface="에스코어 드림 5 Medium" panose="020B0503030302020204" pitchFamily="34" charset="-127"/>
              </a:rPr>
              <a:t>] → [</a:t>
            </a:r>
            <a:r>
              <a:rPr lang="ko-KR" altLang="en-US" dirty="0">
                <a:latin typeface="에스코어 드림 5 Medium" panose="020B0503030302020204" pitchFamily="34" charset="-127"/>
                <a:ea typeface="에스코어 드림 5 Medium" panose="020B0503030302020204" pitchFamily="34" charset="-127"/>
              </a:rPr>
              <a:t>국세납부</a:t>
            </a:r>
            <a:r>
              <a:rPr lang="en-US" altLang="ko-KR" dirty="0">
                <a:latin typeface="에스코어 드림 5 Medium" panose="020B0503030302020204" pitchFamily="34" charset="-127"/>
                <a:ea typeface="에스코어 드림 5 Medium" panose="020B0503030302020204" pitchFamily="34" charset="-127"/>
              </a:rPr>
              <a:t>] → [</a:t>
            </a:r>
            <a:r>
              <a:rPr lang="ko-KR" altLang="en-US" dirty="0" err="1">
                <a:latin typeface="에스코어 드림 5 Medium" panose="020B0503030302020204" pitchFamily="34" charset="-127"/>
                <a:ea typeface="에스코어 드림 5 Medium" panose="020B0503030302020204" pitchFamily="34" charset="-127"/>
              </a:rPr>
              <a:t>납부할세액</a:t>
            </a:r>
            <a:r>
              <a:rPr lang="ko-KR" altLang="en-US" dirty="0">
                <a:latin typeface="에스코어 드림 5 Medium" panose="020B0503030302020204" pitchFamily="34" charset="-127"/>
                <a:ea typeface="에스코어 드림 5 Medium" panose="020B0503030302020204" pitchFamily="34" charset="-127"/>
              </a:rPr>
              <a:t> 조회납부</a:t>
            </a:r>
            <a:r>
              <a:rPr lang="en-US" altLang="ko-KR" dirty="0">
                <a:latin typeface="에스코어 드림 5 Medium" panose="020B0503030302020204" pitchFamily="34" charset="-127"/>
                <a:ea typeface="에스코어 드림 5 Medium" panose="020B0503030302020204" pitchFamily="34" charset="-127"/>
              </a:rPr>
              <a:t>] </a:t>
            </a:r>
            <a:r>
              <a:rPr lang="ko-KR" altLang="en-US" dirty="0">
                <a:latin typeface="에스코어 드림 5 Medium" panose="020B0503030302020204" pitchFamily="34" charset="-127"/>
                <a:ea typeface="에스코어 드림 5 Medium" panose="020B0503030302020204" pitchFamily="34" charset="-127"/>
              </a:rPr>
              <a:t>또는 </a:t>
            </a:r>
            <a:r>
              <a:rPr lang="en-US" altLang="ko-KR" dirty="0">
                <a:latin typeface="에스코어 드림 5 Medium" panose="020B0503030302020204" pitchFamily="34" charset="-127"/>
                <a:ea typeface="에스코어 드림 5 Medium" panose="020B0503030302020204" pitchFamily="34" charset="-127"/>
              </a:rPr>
              <a:t>[</a:t>
            </a:r>
            <a:r>
              <a:rPr lang="ko-KR" altLang="en-US" dirty="0">
                <a:latin typeface="에스코어 드림 5 Medium" panose="020B0503030302020204" pitchFamily="34" charset="-127"/>
                <a:ea typeface="에스코어 드림 5 Medium" panose="020B0503030302020204" pitchFamily="34" charset="-127"/>
              </a:rPr>
              <a:t>자진납부</a:t>
            </a:r>
            <a:r>
              <a:rPr lang="en-US" altLang="ko-KR" dirty="0">
                <a:latin typeface="에스코어 드림 5 Medium" panose="020B0503030302020204" pitchFamily="34" charset="-127"/>
                <a:ea typeface="에스코어 드림 5 Medium" panose="020B0503030302020204" pitchFamily="34" charset="-127"/>
              </a:rPr>
              <a:t>]</a:t>
            </a:r>
          </a:p>
          <a:p>
            <a:pPr marL="800100" lvl="1" indent="-342900">
              <a:lnSpc>
                <a:spcPct val="150000"/>
              </a:lnSpc>
              <a:buClr>
                <a:srgbClr val="334457"/>
              </a:buClr>
              <a:buFont typeface="+mj-ea"/>
              <a:buAutoNum type="circleNumDbPlain"/>
            </a:pPr>
            <a:r>
              <a:rPr lang="en-US" altLang="ko-KR" dirty="0">
                <a:solidFill>
                  <a:srgbClr val="7030A0"/>
                </a:solidFill>
                <a:latin typeface="에스코어 드림 5 Medium" panose="020B0503030302020204" pitchFamily="34" charset="-127"/>
                <a:ea typeface="에스코어 드림 5 Medium" panose="020B0503030302020204" pitchFamily="34" charset="-127"/>
              </a:rPr>
              <a:t>[</a:t>
            </a:r>
            <a:r>
              <a:rPr lang="ko-KR" altLang="en-US" dirty="0" err="1">
                <a:solidFill>
                  <a:srgbClr val="7030A0"/>
                </a:solidFill>
                <a:latin typeface="에스코어 드림 5 Medium" panose="020B0503030302020204" pitchFamily="34" charset="-127"/>
                <a:ea typeface="에스코어 드림 5 Medium" panose="020B0503030302020204" pitchFamily="34" charset="-127"/>
              </a:rPr>
              <a:t>손택스</a:t>
            </a:r>
            <a:r>
              <a:rPr lang="en-US" altLang="ko-KR" dirty="0">
                <a:solidFill>
                  <a:srgbClr val="7030A0"/>
                </a:solidFill>
                <a:latin typeface="에스코어 드림 5 Medium" panose="020B0503030302020204" pitchFamily="34" charset="-127"/>
                <a:ea typeface="에스코어 드림 5 Medium" panose="020B0503030302020204" pitchFamily="34" charset="-127"/>
              </a:rPr>
              <a:t>] </a:t>
            </a:r>
            <a:r>
              <a:rPr lang="en-US" altLang="ko-KR" dirty="0">
                <a:latin typeface="에스코어 드림 5 Medium" panose="020B0503030302020204" pitchFamily="34" charset="-127"/>
                <a:ea typeface="에스코어 드림 5 Medium" panose="020B0503030302020204" pitchFamily="34" charset="-127"/>
              </a:rPr>
              <a:t>→ [</a:t>
            </a:r>
            <a:r>
              <a:rPr lang="ko-KR" altLang="en-US" dirty="0">
                <a:latin typeface="에스코어 드림 5 Medium" panose="020B0503030302020204" pitchFamily="34" charset="-127"/>
                <a:ea typeface="에스코어 드림 5 Medium" panose="020B0503030302020204" pitchFamily="34" charset="-127"/>
              </a:rPr>
              <a:t>신고</a:t>
            </a:r>
            <a:r>
              <a:rPr lang="en-US" altLang="ko-KR" dirty="0">
                <a:latin typeface="에스코어 드림 5 Medium" panose="020B0503030302020204" pitchFamily="34" charset="-127"/>
                <a:ea typeface="에스코어 드림 5 Medium" panose="020B0503030302020204" pitchFamily="34" charset="-127"/>
              </a:rPr>
              <a:t>/</a:t>
            </a:r>
            <a:r>
              <a:rPr lang="ko-KR" altLang="en-US" dirty="0">
                <a:latin typeface="에스코어 드림 5 Medium" panose="020B0503030302020204" pitchFamily="34" charset="-127"/>
                <a:ea typeface="에스코어 드림 5 Medium" panose="020B0503030302020204" pitchFamily="34" charset="-127"/>
              </a:rPr>
              <a:t>납부</a:t>
            </a:r>
            <a:r>
              <a:rPr lang="en-US" altLang="ko-KR" dirty="0">
                <a:latin typeface="에스코어 드림 5 Medium" panose="020B0503030302020204" pitchFamily="34" charset="-127"/>
                <a:ea typeface="에스코어 드림 5 Medium" panose="020B0503030302020204" pitchFamily="34" charset="-127"/>
              </a:rPr>
              <a:t>] → [</a:t>
            </a:r>
            <a:r>
              <a:rPr lang="ko-KR" altLang="en-US" dirty="0">
                <a:latin typeface="에스코어 드림 5 Medium" panose="020B0503030302020204" pitchFamily="34" charset="-127"/>
                <a:ea typeface="에스코어 드림 5 Medium" panose="020B0503030302020204" pitchFamily="34" charset="-127"/>
              </a:rPr>
              <a:t>국세납부</a:t>
            </a:r>
            <a:r>
              <a:rPr lang="en-US" altLang="ko-KR" dirty="0">
                <a:latin typeface="에스코어 드림 5 Medium" panose="020B0503030302020204" pitchFamily="34" charset="-127"/>
                <a:ea typeface="에스코어 드림 5 Medium" panose="020B0503030302020204" pitchFamily="34" charset="-127"/>
              </a:rPr>
              <a:t>] → [</a:t>
            </a:r>
            <a:r>
              <a:rPr lang="ko-KR" altLang="en-US" dirty="0" err="1">
                <a:latin typeface="에스코어 드림 5 Medium" panose="020B0503030302020204" pitchFamily="34" charset="-127"/>
                <a:ea typeface="에스코어 드림 5 Medium" panose="020B0503030302020204" pitchFamily="34" charset="-127"/>
              </a:rPr>
              <a:t>납부할세액</a:t>
            </a:r>
            <a:r>
              <a:rPr lang="ko-KR" altLang="en-US" dirty="0">
                <a:latin typeface="에스코어 드림 5 Medium" panose="020B0503030302020204" pitchFamily="34" charset="-127"/>
                <a:ea typeface="에스코어 드림 5 Medium" panose="020B0503030302020204" pitchFamily="34" charset="-127"/>
              </a:rPr>
              <a:t> 조회납부</a:t>
            </a:r>
            <a:r>
              <a:rPr lang="en-US" altLang="ko-KR" dirty="0">
                <a:latin typeface="에스코어 드림 5 Medium" panose="020B0503030302020204" pitchFamily="34" charset="-127"/>
                <a:ea typeface="에스코어 드림 5 Medium" panose="020B0503030302020204" pitchFamily="34" charset="-127"/>
              </a:rPr>
              <a:t>] </a:t>
            </a:r>
            <a:r>
              <a:rPr lang="ko-KR" altLang="en-US" dirty="0">
                <a:latin typeface="에스코어 드림 5 Medium" panose="020B0503030302020204" pitchFamily="34" charset="-127"/>
                <a:ea typeface="에스코어 드림 5 Medium" panose="020B0503030302020204" pitchFamily="34" charset="-127"/>
              </a:rPr>
              <a:t>또는 </a:t>
            </a:r>
            <a:r>
              <a:rPr lang="en-US" altLang="ko-KR" dirty="0">
                <a:latin typeface="에스코어 드림 5 Medium" panose="020B0503030302020204" pitchFamily="34" charset="-127"/>
                <a:ea typeface="에스코어 드림 5 Medium" panose="020B0503030302020204" pitchFamily="34" charset="-127"/>
              </a:rPr>
              <a:t>[</a:t>
            </a:r>
            <a:r>
              <a:rPr lang="ko-KR" altLang="en-US" dirty="0">
                <a:latin typeface="에스코어 드림 5 Medium" panose="020B0503030302020204" pitchFamily="34" charset="-127"/>
                <a:ea typeface="에스코어 드림 5 Medium" panose="020B0503030302020204" pitchFamily="34" charset="-127"/>
              </a:rPr>
              <a:t>자진납부</a:t>
            </a:r>
            <a:r>
              <a:rPr lang="en-US" altLang="ko-KR" dirty="0">
                <a:latin typeface="에스코어 드림 5 Medium" panose="020B0503030302020204" pitchFamily="34" charset="-127"/>
                <a:ea typeface="에스코어 드림 5 Medium" panose="020B0503030302020204" pitchFamily="34" charset="-127"/>
              </a:rPr>
              <a:t>]</a:t>
            </a:r>
          </a:p>
          <a:p>
            <a:pPr marL="800100" lvl="1" indent="-342900">
              <a:lnSpc>
                <a:spcPct val="150000"/>
              </a:lnSpc>
              <a:buClr>
                <a:srgbClr val="334457"/>
              </a:buClr>
              <a:buFont typeface="+mj-ea"/>
              <a:buAutoNum type="circleNumDbPlain"/>
            </a:pPr>
            <a:r>
              <a:rPr lang="en-US" altLang="ko-KR" dirty="0">
                <a:solidFill>
                  <a:srgbClr val="7030A0"/>
                </a:solidFill>
                <a:latin typeface="에스코어 드림 5 Medium" panose="020B0503030302020204" pitchFamily="34" charset="-127"/>
                <a:ea typeface="에스코어 드림 5 Medium" panose="020B0503030302020204" pitchFamily="34" charset="-127"/>
              </a:rPr>
              <a:t>[</a:t>
            </a:r>
            <a:r>
              <a:rPr lang="ko-KR" altLang="en-US" dirty="0">
                <a:solidFill>
                  <a:srgbClr val="7030A0"/>
                </a:solidFill>
                <a:latin typeface="에스코어 드림 5 Medium" panose="020B0503030302020204" pitchFamily="34" charset="-127"/>
                <a:ea typeface="에스코어 드림 5 Medium" panose="020B0503030302020204" pitchFamily="34" charset="-127"/>
              </a:rPr>
              <a:t>금융결제원</a:t>
            </a:r>
            <a:r>
              <a:rPr lang="en-US" altLang="ko-KR" dirty="0">
                <a:solidFill>
                  <a:srgbClr val="7030A0"/>
                </a:solidFill>
                <a:latin typeface="에스코어 드림 5 Medium" panose="020B0503030302020204" pitchFamily="34" charset="-127"/>
                <a:ea typeface="에스코어 드림 5 Medium" panose="020B0503030302020204" pitchFamily="34" charset="-127"/>
              </a:rPr>
              <a:t>] </a:t>
            </a:r>
            <a:r>
              <a:rPr lang="en-US" altLang="ko-KR" dirty="0">
                <a:latin typeface="에스코어 드림 5 Medium" panose="020B0503030302020204" pitchFamily="34" charset="-127"/>
                <a:ea typeface="에스코어 드림 5 Medium" panose="020B0503030302020204" pitchFamily="34" charset="-127"/>
              </a:rPr>
              <a:t>→ [</a:t>
            </a:r>
            <a:r>
              <a:rPr lang="ko-KR" altLang="en-US" dirty="0">
                <a:latin typeface="에스코어 드림 5 Medium" panose="020B0503030302020204" pitchFamily="34" charset="-127"/>
                <a:ea typeface="에스코어 드림 5 Medium" panose="020B0503030302020204" pitchFamily="34" charset="-127"/>
              </a:rPr>
              <a:t>지로업무</a:t>
            </a:r>
            <a:r>
              <a:rPr lang="en-US" altLang="ko-KR" dirty="0">
                <a:latin typeface="에스코어 드림 5 Medium" panose="020B0503030302020204" pitchFamily="34" charset="-127"/>
                <a:ea typeface="에스코어 드림 5 Medium" panose="020B0503030302020204" pitchFamily="34" charset="-127"/>
              </a:rPr>
              <a:t>] → [</a:t>
            </a:r>
            <a:r>
              <a:rPr lang="ko-KR" altLang="en-US" dirty="0">
                <a:latin typeface="에스코어 드림 5 Medium" panose="020B0503030302020204" pitchFamily="34" charset="-127"/>
                <a:ea typeface="에스코어 드림 5 Medium" panose="020B0503030302020204" pitchFamily="34" charset="-127"/>
              </a:rPr>
              <a:t>인터넷지로</a:t>
            </a:r>
            <a:r>
              <a:rPr lang="en-US" altLang="ko-KR" dirty="0">
                <a:latin typeface="에스코어 드림 5 Medium" panose="020B0503030302020204" pitchFamily="34" charset="-127"/>
                <a:ea typeface="에스코어 드림 5 Medium" panose="020B0503030302020204" pitchFamily="34" charset="-127"/>
              </a:rPr>
              <a:t>] </a:t>
            </a:r>
            <a:r>
              <a:rPr lang="ko-KR" altLang="en-US" dirty="0">
                <a:latin typeface="에스코어 드림 5 Medium" panose="020B0503030302020204" pitchFamily="34" charset="-127"/>
                <a:ea typeface="에스코어 드림 5 Medium" panose="020B0503030302020204" pitchFamily="34" charset="-127"/>
              </a:rPr>
              <a:t>또는 </a:t>
            </a:r>
            <a:r>
              <a:rPr lang="en-US" altLang="ko-KR" dirty="0">
                <a:latin typeface="에스코어 드림 5 Medium" panose="020B0503030302020204" pitchFamily="34" charset="-127"/>
                <a:ea typeface="에스코어 드림 5 Medium" panose="020B0503030302020204" pitchFamily="34" charset="-127"/>
              </a:rPr>
              <a:t>[</a:t>
            </a:r>
            <a:r>
              <a:rPr lang="ko-KR" altLang="en-US" dirty="0" err="1">
                <a:latin typeface="에스코어 드림 5 Medium" panose="020B0503030302020204" pitchFamily="34" charset="-127"/>
                <a:ea typeface="에스코어 드림 5 Medium" panose="020B0503030302020204" pitchFamily="34" charset="-127"/>
              </a:rPr>
              <a:t>카드로택스</a:t>
            </a:r>
            <a:r>
              <a:rPr lang="en-US" altLang="ko-KR" dirty="0">
                <a:latin typeface="에스코어 드림 5 Medium" panose="020B0503030302020204" pitchFamily="34" charset="-127"/>
                <a:ea typeface="에스코어 드림 5 Medium" panose="020B0503030302020204" pitchFamily="34" charset="-127"/>
              </a:rPr>
              <a:t>]</a:t>
            </a:r>
          </a:p>
          <a:p>
            <a:pPr marL="800100" lvl="1" indent="-342900">
              <a:lnSpc>
                <a:spcPct val="150000"/>
              </a:lnSpc>
              <a:buClr>
                <a:srgbClr val="334457"/>
              </a:buClr>
              <a:buFont typeface="+mj-ea"/>
              <a:buAutoNum type="circleNumDbPlain"/>
            </a:pPr>
            <a:r>
              <a:rPr lang="ko-KR" altLang="en-US" dirty="0">
                <a:latin typeface="에스코어 드림 5 Medium" panose="020B0503030302020204" pitchFamily="34" charset="-127"/>
                <a:ea typeface="에스코어 드림 5 Medium" panose="020B0503030302020204" pitchFamily="34" charset="-127"/>
              </a:rPr>
              <a:t>은행 </a:t>
            </a:r>
            <a:r>
              <a:rPr lang="en-US" altLang="ko-KR" dirty="0">
                <a:latin typeface="에스코어 드림 5 Medium" panose="020B0503030302020204" pitchFamily="34" charset="-127"/>
                <a:ea typeface="에스코어 드림 5 Medium" panose="020B0503030302020204" pitchFamily="34" charset="-127"/>
              </a:rPr>
              <a:t>CD/ATM</a:t>
            </a:r>
            <a:r>
              <a:rPr lang="ko-KR" altLang="en-US" dirty="0">
                <a:latin typeface="에스코어 드림 5 Medium" panose="020B0503030302020204" pitchFamily="34" charset="-127"/>
                <a:ea typeface="에스코어 드림 5 Medium" panose="020B0503030302020204" pitchFamily="34" charset="-127"/>
              </a:rPr>
              <a:t>을 이용하여 신용</a:t>
            </a:r>
            <a:r>
              <a:rPr lang="en-US" altLang="ko-KR" dirty="0">
                <a:latin typeface="에스코어 드림 5 Medium" panose="020B0503030302020204" pitchFamily="34" charset="-127"/>
                <a:ea typeface="에스코어 드림 5 Medium" panose="020B0503030302020204" pitchFamily="34" charset="-127"/>
              </a:rPr>
              <a:t>(</a:t>
            </a:r>
            <a:r>
              <a:rPr lang="ko-KR" altLang="en-US" dirty="0">
                <a:latin typeface="에스코어 드림 5 Medium" panose="020B0503030302020204" pitchFamily="34" charset="-127"/>
                <a:ea typeface="에스코어 드림 5 Medium" panose="020B0503030302020204" pitchFamily="34" charset="-127"/>
              </a:rPr>
              <a:t>체크</a:t>
            </a:r>
            <a:r>
              <a:rPr lang="en-US" altLang="ko-KR" dirty="0">
                <a:latin typeface="에스코어 드림 5 Medium" panose="020B0503030302020204" pitchFamily="34" charset="-127"/>
                <a:ea typeface="에스코어 드림 5 Medium" panose="020B0503030302020204" pitchFamily="34" charset="-127"/>
              </a:rPr>
              <a:t>)</a:t>
            </a:r>
            <a:r>
              <a:rPr lang="ko-KR" altLang="en-US" dirty="0">
                <a:latin typeface="에스코어 드림 5 Medium" panose="020B0503030302020204" pitchFamily="34" charset="-127"/>
                <a:ea typeface="에스코어 드림 5 Medium" panose="020B0503030302020204" pitchFamily="34" charset="-127"/>
              </a:rPr>
              <a:t>카드 납부</a:t>
            </a:r>
            <a:endParaRPr lang="en-US" altLang="ko-KR" dirty="0">
              <a:latin typeface="에스코어 드림 5 Medium" panose="020B0503030302020204" pitchFamily="34" charset="-127"/>
              <a:ea typeface="에스코어 드림 5 Medium" panose="020B0503030302020204" pitchFamily="34" charset="-127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xmlns="" id="{A6848999-98E6-4A94-A58F-5CB40DE9757E}"/>
              </a:ext>
            </a:extLst>
          </p:cNvPr>
          <p:cNvSpPr txBox="1"/>
          <p:nvPr/>
        </p:nvSpPr>
        <p:spPr>
          <a:xfrm>
            <a:off x="997075" y="4494010"/>
            <a:ext cx="9942193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lnSpc>
                <a:spcPct val="150000"/>
              </a:lnSpc>
              <a:buClr>
                <a:srgbClr val="334457"/>
              </a:buClr>
              <a:buFont typeface="Wingdings" panose="05000000000000000000" pitchFamily="2" charset="2"/>
              <a:buChar char="§"/>
            </a:pPr>
            <a:r>
              <a:rPr lang="ko-KR" altLang="en-US" sz="2000" dirty="0">
                <a:solidFill>
                  <a:srgbClr val="C00000"/>
                </a:solidFill>
                <a:latin typeface="에스코어 드림 5 Medium" panose="020B0503030302020204" pitchFamily="34" charset="-127"/>
                <a:ea typeface="에스코어 드림 5 Medium" panose="020B0503030302020204" pitchFamily="34" charset="-127"/>
              </a:rPr>
              <a:t>계좌이체</a:t>
            </a:r>
            <a:endParaRPr lang="en-US" altLang="ko-KR" sz="2000" dirty="0">
              <a:solidFill>
                <a:srgbClr val="C00000"/>
              </a:solidFill>
              <a:latin typeface="에스코어 드림 5 Medium" panose="020B0503030302020204" pitchFamily="34" charset="-127"/>
              <a:ea typeface="에스코어 드림 5 Medium" panose="020B0503030302020204" pitchFamily="34" charset="-127"/>
            </a:endParaRPr>
          </a:p>
          <a:p>
            <a:pPr lvl="1">
              <a:lnSpc>
                <a:spcPct val="150000"/>
              </a:lnSpc>
              <a:buClr>
                <a:srgbClr val="334457"/>
              </a:buClr>
            </a:pPr>
            <a:r>
              <a:rPr lang="ko-KR" altLang="en-US" dirty="0">
                <a:solidFill>
                  <a:schemeClr val="accent5">
                    <a:lumMod val="75000"/>
                  </a:schemeClr>
                </a:solidFill>
                <a:latin typeface="에스코어 드림 5 Medium" panose="020B0503030302020204" pitchFamily="34" charset="-127"/>
                <a:ea typeface="에스코어 드림 5 Medium" panose="020B0503030302020204" pitchFamily="34" charset="-127"/>
              </a:rPr>
              <a:t>국세계좌</a:t>
            </a:r>
            <a:r>
              <a:rPr lang="ko-KR" altLang="en-US" dirty="0">
                <a:latin typeface="에스코어 드림 5 Medium" panose="020B0503030302020204" pitchFamily="34" charset="-127"/>
                <a:ea typeface="에스코어 드림 5 Medium" panose="020B0503030302020204" pitchFamily="34" charset="-127"/>
              </a:rPr>
              <a:t>인</a:t>
            </a:r>
            <a:r>
              <a:rPr lang="ko-KR" altLang="en-US" dirty="0">
                <a:solidFill>
                  <a:srgbClr val="334457"/>
                </a:solidFill>
                <a:latin typeface="에스코어 드림 5 Medium" panose="020B0503030302020204" pitchFamily="34" charset="-127"/>
                <a:ea typeface="에스코어 드림 5 Medium" panose="020B0503030302020204" pitchFamily="34" charset="-127"/>
              </a:rPr>
              <a:t> </a:t>
            </a:r>
            <a:r>
              <a:rPr lang="ko-KR" altLang="en-US" dirty="0">
                <a:solidFill>
                  <a:schemeClr val="accent5">
                    <a:lumMod val="75000"/>
                  </a:schemeClr>
                </a:solidFill>
                <a:latin typeface="에스코어 드림 5 Medium" panose="020B0503030302020204" pitchFamily="34" charset="-127"/>
                <a:ea typeface="에스코어 드림 5 Medium" panose="020B0503030302020204" pitchFamily="34" charset="-127"/>
              </a:rPr>
              <a:t>전자납부번호</a:t>
            </a:r>
            <a:r>
              <a:rPr lang="en-US" altLang="ko-KR" dirty="0">
                <a:latin typeface="에스코어 드림 5 Medium" panose="020B0503030302020204" pitchFamily="34" charset="-127"/>
                <a:ea typeface="에스코어 드림 5 Medium" panose="020B0503030302020204" pitchFamily="34" charset="-127"/>
              </a:rPr>
              <a:t>(19</a:t>
            </a:r>
            <a:r>
              <a:rPr lang="ko-KR" altLang="en-US" dirty="0">
                <a:latin typeface="에스코어 드림 5 Medium" panose="020B0503030302020204" pitchFamily="34" charset="-127"/>
                <a:ea typeface="에스코어 드림 5 Medium" panose="020B0503030302020204" pitchFamily="34" charset="-127"/>
              </a:rPr>
              <a:t>자리</a:t>
            </a:r>
            <a:r>
              <a:rPr lang="en-US" altLang="ko-KR" dirty="0">
                <a:latin typeface="에스코어 드림 5 Medium" panose="020B0503030302020204" pitchFamily="34" charset="-127"/>
                <a:ea typeface="에스코어 드림 5 Medium" panose="020B0503030302020204" pitchFamily="34" charset="-127"/>
              </a:rPr>
              <a:t>, 0126</a:t>
            </a:r>
            <a:r>
              <a:rPr lang="ko-KR" altLang="en-US" dirty="0">
                <a:latin typeface="에스코어 드림 5 Medium" panose="020B0503030302020204" pitchFamily="34" charset="-127"/>
                <a:ea typeface="에스코어 드림 5 Medium" panose="020B0503030302020204" pitchFamily="34" charset="-127"/>
              </a:rPr>
              <a:t>으로 시작</a:t>
            </a:r>
            <a:r>
              <a:rPr lang="en-US" altLang="ko-KR" dirty="0">
                <a:latin typeface="에스코어 드림 5 Medium" panose="020B0503030302020204" pitchFamily="34" charset="-127"/>
                <a:ea typeface="에스코어 드림 5 Medium" panose="020B0503030302020204" pitchFamily="34" charset="-127"/>
              </a:rPr>
              <a:t>)</a:t>
            </a:r>
            <a:r>
              <a:rPr lang="ko-KR" altLang="en-US" dirty="0">
                <a:latin typeface="에스코어 드림 5 Medium" panose="020B0503030302020204" pitchFamily="34" charset="-127"/>
                <a:ea typeface="에스코어 드림 5 Medium" panose="020B0503030302020204" pitchFamily="34" charset="-127"/>
              </a:rPr>
              <a:t> 이용하여 </a:t>
            </a:r>
            <a:r>
              <a:rPr lang="ko-KR" altLang="en-US" b="1" dirty="0">
                <a:solidFill>
                  <a:schemeClr val="accent5">
                    <a:lumMod val="75000"/>
                  </a:schemeClr>
                </a:solidFill>
                <a:latin typeface="에스코어 드림 5 Medium" panose="020B0503030302020204" pitchFamily="34" charset="-127"/>
                <a:ea typeface="에스코어 드림 5 Medium" panose="020B0503030302020204" pitchFamily="34" charset="-127"/>
              </a:rPr>
              <a:t>이체수수료 없이 납부</a:t>
            </a:r>
            <a:r>
              <a:rPr lang="ko-KR" altLang="en-US" dirty="0">
                <a:solidFill>
                  <a:srgbClr val="334457"/>
                </a:solidFill>
                <a:latin typeface="에스코어 드림 5 Medium" panose="020B0503030302020204" pitchFamily="34" charset="-127"/>
                <a:ea typeface="에스코어 드림 5 Medium" panose="020B0503030302020204" pitchFamily="34" charset="-127"/>
              </a:rPr>
              <a:t> </a:t>
            </a:r>
            <a:r>
              <a:rPr lang="ko-KR" altLang="en-US" dirty="0">
                <a:latin typeface="에스코어 드림 5 Medium" panose="020B0503030302020204" pitchFamily="34" charset="-127"/>
                <a:ea typeface="에스코어 드림 5 Medium" panose="020B0503030302020204" pitchFamily="34" charset="-127"/>
              </a:rPr>
              <a:t>가능</a:t>
            </a:r>
            <a:endParaRPr lang="en-US" altLang="ko-KR" dirty="0">
              <a:latin typeface="에스코어 드림 5 Medium" panose="020B0503030302020204" pitchFamily="34" charset="-127"/>
              <a:ea typeface="에스코어 드림 5 Medium" panose="020B0503030302020204" pitchFamily="34" charset="-127"/>
            </a:endParaRPr>
          </a:p>
          <a:p>
            <a:pPr lvl="1">
              <a:lnSpc>
                <a:spcPct val="150000"/>
              </a:lnSpc>
              <a:buClr>
                <a:srgbClr val="334457"/>
              </a:buClr>
            </a:pPr>
            <a:r>
              <a:rPr lang="en-US" altLang="ko-KR" dirty="0">
                <a:latin typeface="에스코어 드림 5 Medium" panose="020B0503030302020204" pitchFamily="34" charset="-127"/>
                <a:ea typeface="에스코어 드림 5 Medium" panose="020B0503030302020204" pitchFamily="34" charset="-127"/>
              </a:rPr>
              <a:t>* </a:t>
            </a:r>
            <a:r>
              <a:rPr lang="ko-KR" altLang="en-US" dirty="0">
                <a:latin typeface="에스코어 드림 5 Medium" panose="020B0503030302020204" pitchFamily="34" charset="-127"/>
                <a:ea typeface="에스코어 드림 5 Medium" panose="020B0503030302020204" pitchFamily="34" charset="-127"/>
              </a:rPr>
              <a:t>인터넷은행</a:t>
            </a:r>
            <a:r>
              <a:rPr lang="en-US" altLang="ko-KR" dirty="0">
                <a:latin typeface="에스코어 드림 5 Medium" panose="020B0503030302020204" pitchFamily="34" charset="-127"/>
                <a:ea typeface="에스코어 드림 5 Medium" panose="020B0503030302020204" pitchFamily="34" charset="-127"/>
              </a:rPr>
              <a:t>,</a:t>
            </a:r>
            <a:r>
              <a:rPr lang="ko-KR" altLang="en-US" dirty="0">
                <a:latin typeface="에스코어 드림 5 Medium" panose="020B0503030302020204" pitchFamily="34" charset="-127"/>
                <a:ea typeface="에스코어 드림 5 Medium" panose="020B0503030302020204" pitchFamily="34" charset="-127"/>
              </a:rPr>
              <a:t> 증권사 계좌 이용불가</a:t>
            </a:r>
            <a:endParaRPr lang="en-US" altLang="ko-KR" dirty="0">
              <a:latin typeface="에스코어 드림 5 Medium" panose="020B0503030302020204" pitchFamily="34" charset="-127"/>
              <a:ea typeface="에스코어 드림 5 Medium" panose="020B0503030302020204" pitchFamily="34" charset="-127"/>
            </a:endParaRPr>
          </a:p>
        </p:txBody>
      </p:sp>
      <p:grpSp>
        <p:nvGrpSpPr>
          <p:cNvPr id="16" name="그룹 15">
            <a:extLst>
              <a:ext uri="{FF2B5EF4-FFF2-40B4-BE49-F238E27FC236}">
                <a16:creationId xmlns:a16="http://schemas.microsoft.com/office/drawing/2014/main" xmlns="" id="{46687C2D-A778-45F0-9A5C-0BD6C32BAB2E}"/>
              </a:ext>
            </a:extLst>
          </p:cNvPr>
          <p:cNvGrpSpPr/>
          <p:nvPr/>
        </p:nvGrpSpPr>
        <p:grpSpPr>
          <a:xfrm>
            <a:off x="3902079" y="880656"/>
            <a:ext cx="8083741" cy="786796"/>
            <a:chOff x="3902079" y="880656"/>
            <a:chExt cx="8083741" cy="786796"/>
          </a:xfrm>
        </p:grpSpPr>
        <p:grpSp>
          <p:nvGrpSpPr>
            <p:cNvPr id="17" name="Group 27">
              <a:extLst>
                <a:ext uri="{FF2B5EF4-FFF2-40B4-BE49-F238E27FC236}">
                  <a16:creationId xmlns:a16="http://schemas.microsoft.com/office/drawing/2014/main" xmlns="" id="{27F15B0F-D9F3-41F5-8864-BF85BE90E7DB}"/>
                </a:ext>
              </a:extLst>
            </p:cNvPr>
            <p:cNvGrpSpPr/>
            <p:nvPr/>
          </p:nvGrpSpPr>
          <p:grpSpPr>
            <a:xfrm>
              <a:off x="3902079" y="885413"/>
              <a:ext cx="8083741" cy="782039"/>
              <a:chOff x="4598833" y="1838843"/>
              <a:chExt cx="6573143" cy="797616"/>
            </a:xfrm>
          </p:grpSpPr>
          <p:sp>
            <p:nvSpPr>
              <p:cNvPr id="21" name="Rectangle 28">
                <a:extLst>
                  <a:ext uri="{FF2B5EF4-FFF2-40B4-BE49-F238E27FC236}">
                    <a16:creationId xmlns:a16="http://schemas.microsoft.com/office/drawing/2014/main" xmlns="" id="{00F34AE5-0468-41D2-B03D-DE1E1A43BEF0}"/>
                  </a:ext>
                </a:extLst>
              </p:cNvPr>
              <p:cNvSpPr/>
              <p:nvPr/>
            </p:nvSpPr>
            <p:spPr>
              <a:xfrm>
                <a:off x="4780729" y="2174794"/>
                <a:ext cx="6391247" cy="461665"/>
              </a:xfrm>
              <a:prstGeom prst="rect">
                <a:avLst/>
              </a:prstGeom>
              <a:solidFill>
                <a:schemeClr val="accent4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r>
                  <a:rPr lang="ko-KR" altLang="en-US" sz="2000" dirty="0">
                    <a:latin typeface="에스코어 드림 6 Bold" panose="020B0703030302020204" pitchFamily="34" charset="-127"/>
                    <a:ea typeface="에스코어 드림 6 Bold" panose="020B0703030302020204" pitchFamily="34" charset="-127"/>
                  </a:rPr>
                  <a:t>           </a:t>
                </a:r>
                <a:r>
                  <a:rPr lang="en-US" altLang="ko-KR" sz="2000" dirty="0">
                    <a:latin typeface="에스코어 드림 6 Bold" panose="020B0703030302020204" pitchFamily="34" charset="-127"/>
                    <a:ea typeface="에스코어 드림 6 Bold" panose="020B0703030302020204" pitchFamily="34" charset="-127"/>
                  </a:rPr>
                  <a:t>4.</a:t>
                </a:r>
                <a:r>
                  <a:rPr lang="ko-KR" altLang="en-US" sz="2000" dirty="0">
                    <a:latin typeface="에스코어 드림 6 Bold" panose="020B0703030302020204" pitchFamily="34" charset="-127"/>
                    <a:ea typeface="에스코어 드림 6 Bold" panose="020B0703030302020204" pitchFamily="34" charset="-127"/>
                  </a:rPr>
                  <a:t>납부방법</a:t>
                </a:r>
                <a:endParaRPr lang="en-US" sz="2000" dirty="0">
                  <a:latin typeface="에스코어 드림 6 Bold" panose="020B0703030302020204" pitchFamily="34" charset="-127"/>
                  <a:ea typeface="에스코어 드림 6 Bold" panose="020B0703030302020204" pitchFamily="34" charset="-127"/>
                </a:endParaRPr>
              </a:p>
            </p:txBody>
          </p:sp>
          <p:sp>
            <p:nvSpPr>
              <p:cNvPr id="22" name="Parallelogram 31">
                <a:extLst>
                  <a:ext uri="{FF2B5EF4-FFF2-40B4-BE49-F238E27FC236}">
                    <a16:creationId xmlns:a16="http://schemas.microsoft.com/office/drawing/2014/main" xmlns="" id="{39A445D5-95AC-4A18-A0B0-BCD425ADA961}"/>
                  </a:ext>
                </a:extLst>
              </p:cNvPr>
              <p:cNvSpPr/>
              <p:nvPr/>
            </p:nvSpPr>
            <p:spPr>
              <a:xfrm rot="5400000" flipH="1">
                <a:off x="4636437" y="1996338"/>
                <a:ext cx="777696" cy="489893"/>
              </a:xfrm>
              <a:prstGeom prst="parallelogram">
                <a:avLst>
                  <a:gd name="adj" fmla="val 55606"/>
                </a:avLst>
              </a:prstGeom>
              <a:solidFill>
                <a:schemeClr val="accent4">
                  <a:lumMod val="60000"/>
                  <a:lumOff val="4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3" name="Arrow: Pentagon 29">
                <a:extLst>
                  <a:ext uri="{FF2B5EF4-FFF2-40B4-BE49-F238E27FC236}">
                    <a16:creationId xmlns:a16="http://schemas.microsoft.com/office/drawing/2014/main" xmlns="" id="{FB18C90A-3C8F-4D4C-B358-14C157702C1E}"/>
                  </a:ext>
                </a:extLst>
              </p:cNvPr>
              <p:cNvSpPr/>
              <p:nvPr/>
            </p:nvSpPr>
            <p:spPr>
              <a:xfrm flipH="1">
                <a:off x="4598833" y="1838843"/>
                <a:ext cx="668642" cy="452912"/>
              </a:xfrm>
              <a:prstGeom prst="homePlate">
                <a:avLst>
                  <a:gd name="adj" fmla="val 43906"/>
                </a:avLst>
              </a:prstGeom>
              <a:solidFill>
                <a:schemeClr val="accent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xmlns="" id="{9CFEBE7A-7A66-4988-B925-AAD247CB54F4}"/>
                </a:ext>
              </a:extLst>
            </p:cNvPr>
            <p:cNvSpPr txBox="1"/>
            <p:nvPr/>
          </p:nvSpPr>
          <p:spPr>
            <a:xfrm>
              <a:off x="4098255" y="880656"/>
              <a:ext cx="602478" cy="46166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ko-KR" sz="2400" b="1" dirty="0">
                  <a:solidFill>
                    <a:schemeClr val="bg1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  <a:cs typeface="Arial" pitchFamily="34" charset="0"/>
                </a:rPr>
                <a:t>Ⅰ</a:t>
              </a:r>
              <a:endParaRPr lang="ko-KR" altLang="en-US" sz="2400" b="1" dirty="0">
                <a:solidFill>
                  <a:schemeClr val="bg1"/>
                </a:solidFill>
                <a:cs typeface="Arial" pitchFamily="34" charset="0"/>
              </a:endParaRPr>
            </a:p>
          </p:txBody>
        </p:sp>
      </p:grpSp>
      <p:grpSp>
        <p:nvGrpSpPr>
          <p:cNvPr id="24" name="그룹 23">
            <a:extLst>
              <a:ext uri="{FF2B5EF4-FFF2-40B4-BE49-F238E27FC236}">
                <a16:creationId xmlns:a16="http://schemas.microsoft.com/office/drawing/2014/main" xmlns="" id="{98867C08-577F-45D6-979E-E3C1792EA95E}"/>
              </a:ext>
            </a:extLst>
          </p:cNvPr>
          <p:cNvGrpSpPr/>
          <p:nvPr/>
        </p:nvGrpSpPr>
        <p:grpSpPr>
          <a:xfrm>
            <a:off x="3902079" y="871698"/>
            <a:ext cx="8092705" cy="812760"/>
            <a:chOff x="3902079" y="871698"/>
            <a:chExt cx="8092705" cy="812760"/>
          </a:xfrm>
        </p:grpSpPr>
        <p:grpSp>
          <p:nvGrpSpPr>
            <p:cNvPr id="26" name="Group 27">
              <a:extLst>
                <a:ext uri="{FF2B5EF4-FFF2-40B4-BE49-F238E27FC236}">
                  <a16:creationId xmlns:a16="http://schemas.microsoft.com/office/drawing/2014/main" xmlns="" id="{F2184A45-26FE-4706-9508-DBFE03D5A204}"/>
                </a:ext>
              </a:extLst>
            </p:cNvPr>
            <p:cNvGrpSpPr/>
            <p:nvPr/>
          </p:nvGrpSpPr>
          <p:grpSpPr>
            <a:xfrm>
              <a:off x="3902079" y="871698"/>
              <a:ext cx="8083741" cy="795757"/>
              <a:chOff x="4598833" y="1824853"/>
              <a:chExt cx="6573143" cy="811606"/>
            </a:xfrm>
          </p:grpSpPr>
          <p:sp>
            <p:nvSpPr>
              <p:cNvPr id="30" name="Rectangle 28">
                <a:extLst>
                  <a:ext uri="{FF2B5EF4-FFF2-40B4-BE49-F238E27FC236}">
                    <a16:creationId xmlns:a16="http://schemas.microsoft.com/office/drawing/2014/main" xmlns="" id="{E29AE94B-5E0B-4C50-8390-4882D9C99A95}"/>
                  </a:ext>
                </a:extLst>
              </p:cNvPr>
              <p:cNvSpPr/>
              <p:nvPr/>
            </p:nvSpPr>
            <p:spPr>
              <a:xfrm>
                <a:off x="4780729" y="2174794"/>
                <a:ext cx="6391247" cy="461665"/>
              </a:xfrm>
              <a:prstGeom prst="rect">
                <a:avLst/>
              </a:prstGeom>
              <a:solidFill>
                <a:schemeClr val="accent4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r>
                  <a:rPr lang="ko-KR" altLang="en-US" sz="2000" dirty="0">
                    <a:latin typeface="에스코어 드림 6 Bold" panose="020B0703030302020204" pitchFamily="34" charset="-127"/>
                    <a:ea typeface="에스코어 드림 6 Bold" panose="020B0703030302020204" pitchFamily="34" charset="-127"/>
                  </a:rPr>
                  <a:t>           납부방법</a:t>
                </a:r>
                <a:endParaRPr lang="en-US" sz="2000" dirty="0">
                  <a:latin typeface="에스코어 드림 6 Bold" panose="020B0703030302020204" pitchFamily="34" charset="-127"/>
                  <a:ea typeface="에스코어 드림 6 Bold" panose="020B0703030302020204" pitchFamily="34" charset="-127"/>
                </a:endParaRPr>
              </a:p>
            </p:txBody>
          </p:sp>
          <p:sp>
            <p:nvSpPr>
              <p:cNvPr id="31" name="Parallelogram 31">
                <a:extLst>
                  <a:ext uri="{FF2B5EF4-FFF2-40B4-BE49-F238E27FC236}">
                    <a16:creationId xmlns:a16="http://schemas.microsoft.com/office/drawing/2014/main" xmlns="" id="{64F5DC16-EBDC-4D31-82AA-B9964553EC55}"/>
                  </a:ext>
                </a:extLst>
              </p:cNvPr>
              <p:cNvSpPr/>
              <p:nvPr/>
            </p:nvSpPr>
            <p:spPr>
              <a:xfrm rot="5400000" flipH="1">
                <a:off x="4636437" y="1996338"/>
                <a:ext cx="777696" cy="489893"/>
              </a:xfrm>
              <a:prstGeom prst="parallelogram">
                <a:avLst>
                  <a:gd name="adj" fmla="val 55606"/>
                </a:avLst>
              </a:prstGeom>
              <a:solidFill>
                <a:schemeClr val="accent4">
                  <a:lumMod val="60000"/>
                  <a:lumOff val="4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2" name="Arrow: Pentagon 29">
                <a:extLst>
                  <a:ext uri="{FF2B5EF4-FFF2-40B4-BE49-F238E27FC236}">
                    <a16:creationId xmlns:a16="http://schemas.microsoft.com/office/drawing/2014/main" xmlns="" id="{4975CA8C-0A46-4129-B2F7-6A5CF28DB6E9}"/>
                  </a:ext>
                </a:extLst>
              </p:cNvPr>
              <p:cNvSpPr/>
              <p:nvPr/>
            </p:nvSpPr>
            <p:spPr>
              <a:xfrm flipH="1">
                <a:off x="4598833" y="1838843"/>
                <a:ext cx="668642" cy="452912"/>
              </a:xfrm>
              <a:prstGeom prst="homePlate">
                <a:avLst>
                  <a:gd name="adj" fmla="val 43906"/>
                </a:avLst>
              </a:prstGeom>
              <a:solidFill>
                <a:schemeClr val="accent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33" name="TextBox 32">
                <a:extLst>
                  <a:ext uri="{FF2B5EF4-FFF2-40B4-BE49-F238E27FC236}">
                    <a16:creationId xmlns:a16="http://schemas.microsoft.com/office/drawing/2014/main" xmlns="" id="{0C6CBBB8-D1C7-416F-AE15-53AA51F74DD8}"/>
                  </a:ext>
                </a:extLst>
              </p:cNvPr>
              <p:cNvSpPr txBox="1"/>
              <p:nvPr/>
            </p:nvSpPr>
            <p:spPr>
              <a:xfrm>
                <a:off x="4758354" y="1824853"/>
                <a:ext cx="489894" cy="47086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altLang="ko-KR" sz="2400" b="1" dirty="0">
                    <a:solidFill>
                      <a:schemeClr val="bg1"/>
                    </a:solidFill>
                    <a:latin typeface="맑은 고딕" panose="020B0503020000020004" pitchFamily="50" charset="-127"/>
                    <a:ea typeface="맑은 고딕" panose="020B0503020000020004" pitchFamily="50" charset="-127"/>
                    <a:cs typeface="Arial" pitchFamily="34" charset="0"/>
                  </a:rPr>
                  <a:t>Ⅰ</a:t>
                </a:r>
                <a:endParaRPr lang="ko-KR" altLang="en-US" sz="2400" b="1" dirty="0">
                  <a:solidFill>
                    <a:schemeClr val="bg1"/>
                  </a:solidFill>
                  <a:cs typeface="Arial" pitchFamily="34" charset="0"/>
                </a:endParaRPr>
              </a:p>
            </p:txBody>
          </p:sp>
        </p:grpSp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xmlns="" id="{822F7874-DC85-4E07-A300-73E08A3DB728}"/>
                </a:ext>
              </a:extLst>
            </p:cNvPr>
            <p:cNvSpPr txBox="1"/>
            <p:nvPr/>
          </p:nvSpPr>
          <p:spPr>
            <a:xfrm>
              <a:off x="10863435" y="1407459"/>
              <a:ext cx="1131349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ko-KR" altLang="en-US" sz="1200" dirty="0">
                  <a:solidFill>
                    <a:schemeClr val="bg1"/>
                  </a:solidFill>
                  <a:latin typeface="에스코어 드림 6 Bold" panose="020B0703030302020204" pitchFamily="34" charset="-127"/>
                  <a:ea typeface="에스코어 드림 6 Bold" panose="020B0703030302020204" pitchFamily="34" charset="-127"/>
                </a:rPr>
                <a:t>신고납부안내</a:t>
              </a:r>
              <a:endParaRPr lang="ko-KR" altLang="en-US" dirty="0">
                <a:solidFill>
                  <a:schemeClr val="bg1"/>
                </a:solidFill>
                <a:latin typeface="에스코어 드림 6 Bold" panose="020B0703030302020204" pitchFamily="34" charset="-127"/>
                <a:ea typeface="에스코어 드림 6 Bold" panose="020B0703030302020204" pitchFamily="34" charset="-127"/>
              </a:endParaRPr>
            </a:p>
          </p:txBody>
        </p:sp>
      </p:grpSp>
      <p:grpSp>
        <p:nvGrpSpPr>
          <p:cNvPr id="34" name="그룹 33">
            <a:extLst>
              <a:ext uri="{FF2B5EF4-FFF2-40B4-BE49-F238E27FC236}">
                <a16:creationId xmlns:a16="http://schemas.microsoft.com/office/drawing/2014/main" xmlns="" id="{79F9E54A-9982-41B9-9B63-3310BEE3C925}"/>
              </a:ext>
            </a:extLst>
          </p:cNvPr>
          <p:cNvGrpSpPr/>
          <p:nvPr/>
        </p:nvGrpSpPr>
        <p:grpSpPr>
          <a:xfrm>
            <a:off x="2608311" y="885415"/>
            <a:ext cx="2125067" cy="444066"/>
            <a:chOff x="2608311" y="885415"/>
            <a:chExt cx="2125067" cy="444066"/>
          </a:xfrm>
        </p:grpSpPr>
        <p:sp>
          <p:nvSpPr>
            <p:cNvPr id="35" name="Arrow: Pentagon 29">
              <a:extLst>
                <a:ext uri="{FF2B5EF4-FFF2-40B4-BE49-F238E27FC236}">
                  <a16:creationId xmlns:a16="http://schemas.microsoft.com/office/drawing/2014/main" xmlns="" id="{BA244DCF-AC63-42E7-ADBC-A74BD4F49C5B}"/>
                </a:ext>
              </a:extLst>
            </p:cNvPr>
            <p:cNvSpPr/>
            <p:nvPr/>
          </p:nvSpPr>
          <p:spPr>
            <a:xfrm flipH="1">
              <a:off x="2608311" y="885415"/>
              <a:ext cx="2125067" cy="444066"/>
            </a:xfrm>
            <a:prstGeom prst="homePlate">
              <a:avLst>
                <a:gd name="adj" fmla="val 43906"/>
              </a:avLst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xmlns="" id="{39213357-505F-4127-A4DB-83193880AB7D}"/>
                </a:ext>
              </a:extLst>
            </p:cNvPr>
            <p:cNvSpPr txBox="1"/>
            <p:nvPr/>
          </p:nvSpPr>
          <p:spPr>
            <a:xfrm>
              <a:off x="2706150" y="922032"/>
              <a:ext cx="1964449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ko-KR" b="1" dirty="0">
                  <a:solidFill>
                    <a:schemeClr val="bg1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  <a:cs typeface="Arial" pitchFamily="34" charset="0"/>
                </a:rPr>
                <a:t>Ⅰ. </a:t>
              </a:r>
              <a:r>
                <a:rPr lang="ko-KR" altLang="en-US" b="1" dirty="0">
                  <a:solidFill>
                    <a:schemeClr val="bg1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  <a:cs typeface="Arial" pitchFamily="34" charset="0"/>
                </a:rPr>
                <a:t>신고지원방향</a:t>
              </a:r>
              <a:endParaRPr lang="ko-KR" altLang="en-US" b="1" dirty="0">
                <a:solidFill>
                  <a:schemeClr val="bg1"/>
                </a:solidFill>
                <a:cs typeface="Arial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4985058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그림 8">
            <a:extLst>
              <a:ext uri="{FF2B5EF4-FFF2-40B4-BE49-F238E27FC236}">
                <a16:creationId xmlns:a16="http://schemas.microsoft.com/office/drawing/2014/main" xmlns="" id="{3B1A5D79-5902-41C8-BAED-76B0149ED52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848" b="16848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3" name="사각형: 둥근 모서리 12">
            <a:extLst>
              <a:ext uri="{FF2B5EF4-FFF2-40B4-BE49-F238E27FC236}">
                <a16:creationId xmlns:a16="http://schemas.microsoft.com/office/drawing/2014/main" xmlns="" id="{B0AAEF71-D79C-4536-A1D5-3BE6B62106F3}"/>
              </a:ext>
            </a:extLst>
          </p:cNvPr>
          <p:cNvSpPr/>
          <p:nvPr/>
        </p:nvSpPr>
        <p:spPr>
          <a:xfrm>
            <a:off x="195654" y="614106"/>
            <a:ext cx="11788030" cy="5796236"/>
          </a:xfrm>
          <a:prstGeom prst="roundRect">
            <a:avLst>
              <a:gd name="adj" fmla="val 3684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dirty="0">
                <a:solidFill>
                  <a:srgbClr val="0A1834"/>
                </a:solidFill>
              </a:rPr>
              <a:t>		</a:t>
            </a:r>
          </a:p>
          <a:p>
            <a:pPr algn="ctr"/>
            <a:r>
              <a:rPr lang="en-US" altLang="ko-KR" dirty="0">
                <a:solidFill>
                  <a:srgbClr val="0A1834"/>
                </a:solidFill>
              </a:rPr>
              <a:t>							</a:t>
            </a:r>
            <a:endParaRPr lang="ko-KR" altLang="en-US" dirty="0">
              <a:solidFill>
                <a:srgbClr val="0A1834"/>
              </a:solidFill>
            </a:endParaRPr>
          </a:p>
        </p:txBody>
      </p:sp>
      <p:pic>
        <p:nvPicPr>
          <p:cNvPr id="4" name="그림 3">
            <a:extLst>
              <a:ext uri="{FF2B5EF4-FFF2-40B4-BE49-F238E27FC236}">
                <a16:creationId xmlns:a16="http://schemas.microsoft.com/office/drawing/2014/main" xmlns="" id="{C9BCA64D-037A-49F7-A300-3CB2DC9B6C0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212245" y="0"/>
            <a:ext cx="1785671" cy="552517"/>
          </a:xfrm>
          <a:prstGeom prst="rect">
            <a:avLst/>
          </a:prstGeom>
        </p:spPr>
      </p:pic>
      <p:pic>
        <p:nvPicPr>
          <p:cNvPr id="14" name="그림 13">
            <a:extLst>
              <a:ext uri="{FF2B5EF4-FFF2-40B4-BE49-F238E27FC236}">
                <a16:creationId xmlns:a16="http://schemas.microsoft.com/office/drawing/2014/main" xmlns="" id="{0D9592AB-2BA6-4E77-9EDF-C43A691759C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07896" y="6459624"/>
            <a:ext cx="1525434" cy="355996"/>
          </a:xfrm>
          <a:prstGeom prst="rect">
            <a:avLst/>
          </a:prstGeom>
        </p:spPr>
      </p:pic>
      <p:sp>
        <p:nvSpPr>
          <p:cNvPr id="37" name="TextBox 36">
            <a:extLst>
              <a:ext uri="{FF2B5EF4-FFF2-40B4-BE49-F238E27FC236}">
                <a16:creationId xmlns:a16="http://schemas.microsoft.com/office/drawing/2014/main" xmlns="" id="{3A8C9166-5D9C-4CD9-9582-0B9841FC481C}"/>
              </a:ext>
            </a:extLst>
          </p:cNvPr>
          <p:cNvSpPr txBox="1"/>
          <p:nvPr/>
        </p:nvSpPr>
        <p:spPr>
          <a:xfrm>
            <a:off x="10879671" y="1407459"/>
            <a:ext cx="150582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1200" dirty="0">
                <a:solidFill>
                  <a:schemeClr val="bg1"/>
                </a:solidFill>
                <a:latin typeface="에스코어 드림 6 Bold" panose="020B0703030302020204" pitchFamily="34" charset="-127"/>
                <a:ea typeface="에스코어 드림 6 Bold" panose="020B0703030302020204" pitchFamily="34" charset="-127"/>
              </a:rPr>
              <a:t>세정지원 방안</a:t>
            </a:r>
            <a:endParaRPr lang="ko-KR" altLang="en-US" dirty="0">
              <a:solidFill>
                <a:schemeClr val="bg1"/>
              </a:solidFill>
              <a:latin typeface="에스코어 드림 6 Bold" panose="020B0703030302020204" pitchFamily="34" charset="-127"/>
              <a:ea typeface="에스코어 드림 6 Bold" panose="020B0703030302020204" pitchFamily="34" charset="-127"/>
            </a:endParaRPr>
          </a:p>
        </p:txBody>
      </p:sp>
      <p:grpSp>
        <p:nvGrpSpPr>
          <p:cNvPr id="80" name="그룹 79">
            <a:extLst>
              <a:ext uri="{FF2B5EF4-FFF2-40B4-BE49-F238E27FC236}">
                <a16:creationId xmlns:a16="http://schemas.microsoft.com/office/drawing/2014/main" xmlns="" id="{F11AF6BA-C012-4C15-ADE7-319A35B9B795}"/>
              </a:ext>
            </a:extLst>
          </p:cNvPr>
          <p:cNvGrpSpPr/>
          <p:nvPr/>
        </p:nvGrpSpPr>
        <p:grpSpPr>
          <a:xfrm>
            <a:off x="2159252" y="812975"/>
            <a:ext cx="9826567" cy="795757"/>
            <a:chOff x="2159252" y="871698"/>
            <a:chExt cx="9826567" cy="795757"/>
          </a:xfrm>
        </p:grpSpPr>
        <p:grpSp>
          <p:nvGrpSpPr>
            <p:cNvPr id="82" name="Group 27">
              <a:extLst>
                <a:ext uri="{FF2B5EF4-FFF2-40B4-BE49-F238E27FC236}">
                  <a16:creationId xmlns:a16="http://schemas.microsoft.com/office/drawing/2014/main" xmlns="" id="{6860AD1B-AFBB-454C-85E4-95DB6CE39FBE}"/>
                </a:ext>
              </a:extLst>
            </p:cNvPr>
            <p:cNvGrpSpPr/>
            <p:nvPr/>
          </p:nvGrpSpPr>
          <p:grpSpPr>
            <a:xfrm>
              <a:off x="3910467" y="871698"/>
              <a:ext cx="8075352" cy="795757"/>
              <a:chOff x="4605654" y="1824853"/>
              <a:chExt cx="6566322" cy="811606"/>
            </a:xfrm>
          </p:grpSpPr>
          <p:sp>
            <p:nvSpPr>
              <p:cNvPr id="86" name="Rectangle 28">
                <a:extLst>
                  <a:ext uri="{FF2B5EF4-FFF2-40B4-BE49-F238E27FC236}">
                    <a16:creationId xmlns:a16="http://schemas.microsoft.com/office/drawing/2014/main" xmlns="" id="{C14A02B2-ED7D-4653-976E-3D463CFE6ED3}"/>
                  </a:ext>
                </a:extLst>
              </p:cNvPr>
              <p:cNvSpPr/>
              <p:nvPr/>
            </p:nvSpPr>
            <p:spPr>
              <a:xfrm>
                <a:off x="4780729" y="2174794"/>
                <a:ext cx="6391247" cy="461665"/>
              </a:xfrm>
              <a:prstGeom prst="rect">
                <a:avLst/>
              </a:prstGeom>
              <a:solidFill>
                <a:srgbClr val="7C7C7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r>
                  <a:rPr lang="ko-KR" altLang="en-US" sz="2000" dirty="0">
                    <a:latin typeface="에스코어 드림 6 Bold" panose="020B0703030302020204" pitchFamily="34" charset="-127"/>
                    <a:ea typeface="에스코어 드림 6 Bold" panose="020B0703030302020204" pitchFamily="34" charset="-127"/>
                  </a:rPr>
                  <a:t>           대표이사 가족 인건비 지급</a:t>
                </a:r>
                <a:endParaRPr lang="en-US" sz="2000" dirty="0">
                  <a:latin typeface="에스코어 드림 6 Bold" panose="020B0703030302020204" pitchFamily="34" charset="-127"/>
                  <a:ea typeface="에스코어 드림 6 Bold" panose="020B0703030302020204" pitchFamily="34" charset="-127"/>
                </a:endParaRPr>
              </a:p>
            </p:txBody>
          </p:sp>
          <p:sp>
            <p:nvSpPr>
              <p:cNvPr id="87" name="Parallelogram 31">
                <a:extLst>
                  <a:ext uri="{FF2B5EF4-FFF2-40B4-BE49-F238E27FC236}">
                    <a16:creationId xmlns:a16="http://schemas.microsoft.com/office/drawing/2014/main" xmlns="" id="{83B26E31-76B3-40FC-9726-ED67ED594041}"/>
                  </a:ext>
                </a:extLst>
              </p:cNvPr>
              <p:cNvSpPr/>
              <p:nvPr/>
            </p:nvSpPr>
            <p:spPr>
              <a:xfrm rot="5400000" flipH="1">
                <a:off x="4636437" y="1996338"/>
                <a:ext cx="777696" cy="489893"/>
              </a:xfrm>
              <a:prstGeom prst="parallelogram">
                <a:avLst>
                  <a:gd name="adj" fmla="val 55606"/>
                </a:avLst>
              </a:prstGeom>
              <a:solidFill>
                <a:srgbClr val="C9C9C9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8" name="Arrow: Pentagon 29">
                <a:extLst>
                  <a:ext uri="{FF2B5EF4-FFF2-40B4-BE49-F238E27FC236}">
                    <a16:creationId xmlns:a16="http://schemas.microsoft.com/office/drawing/2014/main" xmlns="" id="{0F4D7DB0-C2FF-45CA-84D4-790B40D8175D}"/>
                  </a:ext>
                </a:extLst>
              </p:cNvPr>
              <p:cNvSpPr/>
              <p:nvPr/>
            </p:nvSpPr>
            <p:spPr>
              <a:xfrm flipH="1">
                <a:off x="4605654" y="1838843"/>
                <a:ext cx="668642" cy="452912"/>
              </a:xfrm>
              <a:prstGeom prst="homePlate">
                <a:avLst>
                  <a:gd name="adj" fmla="val 43906"/>
                </a:avLst>
              </a:prstGeom>
              <a:solidFill>
                <a:schemeClr val="accent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89" name="TextBox 88">
                <a:extLst>
                  <a:ext uri="{FF2B5EF4-FFF2-40B4-BE49-F238E27FC236}">
                    <a16:creationId xmlns:a16="http://schemas.microsoft.com/office/drawing/2014/main" xmlns="" id="{DC757DF6-89C8-471B-A4D9-8BC5E7B7A466}"/>
                  </a:ext>
                </a:extLst>
              </p:cNvPr>
              <p:cNvSpPr txBox="1"/>
              <p:nvPr/>
            </p:nvSpPr>
            <p:spPr>
              <a:xfrm>
                <a:off x="4758354" y="1824853"/>
                <a:ext cx="489894" cy="47086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altLang="ko-KR" sz="2400" b="1" dirty="0">
                    <a:solidFill>
                      <a:schemeClr val="bg1"/>
                    </a:solidFill>
                    <a:latin typeface="맑은 고딕" panose="020B0503020000020004" pitchFamily="50" charset="-127"/>
                    <a:ea typeface="맑은 고딕" panose="020B0503020000020004" pitchFamily="50" charset="-127"/>
                    <a:cs typeface="Arial" pitchFamily="34" charset="0"/>
                  </a:rPr>
                  <a:t>Ⅰ</a:t>
                </a:r>
                <a:endParaRPr lang="ko-KR" altLang="en-US" sz="2400" b="1" dirty="0">
                  <a:solidFill>
                    <a:schemeClr val="bg1"/>
                  </a:solidFill>
                  <a:cs typeface="Arial" pitchFamily="34" charset="0"/>
                </a:endParaRPr>
              </a:p>
            </p:txBody>
          </p:sp>
        </p:grpSp>
        <p:grpSp>
          <p:nvGrpSpPr>
            <p:cNvPr id="83" name="그룹 82">
              <a:extLst>
                <a:ext uri="{FF2B5EF4-FFF2-40B4-BE49-F238E27FC236}">
                  <a16:creationId xmlns:a16="http://schemas.microsoft.com/office/drawing/2014/main" xmlns="" id="{3E33EC9A-3945-4B8A-BF12-D07B46AF2615}"/>
                </a:ext>
              </a:extLst>
            </p:cNvPr>
            <p:cNvGrpSpPr/>
            <p:nvPr/>
          </p:nvGrpSpPr>
          <p:grpSpPr>
            <a:xfrm>
              <a:off x="2159252" y="885415"/>
              <a:ext cx="2571331" cy="444066"/>
              <a:chOff x="2159252" y="885415"/>
              <a:chExt cx="2571331" cy="444066"/>
            </a:xfrm>
          </p:grpSpPr>
          <p:sp>
            <p:nvSpPr>
              <p:cNvPr id="84" name="Arrow: Pentagon 29">
                <a:extLst>
                  <a:ext uri="{FF2B5EF4-FFF2-40B4-BE49-F238E27FC236}">
                    <a16:creationId xmlns:a16="http://schemas.microsoft.com/office/drawing/2014/main" xmlns="" id="{FE6691BF-DB78-4786-958F-06BF48756ACB}"/>
                  </a:ext>
                </a:extLst>
              </p:cNvPr>
              <p:cNvSpPr/>
              <p:nvPr/>
            </p:nvSpPr>
            <p:spPr>
              <a:xfrm flipH="1">
                <a:off x="2159252" y="885415"/>
                <a:ext cx="2571331" cy="444066"/>
              </a:xfrm>
              <a:prstGeom prst="homePlate">
                <a:avLst>
                  <a:gd name="adj" fmla="val 43906"/>
                </a:avLst>
              </a:prstGeom>
              <a:solidFill>
                <a:srgbClr val="A5A5A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85" name="TextBox 84">
                <a:extLst>
                  <a:ext uri="{FF2B5EF4-FFF2-40B4-BE49-F238E27FC236}">
                    <a16:creationId xmlns:a16="http://schemas.microsoft.com/office/drawing/2014/main" xmlns="" id="{B2F03029-1759-43EA-A6E0-767736B86758}"/>
                  </a:ext>
                </a:extLst>
              </p:cNvPr>
              <p:cNvSpPr txBox="1"/>
              <p:nvPr/>
            </p:nvSpPr>
            <p:spPr>
              <a:xfrm>
                <a:off x="2416029" y="922032"/>
                <a:ext cx="2162291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altLang="ko-KR" b="1" dirty="0">
                    <a:solidFill>
                      <a:schemeClr val="bg1"/>
                    </a:solidFill>
                    <a:latin typeface="맑은 고딕" panose="020B0503020000020004" pitchFamily="50" charset="-127"/>
                    <a:ea typeface="맑은 고딕" panose="020B0503020000020004" pitchFamily="50" charset="-127"/>
                    <a:cs typeface="Arial" pitchFamily="34" charset="0"/>
                  </a:rPr>
                  <a:t>Ⅲ. </a:t>
                </a:r>
                <a:r>
                  <a:rPr lang="ko-KR" altLang="en-US" b="1" dirty="0">
                    <a:solidFill>
                      <a:schemeClr val="bg1"/>
                    </a:solidFill>
                    <a:latin typeface="맑은 고딕" panose="020B0503020000020004" pitchFamily="50" charset="-127"/>
                    <a:ea typeface="맑은 고딕" panose="020B0503020000020004" pitchFamily="50" charset="-127"/>
                    <a:cs typeface="Arial" pitchFamily="34" charset="0"/>
                  </a:rPr>
                  <a:t>신고내용확인</a:t>
                </a:r>
                <a:endParaRPr lang="ko-KR" altLang="en-US" b="1" dirty="0">
                  <a:solidFill>
                    <a:schemeClr val="bg1"/>
                  </a:solidFill>
                  <a:cs typeface="Arial" pitchFamily="34" charset="0"/>
                </a:endParaRPr>
              </a:p>
            </p:txBody>
          </p:sp>
        </p:grpSp>
      </p:grpSp>
      <p:sp>
        <p:nvSpPr>
          <p:cNvPr id="18" name="TextBox 17">
            <a:extLst>
              <a:ext uri="{FF2B5EF4-FFF2-40B4-BE49-F238E27FC236}">
                <a16:creationId xmlns:a16="http://schemas.microsoft.com/office/drawing/2014/main" xmlns="" id="{3FBFF05F-0E12-4E6B-8242-3217C2D5D59B}"/>
              </a:ext>
            </a:extLst>
          </p:cNvPr>
          <p:cNvSpPr txBox="1"/>
          <p:nvPr/>
        </p:nvSpPr>
        <p:spPr>
          <a:xfrm>
            <a:off x="0" y="1799705"/>
            <a:ext cx="1218216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Rix모던고딕 B" panose="02020603020101020101" pitchFamily="18" charset="-127"/>
                <a:ea typeface="Rix모던고딕 B" panose="02020603020101020101" pitchFamily="18" charset="-127"/>
              </a:rPr>
              <a:t>실제로 법인에 근무하지 않는 </a:t>
            </a:r>
            <a:r>
              <a:rPr kumimoji="0" lang="ko-KR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Rix모던고딕 B" panose="02020603020101020101" pitchFamily="18" charset="-127"/>
                <a:ea typeface="Rix모던고딕 B" panose="02020603020101020101" pitchFamily="18" charset="-127"/>
              </a:rPr>
              <a:t>대표이사 가족</a:t>
            </a:r>
            <a:r>
              <a:rPr lang="ko-KR" altLang="en-US" sz="2400" dirty="0">
                <a:solidFill>
                  <a:prstClr val="black">
                    <a:lumMod val="75000"/>
                    <a:lumOff val="25000"/>
                  </a:prstClr>
                </a:solidFill>
                <a:latin typeface="Rix모던고딕 B" panose="02020603020101020101" pitchFamily="18" charset="-127"/>
                <a:ea typeface="Rix모던고딕 B" panose="02020603020101020101" pitchFamily="18" charset="-127"/>
              </a:rPr>
              <a:t>에게</a:t>
            </a:r>
            <a:r>
              <a:rPr kumimoji="0" lang="ko-KR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Rix모던고딕 B" panose="02020603020101020101" pitchFamily="18" charset="-127"/>
                <a:ea typeface="Rix모던고딕 B" panose="02020603020101020101" pitchFamily="18" charset="-127"/>
              </a:rPr>
              <a:t> 인건비</a:t>
            </a:r>
            <a:r>
              <a:rPr lang="ko-KR" altLang="en-US" sz="2400" dirty="0">
                <a:solidFill>
                  <a:prstClr val="black">
                    <a:lumMod val="75000"/>
                    <a:lumOff val="25000"/>
                  </a:prstClr>
                </a:solidFill>
                <a:latin typeface="Rix모던고딕 B" panose="02020603020101020101" pitchFamily="18" charset="-127"/>
                <a:ea typeface="Rix모던고딕 B" panose="02020603020101020101" pitchFamily="18" charset="-127"/>
              </a:rPr>
              <a:t>를 </a:t>
            </a:r>
            <a:r>
              <a:rPr kumimoji="0" lang="ko-KR" alt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Rix모던고딕 B" panose="02020603020101020101" pitchFamily="18" charset="-127"/>
                <a:ea typeface="Rix모던고딕 B" panose="02020603020101020101" pitchFamily="18" charset="-127"/>
              </a:rPr>
              <a:t>허위지급</a:t>
            </a:r>
            <a:r>
              <a:rPr lang="ko-KR" altLang="en-US" sz="2400" dirty="0" err="1">
                <a:solidFill>
                  <a:prstClr val="black">
                    <a:lumMod val="75000"/>
                    <a:lumOff val="25000"/>
                  </a:prstClr>
                </a:solidFill>
                <a:latin typeface="Rix모던고딕 B" panose="02020603020101020101" pitchFamily="18" charset="-127"/>
                <a:ea typeface="Rix모던고딕 B" panose="02020603020101020101" pitchFamily="18" charset="-127"/>
              </a:rPr>
              <a:t>하여</a:t>
            </a:r>
            <a:r>
              <a:rPr kumimoji="0" lang="ko-KR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Rix모던고딕 B" panose="02020603020101020101" pitchFamily="18" charset="-127"/>
                <a:ea typeface="Rix모던고딕 B" panose="02020603020101020101" pitchFamily="18" charset="-127"/>
              </a:rPr>
              <a:t> </a:t>
            </a:r>
            <a:r>
              <a:rPr lang="ko-KR" altLang="en-US" sz="2400" dirty="0">
                <a:solidFill>
                  <a:prstClr val="black">
                    <a:lumMod val="75000"/>
                    <a:lumOff val="25000"/>
                  </a:prstClr>
                </a:solidFill>
                <a:latin typeface="Rix모던고딕 B" panose="02020603020101020101" pitchFamily="18" charset="-127"/>
                <a:ea typeface="Rix모던고딕 B" panose="02020603020101020101" pitchFamily="18" charset="-127"/>
              </a:rPr>
              <a:t>법인세 탈루</a:t>
            </a:r>
          </a:p>
        </p:txBody>
      </p:sp>
      <p:sp>
        <p:nvSpPr>
          <p:cNvPr id="19" name="직사각형 18">
            <a:extLst>
              <a:ext uri="{FF2B5EF4-FFF2-40B4-BE49-F238E27FC236}">
                <a16:creationId xmlns:a16="http://schemas.microsoft.com/office/drawing/2014/main" xmlns="" id="{6B87BF4F-F72A-454E-89FF-37D667F2277B}"/>
              </a:ext>
            </a:extLst>
          </p:cNvPr>
          <p:cNvSpPr/>
          <p:nvPr/>
        </p:nvSpPr>
        <p:spPr>
          <a:xfrm>
            <a:off x="781665" y="2509658"/>
            <a:ext cx="10628670" cy="2616889"/>
          </a:xfrm>
          <a:prstGeom prst="rect">
            <a:avLst/>
          </a:prstGeom>
          <a:noFill/>
          <a:ln w="6350" cap="rnd">
            <a:solidFill>
              <a:schemeClr val="bg1">
                <a:lumMod val="75000"/>
              </a:schemeClr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-윤고딕330" panose="02030504000101010101" pitchFamily="18" charset="-127"/>
              <a:ea typeface="-윤고딕330" panose="02030504000101010101" pitchFamily="18" charset="-127"/>
              <a:cs typeface="+mn-cs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xmlns="" id="{0C3B2198-1FDD-42D5-BC70-4E3E75054C3E}"/>
              </a:ext>
            </a:extLst>
          </p:cNvPr>
          <p:cNvSpPr txBox="1"/>
          <p:nvPr/>
        </p:nvSpPr>
        <p:spPr>
          <a:xfrm>
            <a:off x="801176" y="2530331"/>
            <a:ext cx="1062867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Rix모던고딕 B" panose="02020603020101020101" pitchFamily="18" charset="-127"/>
                <a:ea typeface="Rix모던고딕 B" panose="02020603020101020101" pitchFamily="18" charset="-127"/>
                <a:cs typeface="+mn-cs"/>
              </a:rPr>
              <a:t>의료기기 도매업을 영위하는 ㈜□□는 해외 장기체류 임원</a:t>
            </a:r>
            <a:r>
              <a:rPr kumimoji="0" lang="en-US" altLang="ko-KR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Rix모던고딕 B" panose="02020603020101020101" pitchFamily="18" charset="-127"/>
                <a:ea typeface="Rix모던고딕 B" panose="02020603020101020101" pitchFamily="18" charset="-127"/>
                <a:cs typeface="+mn-cs"/>
              </a:rPr>
              <a:t>(</a:t>
            </a:r>
            <a:r>
              <a:rPr kumimoji="0" lang="ko-KR" altLang="en-US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Rix모던고딕 B" panose="02020603020101020101" pitchFamily="18" charset="-127"/>
                <a:ea typeface="Rix모던고딕 B" panose="02020603020101020101" pitchFamily="18" charset="-127"/>
                <a:cs typeface="+mn-cs"/>
              </a:rPr>
              <a:t>대표이사 배우자</a:t>
            </a:r>
            <a:r>
              <a:rPr kumimoji="0" lang="en-US" altLang="ko-KR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Rix모던고딕 B" panose="02020603020101020101" pitchFamily="18" charset="-127"/>
                <a:ea typeface="Rix모던고딕 B" panose="02020603020101020101" pitchFamily="18" charset="-127"/>
                <a:cs typeface="+mn-cs"/>
              </a:rPr>
              <a:t>)</a:t>
            </a:r>
            <a:r>
              <a:rPr kumimoji="0" lang="ko-KR" altLang="en-US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Rix모던고딕 B" panose="02020603020101020101" pitchFamily="18" charset="-127"/>
                <a:ea typeface="Rix모던고딕 B" panose="02020603020101020101" pitchFamily="18" charset="-127"/>
                <a:cs typeface="+mn-cs"/>
              </a:rPr>
              <a:t>에게 인건비 지급한 것으로 처리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xmlns="" id="{3B7E4C22-DEE0-4477-8E97-34DB76447ACF}"/>
              </a:ext>
            </a:extLst>
          </p:cNvPr>
          <p:cNvSpPr txBox="1"/>
          <p:nvPr/>
        </p:nvSpPr>
        <p:spPr>
          <a:xfrm>
            <a:off x="801177" y="5206243"/>
            <a:ext cx="10609158" cy="877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1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나눔명조 ExtraBold" panose="02020603020101020101" pitchFamily="18" charset="-127"/>
                <a:ea typeface="나눔명조 ExtraBold" panose="02020603020101020101" pitchFamily="18" charset="-127"/>
                <a:cs typeface="+mn-cs"/>
              </a:rPr>
              <a:t>손익계산서</a:t>
            </a:r>
            <a:r>
              <a:rPr kumimoji="0" lang="en-US" altLang="ko-KR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나눔명조 ExtraBold" panose="02020603020101020101" pitchFamily="18" charset="-127"/>
                <a:ea typeface="나눔명조 ExtraBold" panose="02020603020101020101" pitchFamily="18" charset="-127"/>
                <a:cs typeface="+mn-cs"/>
              </a:rPr>
              <a:t>, (</a:t>
            </a:r>
            <a:r>
              <a:rPr kumimoji="0" lang="ko-KR" alt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나눔명조 ExtraBold" panose="02020603020101020101" pitchFamily="18" charset="-127"/>
                <a:ea typeface="나눔명조 ExtraBold" panose="02020603020101020101" pitchFamily="18" charset="-127"/>
                <a:cs typeface="+mn-cs"/>
              </a:rPr>
              <a:t>분양ㆍ공사</a:t>
            </a:r>
            <a:r>
              <a:rPr kumimoji="0" lang="en-US" altLang="ko-KR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나눔명조 ExtraBold" panose="02020603020101020101" pitchFamily="18" charset="-127"/>
                <a:ea typeface="나눔명조 ExtraBold" panose="02020603020101020101" pitchFamily="18" charset="-127"/>
                <a:cs typeface="+mn-cs"/>
              </a:rPr>
              <a:t>)</a:t>
            </a:r>
            <a:r>
              <a:rPr kumimoji="0" lang="ko-KR" alt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나눔명조 ExtraBold" panose="02020603020101020101" pitchFamily="18" charset="-127"/>
                <a:ea typeface="나눔명조 ExtraBold" panose="02020603020101020101" pitchFamily="18" charset="-127"/>
                <a:cs typeface="+mn-cs"/>
              </a:rPr>
              <a:t>원가명세서</a:t>
            </a:r>
            <a:r>
              <a:rPr kumimoji="0" lang="en-US" altLang="ko-KR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나눔명조 ExtraBold" panose="02020603020101020101" pitchFamily="18" charset="-127"/>
                <a:ea typeface="나눔명조 ExtraBold" panose="02020603020101020101" pitchFamily="18" charset="-127"/>
                <a:cs typeface="+mn-cs"/>
              </a:rPr>
              <a:t>, </a:t>
            </a:r>
            <a:r>
              <a:rPr kumimoji="0" lang="ko-KR" alt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나눔명조 ExtraBold" panose="02020603020101020101" pitchFamily="18" charset="-127"/>
                <a:ea typeface="나눔명조 ExtraBold" panose="02020603020101020101" pitchFamily="18" charset="-127"/>
                <a:cs typeface="+mn-cs"/>
              </a:rPr>
              <a:t>전자세금계산서 분석</a:t>
            </a:r>
            <a:endParaRPr kumimoji="0" lang="en-US" altLang="ko-KR" sz="2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나눔명조 ExtraBold" panose="02020603020101020101" pitchFamily="18" charset="-127"/>
              <a:ea typeface="나눔명조 ExtraBold" panose="02020603020101020101" pitchFamily="18" charset="-127"/>
              <a:cs typeface="+mn-cs"/>
            </a:endParaRPr>
          </a:p>
          <a:p>
            <a:pPr marL="0" marR="0" lvl="0" indent="0" algn="ctr" defTabSz="914400" rtl="0" eaLnBrk="1" fontAlgn="auto" latinLnBrk="1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Rix모던고딕 EB" panose="02020603020101020101" pitchFamily="18" charset="-127"/>
                <a:ea typeface="Rix모던고딕 EB" panose="02020603020101020101" pitchFamily="18" charset="-127"/>
                <a:cs typeface="+mn-cs"/>
              </a:rPr>
              <a:t>부동산업 적용하여 </a:t>
            </a:r>
            <a:r>
              <a:rPr kumimoji="0" lang="ko-KR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Rix모던고딕 EB" panose="02020603020101020101" pitchFamily="18" charset="-127"/>
                <a:ea typeface="Rix모던고딕 EB" panose="02020603020101020101" pitchFamily="18" charset="-127"/>
                <a:cs typeface="+mn-cs"/>
              </a:rPr>
              <a:t>이월결손금 한도초과 부인 </a:t>
            </a:r>
            <a:r>
              <a:rPr kumimoji="0" lang="ko-KR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Rix모던고딕 EB" panose="02020603020101020101" pitchFamily="18" charset="-127"/>
                <a:ea typeface="Rix모던고딕 EB" panose="02020603020101020101" pitchFamily="18" charset="-127"/>
                <a:cs typeface="+mn-cs"/>
              </a:rPr>
              <a:t>법인세 등 </a:t>
            </a:r>
            <a:r>
              <a:rPr kumimoji="0" lang="en-US" altLang="ko-KR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Rix모던고딕 EB" panose="02020603020101020101" pitchFamily="18" charset="-127"/>
                <a:ea typeface="Rix모던고딕 EB" panose="02020603020101020101" pitchFamily="18" charset="-127"/>
                <a:cs typeface="+mn-cs"/>
              </a:rPr>
              <a:t>0</a:t>
            </a:r>
            <a:r>
              <a:rPr kumimoji="0" lang="ko-KR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Rix모던고딕 EB" panose="02020603020101020101" pitchFamily="18" charset="-127"/>
                <a:ea typeface="Rix모던고딕 EB" panose="02020603020101020101" pitchFamily="18" charset="-127"/>
                <a:cs typeface="+mn-cs"/>
              </a:rPr>
              <a:t>억원 추징</a:t>
            </a:r>
          </a:p>
        </p:txBody>
      </p:sp>
      <p:pic>
        <p:nvPicPr>
          <p:cNvPr id="5" name="그림 4">
            <a:extLst>
              <a:ext uri="{FF2B5EF4-FFF2-40B4-BE49-F238E27FC236}">
                <a16:creationId xmlns:a16="http://schemas.microsoft.com/office/drawing/2014/main" xmlns="" id="{B42FF04D-4F55-43E4-B3D6-E6AE12739962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81133" y="3478513"/>
            <a:ext cx="886293" cy="869158"/>
          </a:xfrm>
          <a:prstGeom prst="rect">
            <a:avLst/>
          </a:prstGeom>
        </p:spPr>
      </p:pic>
      <p:grpSp>
        <p:nvGrpSpPr>
          <p:cNvPr id="25" name="그룹 24">
            <a:extLst>
              <a:ext uri="{FF2B5EF4-FFF2-40B4-BE49-F238E27FC236}">
                <a16:creationId xmlns:a16="http://schemas.microsoft.com/office/drawing/2014/main" xmlns="" id="{8EC1D936-A24D-4A1F-89FC-9C4412C2AC6C}"/>
              </a:ext>
            </a:extLst>
          </p:cNvPr>
          <p:cNvGrpSpPr/>
          <p:nvPr/>
        </p:nvGrpSpPr>
        <p:grpSpPr>
          <a:xfrm>
            <a:off x="9500551" y="3618633"/>
            <a:ext cx="1315946" cy="1064286"/>
            <a:chOff x="9080520" y="3781510"/>
            <a:chExt cx="1315946" cy="1064286"/>
          </a:xfrm>
        </p:grpSpPr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xmlns="" id="{CBCE693A-222E-40F8-AA11-E9A58F23D168}"/>
                </a:ext>
              </a:extLst>
            </p:cNvPr>
            <p:cNvSpPr txBox="1"/>
            <p:nvPr/>
          </p:nvSpPr>
          <p:spPr>
            <a:xfrm>
              <a:off x="9143641" y="4476464"/>
              <a:ext cx="1189703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ko-KR" altLang="en-US" dirty="0">
                  <a:solidFill>
                    <a:srgbClr val="1D4999"/>
                  </a:solidFill>
                  <a:latin typeface="나눔스퀘어 ExtraBold" panose="020B0600000101010101" pitchFamily="50" charset="-127"/>
                  <a:ea typeface="나눔스퀘어 ExtraBold" panose="020B0600000101010101" pitchFamily="50" charset="-127"/>
                </a:rPr>
                <a:t>국세청</a:t>
              </a:r>
            </a:p>
          </p:txBody>
        </p:sp>
        <p:pic>
          <p:nvPicPr>
            <p:cNvPr id="27" name="_x303253432" descr="EMB00002e20bf7f">
              <a:extLst>
                <a:ext uri="{FF2B5EF4-FFF2-40B4-BE49-F238E27FC236}">
                  <a16:creationId xmlns:a16="http://schemas.microsoft.com/office/drawing/2014/main" xmlns="" id="{2111432C-1B7E-4816-ABF5-E18B272CE921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7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29094" b="35388" l="40695" r="60907">
                          <a14:foregroundMark x1="48502" y1="30380" x2="48502" y2="30380"/>
                          <a14:foregroundMark x1="49059" y1="30148" x2="49059" y2="30148"/>
                          <a14:foregroundMark x1="49129" y1="29731" x2="49129" y2="29731"/>
                          <a14:foregroundMark x1="49059" y1="31169" x2="49059" y2="31169"/>
                          <a14:foregroundMark x1="48571" y1="31633" x2="48571" y2="31633"/>
                          <a14:foregroundMark x1="48223" y1="31262" x2="48223" y2="32004"/>
                          <a14:foregroundMark x1="47596" y1="32560" x2="50871" y2="32792"/>
                          <a14:foregroundMark x1="45714" y1="33395" x2="51986" y2="33349"/>
                          <a14:foregroundMark x1="52265" y1="30519" x2="52404" y2="31772"/>
                          <a14:foregroundMark x1="48571" y1="29777" x2="52195" y2="30241"/>
                          <a14:foregroundMark x1="48014" y1="29545" x2="48014" y2="29545"/>
                          <a14:foregroundMark x1="47247" y1="30473" x2="47247" y2="30473"/>
                          <a14:foregroundMark x1="44042" y1="32978" x2="44042" y2="32978"/>
                          <a14:foregroundMark x1="43693" y1="32560" x2="45505" y2="32468"/>
                          <a14:foregroundMark x1="44460" y1="33488" x2="45505" y2="32468"/>
                          <a14:foregroundMark x1="49756" y1="31030" x2="49756" y2="31030"/>
                          <a14:foregroundMark x1="49895" y1="30891" x2="49895" y2="30891"/>
                          <a14:foregroundMark x1="51498" y1="31122" x2="51498" y2="31122"/>
                          <a14:foregroundMark x1="53380" y1="31633" x2="53380" y2="31633"/>
                          <a14:foregroundMark x1="54146" y1="30473" x2="54146" y2="30473"/>
                          <a14:foregroundMark x1="55192" y1="30705" x2="55192" y2="30705"/>
                          <a14:foregroundMark x1="55192" y1="31169" x2="55192" y2="31169"/>
                          <a14:foregroundMark x1="55610" y1="33256" x2="55610" y2="33256"/>
                          <a14:foregroundMark x1="56655" y1="33766" x2="56655" y2="33766"/>
                          <a14:foregroundMark x1="54913" y1="32468" x2="54913" y2="32468"/>
                          <a14:foregroundMark x1="54913" y1="31725" x2="54913" y2="31725"/>
                          <a14:foregroundMark x1="56585" y1="31725" x2="56585" y2="31725"/>
                          <a14:foregroundMark x1="54913" y1="32746" x2="54913" y2="32746"/>
                          <a14:foregroundMark x1="54634" y1="33163" x2="54634" y2="33163"/>
                          <a14:foregroundMark x1="56864" y1="33349" x2="56864" y2="33349"/>
                          <a14:foregroundMark x1="56864" y1="33117" x2="56864" y2="33117"/>
                          <a14:foregroundMark x1="56864" y1="33673" x2="56864" y2="33673"/>
                          <a14:foregroundMark x1="56864" y1="33813" x2="56864" y2="33813"/>
                          <a14:foregroundMark x1="56794" y1="33766" x2="56794" y2="33766"/>
                          <a14:foregroundMark x1="45226" y1="33905" x2="45226" y2="33905"/>
                          <a14:foregroundMark x1="46760" y1="33673" x2="52125" y2="33673"/>
                          <a14:foregroundMark x1="45226" y1="33952" x2="53310" y2="33952"/>
                          <a14:foregroundMark x1="43136" y1="33952" x2="45087" y2="33952"/>
                          <a14:foregroundMark x1="52962" y1="34137" x2="54564" y2="34137"/>
                          <a14:foregroundMark x1="52613" y1="33998" x2="52962" y2="34184"/>
                          <a14:foregroundMark x1="54564" y1="34184" x2="55261" y2="33952"/>
                          <a14:foregroundMark x1="55261" y1="33998" x2="56725" y2="33998"/>
                          <a14:foregroundMark x1="56934" y1="32839" x2="56934" y2="33998"/>
                          <a14:foregroundMark x1="47666" y1="29174" x2="54007" y2="30334"/>
                          <a14:foregroundMark x1="53798" y1="30288" x2="54704" y2="30009"/>
                          <a14:foregroundMark x1="54774" y1="30009" x2="56864" y2="30473"/>
                          <a14:foregroundMark x1="56934" y1="30473" x2="56864" y2="30983"/>
                          <a14:foregroundMark x1="56934" y1="30844" x2="56934" y2="31122"/>
                          <a14:foregroundMark x1="57003" y1="31076" x2="57282" y2="31262"/>
                          <a14:foregroundMark x1="57003" y1="30983" x2="57282" y2="31308"/>
                          <a14:foregroundMark x1="57213" y1="31308" x2="57282" y2="32468"/>
                          <a14:foregroundMark x1="57282" y1="32560" x2="56864" y2="32839"/>
                          <a14:foregroundMark x1="46341" y1="29917" x2="47596" y2="29128"/>
                          <a14:foregroundMark x1="46341" y1="30009" x2="46411" y2="31679"/>
                          <a14:foregroundMark x1="44948" y1="31540" x2="46481" y2="31633"/>
                          <a14:foregroundMark x1="43066" y1="32236" x2="44948" y2="31540"/>
                          <a14:foregroundMark x1="42997" y1="32375" x2="42997" y2="33905"/>
                          <a14:foregroundMark x1="43066" y1="33998" x2="42997" y2="33952"/>
                          <a14:backgroundMark x1="46132" y1="31447" x2="46132" y2="31447"/>
                          <a14:backgroundMark x1="50801" y1="29545" x2="52474" y2="29870"/>
                          <a14:backgroundMark x1="50871" y1="29592" x2="52195" y2="29870"/>
                          <a14:backgroundMark x1="63972" y1="34230" x2="63972" y2="34230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2499" t="28797" r="42097" b="65563"/>
            <a:stretch/>
          </p:blipFill>
          <p:spPr bwMode="auto">
            <a:xfrm>
              <a:off x="9080520" y="3781510"/>
              <a:ext cx="1315946" cy="72351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30" name="TextBox 29">
            <a:extLst>
              <a:ext uri="{FF2B5EF4-FFF2-40B4-BE49-F238E27FC236}">
                <a16:creationId xmlns:a16="http://schemas.microsoft.com/office/drawing/2014/main" xmlns="" id="{B03CF1F2-0802-4F09-8B34-DDD48977DFFE}"/>
              </a:ext>
            </a:extLst>
          </p:cNvPr>
          <p:cNvSpPr txBox="1"/>
          <p:nvPr/>
        </p:nvSpPr>
        <p:spPr>
          <a:xfrm>
            <a:off x="5159286" y="4347298"/>
            <a:ext cx="172667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1D4999"/>
                </a:solidFill>
                <a:effectLst/>
                <a:uLnTx/>
                <a:uFillTx/>
                <a:latin typeface="나눔스퀘어 ExtraBold" panose="020B0600000101010101" pitchFamily="50" charset="-127"/>
                <a:ea typeface="나눔스퀘어 ExtraBold" panose="020B0600000101010101" pitchFamily="50" charset="-127"/>
              </a:rPr>
              <a:t>㈜□□</a:t>
            </a:r>
            <a:endParaRPr kumimoji="0" lang="en-US" altLang="ko-KR" sz="1800" b="0" i="0" u="none" strike="noStrike" kern="1200" cap="none" spc="0" normalizeH="0" baseline="0" noProof="0" dirty="0">
              <a:ln>
                <a:noFill/>
              </a:ln>
              <a:solidFill>
                <a:srgbClr val="1D4999"/>
              </a:solidFill>
              <a:effectLst/>
              <a:uLnTx/>
              <a:uFillTx/>
              <a:latin typeface="나눔스퀘어 ExtraBold" panose="020B0600000101010101" pitchFamily="50" charset="-127"/>
              <a:ea typeface="나눔스퀘어 ExtraBold" panose="020B0600000101010101" pitchFamily="50" charset="-127"/>
            </a:endParaRPr>
          </a:p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1800" b="0" i="0" u="none" strike="noStrike" kern="1200" cap="none" spc="0" normalizeH="0" baseline="0" noProof="0" dirty="0">
                <a:ln>
                  <a:noFill/>
                </a:ln>
                <a:solidFill>
                  <a:srgbClr val="1D4999"/>
                </a:solidFill>
                <a:effectLst/>
                <a:uLnTx/>
                <a:uFillTx/>
                <a:latin typeface="나눔스퀘어 ExtraBold" panose="020B0600000101010101" pitchFamily="50" charset="-127"/>
                <a:ea typeface="나눔스퀘어 ExtraBold" panose="020B0600000101010101" pitchFamily="50" charset="-127"/>
              </a:rPr>
              <a:t>(</a:t>
            </a:r>
            <a:r>
              <a:rPr kumimoji="0" lang="ko-KR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1D4999"/>
                </a:solidFill>
                <a:effectLst/>
                <a:uLnTx/>
                <a:uFillTx/>
                <a:latin typeface="나눔스퀘어 ExtraBold" panose="020B0600000101010101" pitchFamily="50" charset="-127"/>
                <a:ea typeface="나눔스퀘어 ExtraBold" panose="020B0600000101010101" pitchFamily="50" charset="-127"/>
              </a:rPr>
              <a:t>의약품 도매업</a:t>
            </a:r>
            <a:r>
              <a:rPr kumimoji="0" lang="en-US" altLang="ko-KR" sz="1800" b="0" i="0" u="none" strike="noStrike" kern="1200" cap="none" spc="0" normalizeH="0" baseline="0" noProof="0" dirty="0">
                <a:ln>
                  <a:noFill/>
                </a:ln>
                <a:solidFill>
                  <a:srgbClr val="1D4999"/>
                </a:solidFill>
                <a:effectLst/>
                <a:uLnTx/>
                <a:uFillTx/>
                <a:latin typeface="나눔스퀘어 ExtraBold" panose="020B0600000101010101" pitchFamily="50" charset="-127"/>
                <a:ea typeface="나눔스퀘어 ExtraBold" panose="020B0600000101010101" pitchFamily="50" charset="-127"/>
              </a:rPr>
              <a:t>)</a:t>
            </a:r>
            <a:endParaRPr kumimoji="0" lang="ko-KR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1D4999"/>
              </a:solidFill>
              <a:effectLst/>
              <a:uLnTx/>
              <a:uFillTx/>
              <a:latin typeface="나눔스퀘어 ExtraBold" panose="020B0600000101010101" pitchFamily="50" charset="-127"/>
              <a:ea typeface="나눔스퀘어 ExtraBold" panose="020B0600000101010101" pitchFamily="50" charset="-127"/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xmlns="" id="{CDC036F1-9A45-47E8-85D3-D6C99C1338E7}"/>
              </a:ext>
            </a:extLst>
          </p:cNvPr>
          <p:cNvSpPr txBox="1"/>
          <p:nvPr/>
        </p:nvSpPr>
        <p:spPr>
          <a:xfrm>
            <a:off x="1261359" y="4476622"/>
            <a:ext cx="1897626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ko-KR" altLang="en-US" dirty="0">
                <a:solidFill>
                  <a:srgbClr val="1D4999"/>
                </a:solidFill>
                <a:latin typeface="나눔스퀘어 ExtraBold" panose="020B0600000101010101" pitchFamily="50" charset="-127"/>
                <a:ea typeface="나눔스퀘어 ExtraBold" panose="020B0600000101010101" pitchFamily="50" charset="-127"/>
              </a:rPr>
              <a:t>대표이사 배우자</a:t>
            </a:r>
            <a:endParaRPr lang="en-US" altLang="ko-KR" dirty="0">
              <a:solidFill>
                <a:srgbClr val="1D4999"/>
              </a:solidFill>
              <a:latin typeface="나눔스퀘어 ExtraBold" panose="020B0600000101010101" pitchFamily="50" charset="-127"/>
              <a:ea typeface="나눔스퀘어 ExtraBold" panose="020B0600000101010101" pitchFamily="50" charset="-127"/>
            </a:endParaRPr>
          </a:p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ko-KR" sz="1600" dirty="0">
                <a:solidFill>
                  <a:srgbClr val="1D4999"/>
                </a:solidFill>
                <a:latin typeface="나눔스퀘어 ExtraBold" panose="020B0600000101010101" pitchFamily="50" charset="-127"/>
                <a:ea typeface="나눔스퀘어 ExtraBold" panose="020B0600000101010101" pitchFamily="50" charset="-127"/>
              </a:rPr>
              <a:t>(</a:t>
            </a:r>
            <a:r>
              <a:rPr lang="ko-KR" altLang="en-US" sz="1600" dirty="0">
                <a:solidFill>
                  <a:srgbClr val="1D4999"/>
                </a:solidFill>
                <a:latin typeface="나눔스퀘어 ExtraBold" panose="020B0600000101010101" pitchFamily="50" charset="-127"/>
                <a:ea typeface="나눔스퀘어 ExtraBold" panose="020B0600000101010101" pitchFamily="50" charset="-127"/>
              </a:rPr>
              <a:t>해외장기체류</a:t>
            </a:r>
            <a:r>
              <a:rPr lang="en-US" altLang="ko-KR" sz="1600" dirty="0">
                <a:solidFill>
                  <a:srgbClr val="1D4999"/>
                </a:solidFill>
                <a:latin typeface="나눔스퀘어 ExtraBold" panose="020B0600000101010101" pitchFamily="50" charset="-127"/>
                <a:ea typeface="나눔스퀘어 ExtraBold" panose="020B0600000101010101" pitchFamily="50" charset="-127"/>
              </a:rPr>
              <a:t>)</a:t>
            </a:r>
            <a:endParaRPr lang="ko-KR" altLang="en-US" dirty="0">
              <a:solidFill>
                <a:srgbClr val="1D4999"/>
              </a:solidFill>
              <a:latin typeface="나눔스퀘어 ExtraBold" panose="020B0600000101010101" pitchFamily="50" charset="-127"/>
              <a:ea typeface="나눔스퀘어 ExtraBold" panose="020B0600000101010101" pitchFamily="50" charset="-127"/>
            </a:endParaRPr>
          </a:p>
        </p:txBody>
      </p:sp>
      <p:grpSp>
        <p:nvGrpSpPr>
          <p:cNvPr id="16" name="그룹 15">
            <a:extLst>
              <a:ext uri="{FF2B5EF4-FFF2-40B4-BE49-F238E27FC236}">
                <a16:creationId xmlns:a16="http://schemas.microsoft.com/office/drawing/2014/main" xmlns="" id="{A1063FD0-D066-4902-90BC-DD39450A742B}"/>
              </a:ext>
            </a:extLst>
          </p:cNvPr>
          <p:cNvGrpSpPr/>
          <p:nvPr/>
        </p:nvGrpSpPr>
        <p:grpSpPr>
          <a:xfrm>
            <a:off x="735108" y="5354135"/>
            <a:ext cx="10729017" cy="830997"/>
            <a:chOff x="726143" y="5228625"/>
            <a:chExt cx="10729017" cy="830997"/>
          </a:xfrm>
        </p:grpSpPr>
        <p:sp>
          <p:nvSpPr>
            <p:cNvPr id="2" name="사각형: 둥근 모서리 1">
              <a:extLst>
                <a:ext uri="{FF2B5EF4-FFF2-40B4-BE49-F238E27FC236}">
                  <a16:creationId xmlns:a16="http://schemas.microsoft.com/office/drawing/2014/main" xmlns="" id="{80E55933-1CF2-4367-94E8-4CF5C9F1BA79}"/>
                </a:ext>
              </a:extLst>
            </p:cNvPr>
            <p:cNvSpPr/>
            <p:nvPr/>
          </p:nvSpPr>
          <p:spPr>
            <a:xfrm>
              <a:off x="726143" y="5228625"/>
              <a:ext cx="10729017" cy="830997"/>
            </a:xfrm>
            <a:prstGeom prst="roundRect">
              <a:avLst/>
            </a:prstGeom>
            <a:solidFill>
              <a:schemeClr val="accent2">
                <a:lumMod val="40000"/>
                <a:lumOff val="6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pic>
          <p:nvPicPr>
            <p:cNvPr id="32" name="그림 31">
              <a:extLst>
                <a:ext uri="{FF2B5EF4-FFF2-40B4-BE49-F238E27FC236}">
                  <a16:creationId xmlns:a16="http://schemas.microsoft.com/office/drawing/2014/main" xmlns="" id="{B173227D-82F0-4FCC-A853-F181E5BD0263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93907" y="5349739"/>
              <a:ext cx="630187" cy="630187"/>
            </a:xfrm>
            <a:prstGeom prst="rect">
              <a:avLst/>
            </a:prstGeom>
          </p:spPr>
        </p:pic>
        <p:sp>
          <p:nvSpPr>
            <p:cNvPr id="3" name="TextBox 2">
              <a:extLst>
                <a:ext uri="{FF2B5EF4-FFF2-40B4-BE49-F238E27FC236}">
                  <a16:creationId xmlns:a16="http://schemas.microsoft.com/office/drawing/2014/main" xmlns="" id="{95C9AFAD-37B9-458C-8E3A-C8813B1C12BD}"/>
                </a:ext>
              </a:extLst>
            </p:cNvPr>
            <p:cNvSpPr txBox="1"/>
            <p:nvPr/>
          </p:nvSpPr>
          <p:spPr>
            <a:xfrm>
              <a:off x="1655808" y="5282415"/>
              <a:ext cx="9727632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spcBef>
                  <a:spcPts val="600"/>
                </a:spcBef>
              </a:pPr>
              <a:r>
                <a:rPr lang="ko-KR" altLang="en-US" dirty="0">
                  <a:latin typeface="에스코어 드림 7 ExtraBold" panose="020B0803030302020204" pitchFamily="34" charset="-127"/>
                  <a:ea typeface="에스코어 드림 7 ExtraBold" panose="020B0803030302020204" pitchFamily="34" charset="-127"/>
                </a:rPr>
                <a:t>해외거래처</a:t>
              </a:r>
              <a:r>
                <a:rPr lang="en-US" altLang="ko-KR" dirty="0">
                  <a:latin typeface="에스코어 드림 7 ExtraBold" panose="020B0803030302020204" pitchFamily="34" charset="-127"/>
                  <a:ea typeface="에스코어 드림 7 ExtraBold" panose="020B0803030302020204" pitchFamily="34" charset="-127"/>
                </a:rPr>
                <a:t>, </a:t>
              </a:r>
              <a:r>
                <a:rPr lang="ko-KR" altLang="en-US" dirty="0">
                  <a:latin typeface="에스코어 드림 7 ExtraBold" panose="020B0803030302020204" pitchFamily="34" charset="-127"/>
                  <a:ea typeface="에스코어 드림 7 ExtraBold" panose="020B0803030302020204" pitchFamily="34" charset="-127"/>
                </a:rPr>
                <a:t>출입국 기록</a:t>
              </a:r>
              <a:r>
                <a:rPr lang="en-US" altLang="ko-KR" dirty="0">
                  <a:latin typeface="에스코어 드림 7 ExtraBold" panose="020B0803030302020204" pitchFamily="34" charset="-127"/>
                  <a:ea typeface="에스코어 드림 7 ExtraBold" panose="020B0803030302020204" pitchFamily="34" charset="-127"/>
                </a:rPr>
                <a:t>, </a:t>
              </a:r>
              <a:r>
                <a:rPr lang="ko-KR" altLang="en-US" dirty="0">
                  <a:latin typeface="에스코어 드림 7 ExtraBold" panose="020B0803030302020204" pitchFamily="34" charset="-127"/>
                  <a:ea typeface="에스코어 드림 7 ExtraBold" panose="020B0803030302020204" pitchFamily="34" charset="-127"/>
                </a:rPr>
                <a:t>해외자녀 유학 등을 분석</a:t>
              </a:r>
              <a:endParaRPr lang="en-US" altLang="ko-KR" dirty="0">
                <a:latin typeface="에스코어 드림 7 ExtraBold" panose="020B0803030302020204" pitchFamily="34" charset="-127"/>
                <a:ea typeface="에스코어 드림 7 ExtraBold" panose="020B0803030302020204" pitchFamily="34" charset="-127"/>
              </a:endParaRPr>
            </a:p>
            <a:p>
              <a:pPr algn="ctr">
                <a:spcBef>
                  <a:spcPts val="600"/>
                </a:spcBef>
              </a:pPr>
              <a:r>
                <a:rPr lang="ko-KR" altLang="en-US" sz="2100" dirty="0">
                  <a:solidFill>
                    <a:srgbClr val="0099CC"/>
                  </a:solidFill>
                  <a:latin typeface="에스코어 드림 7 ExtraBold" panose="020B0803030302020204" pitchFamily="34" charset="-127"/>
                  <a:ea typeface="에스코어 드림 7 ExtraBold" panose="020B0803030302020204" pitchFamily="34" charset="-127"/>
                </a:rPr>
                <a:t>가공으로 계상한 인건비를 </a:t>
              </a:r>
              <a:r>
                <a:rPr lang="ko-KR" altLang="en-US" sz="2100" dirty="0" err="1">
                  <a:solidFill>
                    <a:srgbClr val="0099CC"/>
                  </a:solidFill>
                  <a:latin typeface="에스코어 드림 7 ExtraBold" panose="020B0803030302020204" pitchFamily="34" charset="-127"/>
                  <a:ea typeface="에스코어 드림 7 ExtraBold" panose="020B0803030302020204" pitchFamily="34" charset="-127"/>
                </a:rPr>
                <a:t>손금불산입</a:t>
              </a:r>
              <a:r>
                <a:rPr lang="ko-KR" altLang="en-US" sz="2100" dirty="0">
                  <a:solidFill>
                    <a:srgbClr val="0099CC"/>
                  </a:solidFill>
                  <a:latin typeface="에스코어 드림 7 ExtraBold" panose="020B0803030302020204" pitchFamily="34" charset="-127"/>
                  <a:ea typeface="에스코어 드림 7 ExtraBold" panose="020B0803030302020204" pitchFamily="34" charset="-127"/>
                </a:rPr>
                <a:t> </a:t>
              </a:r>
              <a:r>
                <a:rPr lang="ko-KR" altLang="en-US" sz="2100" dirty="0">
                  <a:latin typeface="에스코어 드림 7 ExtraBold" panose="020B0803030302020204" pitchFamily="34" charset="-127"/>
                  <a:ea typeface="에스코어 드림 7 ExtraBold" panose="020B0803030302020204" pitchFamily="34" charset="-127"/>
                </a:rPr>
                <a:t>하여 법인세 등 </a:t>
              </a:r>
              <a:r>
                <a:rPr lang="en-US" altLang="ko-KR" sz="2100" dirty="0">
                  <a:latin typeface="에스코어 드림 7 ExtraBold" panose="020B0803030302020204" pitchFamily="34" charset="-127"/>
                  <a:ea typeface="에스코어 드림 7 ExtraBold" panose="020B0803030302020204" pitchFamily="34" charset="-127"/>
                </a:rPr>
                <a:t>0</a:t>
              </a:r>
              <a:r>
                <a:rPr lang="ko-KR" altLang="en-US" sz="2100" dirty="0">
                  <a:latin typeface="에스코어 드림 7 ExtraBold" panose="020B0803030302020204" pitchFamily="34" charset="-127"/>
                  <a:ea typeface="에스코어 드림 7 ExtraBold" panose="020B0803030302020204" pitchFamily="34" charset="-127"/>
                </a:rPr>
                <a:t>억원 추징</a:t>
              </a:r>
            </a:p>
          </p:txBody>
        </p:sp>
      </p:grpSp>
      <p:cxnSp>
        <p:nvCxnSpPr>
          <p:cNvPr id="11" name="직선 화살표 연결선 10">
            <a:extLst>
              <a:ext uri="{FF2B5EF4-FFF2-40B4-BE49-F238E27FC236}">
                <a16:creationId xmlns:a16="http://schemas.microsoft.com/office/drawing/2014/main" xmlns="" id="{984520D7-68FC-4467-AB81-14FF68E1392E}"/>
              </a:ext>
            </a:extLst>
          </p:cNvPr>
          <p:cNvCxnSpPr/>
          <p:nvPr/>
        </p:nvCxnSpPr>
        <p:spPr>
          <a:xfrm>
            <a:off x="6876923" y="4021196"/>
            <a:ext cx="2364711" cy="0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>
            <a:extLst>
              <a:ext uri="{FF2B5EF4-FFF2-40B4-BE49-F238E27FC236}">
                <a16:creationId xmlns:a16="http://schemas.microsoft.com/office/drawing/2014/main" xmlns="" id="{6C7CF7BF-66AF-485E-9F7E-841CABDAC3A5}"/>
              </a:ext>
            </a:extLst>
          </p:cNvPr>
          <p:cNvSpPr txBox="1"/>
          <p:nvPr/>
        </p:nvSpPr>
        <p:spPr>
          <a:xfrm>
            <a:off x="3045099" y="3348321"/>
            <a:ext cx="213174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altLang="en-US" sz="1600" dirty="0">
                <a:latin typeface="에스코어 드림 4 Regular" panose="020B0503030302020204" pitchFamily="34" charset="-127"/>
                <a:ea typeface="에스코어 드림 4 Regular" panose="020B0503030302020204" pitchFamily="34" charset="-127"/>
              </a:rPr>
              <a:t>인건비 허위 계상하여</a:t>
            </a:r>
            <a:endParaRPr lang="en-US" altLang="ko-KR" sz="1600" dirty="0">
              <a:latin typeface="에스코어 드림 4 Regular" panose="020B0503030302020204" pitchFamily="34" charset="-127"/>
              <a:ea typeface="에스코어 드림 4 Regular" panose="020B0503030302020204" pitchFamily="34" charset="-127"/>
            </a:endParaRPr>
          </a:p>
          <a:p>
            <a:pPr algn="ctr"/>
            <a:r>
              <a:rPr lang="ko-KR" altLang="en-US" sz="1600" dirty="0">
                <a:latin typeface="에스코어 드림 4 Regular" panose="020B0503030302020204" pitchFamily="34" charset="-127"/>
                <a:ea typeface="에스코어 드림 4 Regular" panose="020B0503030302020204" pitchFamily="34" charset="-127"/>
              </a:rPr>
              <a:t>법인 자금 유출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xmlns="" id="{A9CE52D1-3181-4755-A599-BB3EB257AAF8}"/>
              </a:ext>
            </a:extLst>
          </p:cNvPr>
          <p:cNvSpPr txBox="1"/>
          <p:nvPr/>
        </p:nvSpPr>
        <p:spPr>
          <a:xfrm>
            <a:off x="6945350" y="3357283"/>
            <a:ext cx="215610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altLang="en-US" sz="1600" dirty="0">
                <a:latin typeface="에스코어 드림 4 Regular" panose="020B0503030302020204" pitchFamily="34" charset="-127"/>
                <a:ea typeface="에스코어 드림 4 Regular" panose="020B0503030302020204" pitchFamily="34" charset="-127"/>
              </a:rPr>
              <a:t>허위 지급명세서 제출</a:t>
            </a:r>
            <a:endParaRPr lang="en-US" altLang="ko-KR" sz="1600" dirty="0">
              <a:latin typeface="에스코어 드림 4 Regular" panose="020B0503030302020204" pitchFamily="34" charset="-127"/>
              <a:ea typeface="에스코어 드림 4 Regular" panose="020B0503030302020204" pitchFamily="34" charset="-127"/>
            </a:endParaRPr>
          </a:p>
          <a:p>
            <a:pPr algn="ctr"/>
            <a:r>
              <a:rPr lang="ko-KR" altLang="en-US" sz="1600" dirty="0">
                <a:latin typeface="에스코어 드림 4 Regular" panose="020B0503030302020204" pitchFamily="34" charset="-127"/>
                <a:ea typeface="에스코어 드림 4 Regular" panose="020B0503030302020204" pitchFamily="34" charset="-127"/>
              </a:rPr>
              <a:t>인건비 비용처리</a:t>
            </a:r>
          </a:p>
        </p:txBody>
      </p:sp>
      <p:pic>
        <p:nvPicPr>
          <p:cNvPr id="10" name="그림 9">
            <a:extLst>
              <a:ext uri="{FF2B5EF4-FFF2-40B4-BE49-F238E27FC236}">
                <a16:creationId xmlns:a16="http://schemas.microsoft.com/office/drawing/2014/main" xmlns="" id="{40492DF4-ECF6-440C-BAD4-B45993A485EA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6841" y="3451797"/>
            <a:ext cx="1034890" cy="904673"/>
          </a:xfrm>
          <a:prstGeom prst="rect">
            <a:avLst/>
          </a:prstGeom>
        </p:spPr>
      </p:pic>
      <p:cxnSp>
        <p:nvCxnSpPr>
          <p:cNvPr id="39" name="직선 화살표 연결선 38">
            <a:extLst>
              <a:ext uri="{FF2B5EF4-FFF2-40B4-BE49-F238E27FC236}">
                <a16:creationId xmlns:a16="http://schemas.microsoft.com/office/drawing/2014/main" xmlns="" id="{DC7ED6DE-7D66-4269-8ADE-F811586E23EB}"/>
              </a:ext>
            </a:extLst>
          </p:cNvPr>
          <p:cNvCxnSpPr>
            <a:cxnSpLocks/>
          </p:cNvCxnSpPr>
          <p:nvPr/>
        </p:nvCxnSpPr>
        <p:spPr>
          <a:xfrm rot="10800000">
            <a:off x="3004169" y="4030156"/>
            <a:ext cx="2364711" cy="0"/>
          </a:xfrm>
          <a:prstGeom prst="straightConnector1">
            <a:avLst/>
          </a:prstGeom>
          <a:ln w="57150">
            <a:solidFill>
              <a:schemeClr val="tx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0" name="TextBox 39">
            <a:extLst>
              <a:ext uri="{FF2B5EF4-FFF2-40B4-BE49-F238E27FC236}">
                <a16:creationId xmlns:a16="http://schemas.microsoft.com/office/drawing/2014/main" xmlns="" id="{B12EB7BF-F414-49DD-978C-B46D321FEC16}"/>
              </a:ext>
            </a:extLst>
          </p:cNvPr>
          <p:cNvSpPr txBox="1"/>
          <p:nvPr/>
        </p:nvSpPr>
        <p:spPr>
          <a:xfrm>
            <a:off x="10118727" y="1348736"/>
            <a:ext cx="200425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1200" dirty="0">
                <a:solidFill>
                  <a:schemeClr val="bg1"/>
                </a:solidFill>
                <a:latin typeface="에스코어 드림 6 Bold" panose="020B0703030302020204" pitchFamily="34" charset="-127"/>
                <a:ea typeface="에스코어 드림 6 Bold" panose="020B0703030302020204" pitchFamily="34" charset="-127"/>
              </a:rPr>
              <a:t>신고내용확인 및 조사사례</a:t>
            </a:r>
            <a:endParaRPr lang="ko-KR" altLang="en-US" dirty="0">
              <a:solidFill>
                <a:schemeClr val="bg1"/>
              </a:solidFill>
              <a:latin typeface="에스코어 드림 6 Bold" panose="020B0703030302020204" pitchFamily="34" charset="-127"/>
              <a:ea typeface="에스코어 드림 6 Bold" panose="020B0703030302020204" pitchFamily="34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15016985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그림 8">
            <a:extLst>
              <a:ext uri="{FF2B5EF4-FFF2-40B4-BE49-F238E27FC236}">
                <a16:creationId xmlns:a16="http://schemas.microsoft.com/office/drawing/2014/main" xmlns="" id="{3B1A5D79-5902-41C8-BAED-76B0149ED52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848" b="16848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3" name="사각형: 둥근 모서리 12">
            <a:extLst>
              <a:ext uri="{FF2B5EF4-FFF2-40B4-BE49-F238E27FC236}">
                <a16:creationId xmlns:a16="http://schemas.microsoft.com/office/drawing/2014/main" xmlns="" id="{B0AAEF71-D79C-4536-A1D5-3BE6B62106F3}"/>
              </a:ext>
            </a:extLst>
          </p:cNvPr>
          <p:cNvSpPr/>
          <p:nvPr/>
        </p:nvSpPr>
        <p:spPr>
          <a:xfrm>
            <a:off x="195654" y="614106"/>
            <a:ext cx="11788030" cy="5796236"/>
          </a:xfrm>
          <a:prstGeom prst="roundRect">
            <a:avLst>
              <a:gd name="adj" fmla="val 3684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dirty="0">
                <a:solidFill>
                  <a:srgbClr val="0A1834"/>
                </a:solidFill>
              </a:rPr>
              <a:t>		</a:t>
            </a:r>
          </a:p>
          <a:p>
            <a:pPr algn="ctr"/>
            <a:r>
              <a:rPr lang="en-US" altLang="ko-KR" dirty="0">
                <a:solidFill>
                  <a:srgbClr val="0A1834"/>
                </a:solidFill>
              </a:rPr>
              <a:t>							</a:t>
            </a:r>
            <a:endParaRPr lang="ko-KR" altLang="en-US" dirty="0">
              <a:solidFill>
                <a:srgbClr val="0A1834"/>
              </a:solidFill>
            </a:endParaRPr>
          </a:p>
        </p:txBody>
      </p:sp>
      <p:pic>
        <p:nvPicPr>
          <p:cNvPr id="4" name="그림 3">
            <a:extLst>
              <a:ext uri="{FF2B5EF4-FFF2-40B4-BE49-F238E27FC236}">
                <a16:creationId xmlns:a16="http://schemas.microsoft.com/office/drawing/2014/main" xmlns="" id="{C9BCA64D-037A-49F7-A300-3CB2DC9B6C0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212245" y="0"/>
            <a:ext cx="1785671" cy="552517"/>
          </a:xfrm>
          <a:prstGeom prst="rect">
            <a:avLst/>
          </a:prstGeom>
        </p:spPr>
      </p:pic>
      <p:pic>
        <p:nvPicPr>
          <p:cNvPr id="14" name="그림 13">
            <a:extLst>
              <a:ext uri="{FF2B5EF4-FFF2-40B4-BE49-F238E27FC236}">
                <a16:creationId xmlns:a16="http://schemas.microsoft.com/office/drawing/2014/main" xmlns="" id="{0D9592AB-2BA6-4E77-9EDF-C43A691759C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07896" y="6459624"/>
            <a:ext cx="1525434" cy="355996"/>
          </a:xfrm>
          <a:prstGeom prst="rect">
            <a:avLst/>
          </a:prstGeom>
        </p:spPr>
      </p:pic>
      <p:sp>
        <p:nvSpPr>
          <p:cNvPr id="37" name="TextBox 36">
            <a:extLst>
              <a:ext uri="{FF2B5EF4-FFF2-40B4-BE49-F238E27FC236}">
                <a16:creationId xmlns:a16="http://schemas.microsoft.com/office/drawing/2014/main" xmlns="" id="{3A8C9166-5D9C-4CD9-9582-0B9841FC481C}"/>
              </a:ext>
            </a:extLst>
          </p:cNvPr>
          <p:cNvSpPr txBox="1"/>
          <p:nvPr/>
        </p:nvSpPr>
        <p:spPr>
          <a:xfrm>
            <a:off x="10879671" y="1407459"/>
            <a:ext cx="150582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1200" dirty="0">
                <a:solidFill>
                  <a:schemeClr val="bg1"/>
                </a:solidFill>
                <a:latin typeface="에스코어 드림 6 Bold" panose="020B0703030302020204" pitchFamily="34" charset="-127"/>
                <a:ea typeface="에스코어 드림 6 Bold" panose="020B0703030302020204" pitchFamily="34" charset="-127"/>
              </a:rPr>
              <a:t>세정지원 방안</a:t>
            </a:r>
            <a:endParaRPr lang="ko-KR" altLang="en-US" dirty="0">
              <a:solidFill>
                <a:schemeClr val="bg1"/>
              </a:solidFill>
              <a:latin typeface="에스코어 드림 6 Bold" panose="020B0703030302020204" pitchFamily="34" charset="-127"/>
              <a:ea typeface="에스코어 드림 6 Bold" panose="020B0703030302020204" pitchFamily="34" charset="-127"/>
            </a:endParaRPr>
          </a:p>
        </p:txBody>
      </p:sp>
      <p:grpSp>
        <p:nvGrpSpPr>
          <p:cNvPr id="80" name="그룹 79">
            <a:extLst>
              <a:ext uri="{FF2B5EF4-FFF2-40B4-BE49-F238E27FC236}">
                <a16:creationId xmlns:a16="http://schemas.microsoft.com/office/drawing/2014/main" xmlns="" id="{F11AF6BA-C012-4C15-ADE7-319A35B9B795}"/>
              </a:ext>
            </a:extLst>
          </p:cNvPr>
          <p:cNvGrpSpPr/>
          <p:nvPr/>
        </p:nvGrpSpPr>
        <p:grpSpPr>
          <a:xfrm>
            <a:off x="2159252" y="812975"/>
            <a:ext cx="9826567" cy="795757"/>
            <a:chOff x="2159252" y="871698"/>
            <a:chExt cx="9826567" cy="795757"/>
          </a:xfrm>
        </p:grpSpPr>
        <p:grpSp>
          <p:nvGrpSpPr>
            <p:cNvPr id="82" name="Group 27">
              <a:extLst>
                <a:ext uri="{FF2B5EF4-FFF2-40B4-BE49-F238E27FC236}">
                  <a16:creationId xmlns:a16="http://schemas.microsoft.com/office/drawing/2014/main" xmlns="" id="{6860AD1B-AFBB-454C-85E4-95DB6CE39FBE}"/>
                </a:ext>
              </a:extLst>
            </p:cNvPr>
            <p:cNvGrpSpPr/>
            <p:nvPr/>
          </p:nvGrpSpPr>
          <p:grpSpPr>
            <a:xfrm>
              <a:off x="3910467" y="871698"/>
              <a:ext cx="8075352" cy="795757"/>
              <a:chOff x="4605654" y="1824853"/>
              <a:chExt cx="6566322" cy="811606"/>
            </a:xfrm>
          </p:grpSpPr>
          <p:sp>
            <p:nvSpPr>
              <p:cNvPr id="86" name="Rectangle 28">
                <a:extLst>
                  <a:ext uri="{FF2B5EF4-FFF2-40B4-BE49-F238E27FC236}">
                    <a16:creationId xmlns:a16="http://schemas.microsoft.com/office/drawing/2014/main" xmlns="" id="{C14A02B2-ED7D-4653-976E-3D463CFE6ED3}"/>
                  </a:ext>
                </a:extLst>
              </p:cNvPr>
              <p:cNvSpPr/>
              <p:nvPr/>
            </p:nvSpPr>
            <p:spPr>
              <a:xfrm>
                <a:off x="4780729" y="2174794"/>
                <a:ext cx="6391247" cy="461665"/>
              </a:xfrm>
              <a:prstGeom prst="rect">
                <a:avLst/>
              </a:prstGeom>
              <a:solidFill>
                <a:srgbClr val="7C7C7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r>
                  <a:rPr lang="ko-KR" altLang="en-US" sz="2000" dirty="0">
                    <a:latin typeface="에스코어 드림 6 Bold" panose="020B0703030302020204" pitchFamily="34" charset="-127"/>
                    <a:ea typeface="에스코어 드림 6 Bold" panose="020B0703030302020204" pitchFamily="34" charset="-127"/>
                  </a:rPr>
                  <a:t>           </a:t>
                </a:r>
                <a:r>
                  <a:rPr lang="en-US" altLang="ko-KR" sz="2000" dirty="0">
                    <a:latin typeface="에스코어 드림 6 Bold" panose="020B0703030302020204" pitchFamily="34" charset="-127"/>
                    <a:ea typeface="에스코어 드림 6 Bold" panose="020B0703030302020204" pitchFamily="34" charset="-127"/>
                  </a:rPr>
                  <a:t>R&amp;D </a:t>
                </a:r>
                <a:r>
                  <a:rPr lang="ko-KR" altLang="en-US" sz="2000" dirty="0">
                    <a:latin typeface="에스코어 드림 6 Bold" panose="020B0703030302020204" pitchFamily="34" charset="-127"/>
                    <a:ea typeface="에스코어 드림 6 Bold" panose="020B0703030302020204" pitchFamily="34" charset="-127"/>
                  </a:rPr>
                  <a:t>세액공제 부당공제</a:t>
                </a:r>
                <a:endParaRPr lang="en-US" sz="2000" dirty="0">
                  <a:latin typeface="에스코어 드림 6 Bold" panose="020B0703030302020204" pitchFamily="34" charset="-127"/>
                  <a:ea typeface="에스코어 드림 6 Bold" panose="020B0703030302020204" pitchFamily="34" charset="-127"/>
                </a:endParaRPr>
              </a:p>
            </p:txBody>
          </p:sp>
          <p:sp>
            <p:nvSpPr>
              <p:cNvPr id="87" name="Parallelogram 31">
                <a:extLst>
                  <a:ext uri="{FF2B5EF4-FFF2-40B4-BE49-F238E27FC236}">
                    <a16:creationId xmlns:a16="http://schemas.microsoft.com/office/drawing/2014/main" xmlns="" id="{83B26E31-76B3-40FC-9726-ED67ED594041}"/>
                  </a:ext>
                </a:extLst>
              </p:cNvPr>
              <p:cNvSpPr/>
              <p:nvPr/>
            </p:nvSpPr>
            <p:spPr>
              <a:xfrm rot="5400000" flipH="1">
                <a:off x="4636437" y="1996338"/>
                <a:ext cx="777696" cy="489893"/>
              </a:xfrm>
              <a:prstGeom prst="parallelogram">
                <a:avLst>
                  <a:gd name="adj" fmla="val 55606"/>
                </a:avLst>
              </a:prstGeom>
              <a:solidFill>
                <a:srgbClr val="C9C9C9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8" name="Arrow: Pentagon 29">
                <a:extLst>
                  <a:ext uri="{FF2B5EF4-FFF2-40B4-BE49-F238E27FC236}">
                    <a16:creationId xmlns:a16="http://schemas.microsoft.com/office/drawing/2014/main" xmlns="" id="{0F4D7DB0-C2FF-45CA-84D4-790B40D8175D}"/>
                  </a:ext>
                </a:extLst>
              </p:cNvPr>
              <p:cNvSpPr/>
              <p:nvPr/>
            </p:nvSpPr>
            <p:spPr>
              <a:xfrm flipH="1">
                <a:off x="4605654" y="1838843"/>
                <a:ext cx="668642" cy="452912"/>
              </a:xfrm>
              <a:prstGeom prst="homePlate">
                <a:avLst>
                  <a:gd name="adj" fmla="val 43906"/>
                </a:avLst>
              </a:prstGeom>
              <a:solidFill>
                <a:schemeClr val="accent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89" name="TextBox 88">
                <a:extLst>
                  <a:ext uri="{FF2B5EF4-FFF2-40B4-BE49-F238E27FC236}">
                    <a16:creationId xmlns:a16="http://schemas.microsoft.com/office/drawing/2014/main" xmlns="" id="{DC757DF6-89C8-471B-A4D9-8BC5E7B7A466}"/>
                  </a:ext>
                </a:extLst>
              </p:cNvPr>
              <p:cNvSpPr txBox="1"/>
              <p:nvPr/>
            </p:nvSpPr>
            <p:spPr>
              <a:xfrm>
                <a:off x="4758354" y="1824853"/>
                <a:ext cx="489894" cy="47086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altLang="ko-KR" sz="2400" b="1" dirty="0">
                    <a:solidFill>
                      <a:schemeClr val="bg1"/>
                    </a:solidFill>
                    <a:latin typeface="맑은 고딕" panose="020B0503020000020004" pitchFamily="50" charset="-127"/>
                    <a:ea typeface="맑은 고딕" panose="020B0503020000020004" pitchFamily="50" charset="-127"/>
                    <a:cs typeface="Arial" pitchFamily="34" charset="0"/>
                  </a:rPr>
                  <a:t>Ⅰ</a:t>
                </a:r>
                <a:endParaRPr lang="ko-KR" altLang="en-US" sz="2400" b="1" dirty="0">
                  <a:solidFill>
                    <a:schemeClr val="bg1"/>
                  </a:solidFill>
                  <a:cs typeface="Arial" pitchFamily="34" charset="0"/>
                </a:endParaRPr>
              </a:p>
            </p:txBody>
          </p:sp>
        </p:grpSp>
        <p:grpSp>
          <p:nvGrpSpPr>
            <p:cNvPr id="83" name="그룹 82">
              <a:extLst>
                <a:ext uri="{FF2B5EF4-FFF2-40B4-BE49-F238E27FC236}">
                  <a16:creationId xmlns:a16="http://schemas.microsoft.com/office/drawing/2014/main" xmlns="" id="{3E33EC9A-3945-4B8A-BF12-D07B46AF2615}"/>
                </a:ext>
              </a:extLst>
            </p:cNvPr>
            <p:cNvGrpSpPr/>
            <p:nvPr/>
          </p:nvGrpSpPr>
          <p:grpSpPr>
            <a:xfrm>
              <a:off x="2159252" y="885415"/>
              <a:ext cx="2571331" cy="444066"/>
              <a:chOff x="2159252" y="885415"/>
              <a:chExt cx="2571331" cy="444066"/>
            </a:xfrm>
          </p:grpSpPr>
          <p:sp>
            <p:nvSpPr>
              <p:cNvPr id="84" name="Arrow: Pentagon 29">
                <a:extLst>
                  <a:ext uri="{FF2B5EF4-FFF2-40B4-BE49-F238E27FC236}">
                    <a16:creationId xmlns:a16="http://schemas.microsoft.com/office/drawing/2014/main" xmlns="" id="{FE6691BF-DB78-4786-958F-06BF48756ACB}"/>
                  </a:ext>
                </a:extLst>
              </p:cNvPr>
              <p:cNvSpPr/>
              <p:nvPr/>
            </p:nvSpPr>
            <p:spPr>
              <a:xfrm flipH="1">
                <a:off x="2159252" y="885415"/>
                <a:ext cx="2571331" cy="444066"/>
              </a:xfrm>
              <a:prstGeom prst="homePlate">
                <a:avLst>
                  <a:gd name="adj" fmla="val 43906"/>
                </a:avLst>
              </a:prstGeom>
              <a:solidFill>
                <a:srgbClr val="A5A5A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85" name="TextBox 84">
                <a:extLst>
                  <a:ext uri="{FF2B5EF4-FFF2-40B4-BE49-F238E27FC236}">
                    <a16:creationId xmlns:a16="http://schemas.microsoft.com/office/drawing/2014/main" xmlns="" id="{B2F03029-1759-43EA-A6E0-767736B86758}"/>
                  </a:ext>
                </a:extLst>
              </p:cNvPr>
              <p:cNvSpPr txBox="1"/>
              <p:nvPr/>
            </p:nvSpPr>
            <p:spPr>
              <a:xfrm>
                <a:off x="2416029" y="922032"/>
                <a:ext cx="2162291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altLang="ko-KR" b="1" dirty="0">
                    <a:solidFill>
                      <a:schemeClr val="bg1"/>
                    </a:solidFill>
                    <a:latin typeface="맑은 고딕" panose="020B0503020000020004" pitchFamily="50" charset="-127"/>
                    <a:ea typeface="맑은 고딕" panose="020B0503020000020004" pitchFamily="50" charset="-127"/>
                    <a:cs typeface="Arial" pitchFamily="34" charset="0"/>
                  </a:rPr>
                  <a:t>Ⅲ. </a:t>
                </a:r>
                <a:r>
                  <a:rPr lang="ko-KR" altLang="en-US" b="1" dirty="0">
                    <a:solidFill>
                      <a:schemeClr val="bg1"/>
                    </a:solidFill>
                    <a:latin typeface="맑은 고딕" panose="020B0503020000020004" pitchFamily="50" charset="-127"/>
                    <a:ea typeface="맑은 고딕" panose="020B0503020000020004" pitchFamily="50" charset="-127"/>
                    <a:cs typeface="Arial" pitchFamily="34" charset="0"/>
                  </a:rPr>
                  <a:t>신고내용확인</a:t>
                </a:r>
                <a:endParaRPr lang="ko-KR" altLang="en-US" b="1" dirty="0">
                  <a:solidFill>
                    <a:schemeClr val="bg1"/>
                  </a:solidFill>
                  <a:cs typeface="Arial" pitchFamily="34" charset="0"/>
                </a:endParaRPr>
              </a:p>
            </p:txBody>
          </p:sp>
        </p:grpSp>
      </p:grpSp>
      <p:sp>
        <p:nvSpPr>
          <p:cNvPr id="18" name="TextBox 17">
            <a:extLst>
              <a:ext uri="{FF2B5EF4-FFF2-40B4-BE49-F238E27FC236}">
                <a16:creationId xmlns:a16="http://schemas.microsoft.com/office/drawing/2014/main" xmlns="" id="{3FBFF05F-0E12-4E6B-8242-3217C2D5D59B}"/>
              </a:ext>
            </a:extLst>
          </p:cNvPr>
          <p:cNvSpPr txBox="1"/>
          <p:nvPr/>
        </p:nvSpPr>
        <p:spPr>
          <a:xfrm>
            <a:off x="0" y="1799705"/>
            <a:ext cx="1218216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Rix모던고딕 B" panose="02020603020101020101" pitchFamily="18" charset="-127"/>
                <a:ea typeface="Rix모던고딕 B" panose="02020603020101020101" pitchFamily="18" charset="-127"/>
                <a:cs typeface="+mn-cs"/>
              </a:rPr>
              <a:t> </a:t>
            </a:r>
            <a:r>
              <a:rPr kumimoji="0" lang="ko-KR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Rix모던고딕 B" panose="02020603020101020101" pitchFamily="18" charset="-127"/>
                <a:ea typeface="Rix모던고딕 B" panose="02020603020101020101" pitchFamily="18" charset="-127"/>
                <a:cs typeface="+mn-cs"/>
              </a:rPr>
              <a:t>연구전담요원</a:t>
            </a:r>
            <a:r>
              <a:rPr lang="ko-KR" altLang="en-US" sz="2400" dirty="0">
                <a:solidFill>
                  <a:prstClr val="black">
                    <a:lumMod val="75000"/>
                    <a:lumOff val="25000"/>
                  </a:prstClr>
                </a:solidFill>
                <a:latin typeface="Rix모던고딕 B" panose="02020603020101020101" pitchFamily="18" charset="-127"/>
                <a:ea typeface="Rix모던고딕 B" panose="02020603020101020101" pitchFamily="18" charset="-127"/>
              </a:rPr>
              <a:t>이 아닌</a:t>
            </a:r>
            <a:r>
              <a:rPr kumimoji="0" lang="ko-KR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Rix모던고딕 B" panose="02020603020101020101" pitchFamily="18" charset="-127"/>
                <a:ea typeface="Rix모던고딕 B" panose="02020603020101020101" pitchFamily="18" charset="-127"/>
                <a:cs typeface="+mn-cs"/>
              </a:rPr>
              <a:t> 해외장기 체류자</a:t>
            </a:r>
            <a:r>
              <a:rPr lang="ko-KR" altLang="en-US" sz="2400" dirty="0">
                <a:solidFill>
                  <a:prstClr val="black">
                    <a:lumMod val="75000"/>
                    <a:lumOff val="25000"/>
                  </a:prstClr>
                </a:solidFill>
                <a:latin typeface="Rix모던고딕 B" panose="02020603020101020101" pitchFamily="18" charset="-127"/>
                <a:ea typeface="Rix모던고딕 B" panose="02020603020101020101" pitchFamily="18" charset="-127"/>
              </a:rPr>
              <a:t>의 인건비</a:t>
            </a:r>
            <a:r>
              <a:rPr lang="ko-KR" altLang="en-US" sz="2400" dirty="0" err="1">
                <a:solidFill>
                  <a:prstClr val="black">
                    <a:lumMod val="75000"/>
                    <a:lumOff val="25000"/>
                  </a:prstClr>
                </a:solidFill>
                <a:latin typeface="Rix모던고딕 B" panose="02020603020101020101" pitchFamily="18" charset="-127"/>
                <a:ea typeface="Rix모던고딕 B" panose="02020603020101020101" pitchFamily="18" charset="-127"/>
              </a:rPr>
              <a:t>를</a:t>
            </a:r>
            <a:r>
              <a:rPr lang="ko-KR" altLang="en-US" sz="2400" dirty="0">
                <a:solidFill>
                  <a:prstClr val="black">
                    <a:lumMod val="75000"/>
                    <a:lumOff val="25000"/>
                  </a:prstClr>
                </a:solidFill>
                <a:latin typeface="Rix모던고딕 B" panose="02020603020101020101" pitchFamily="18" charset="-127"/>
                <a:ea typeface="Rix모던고딕 B" panose="02020603020101020101" pitchFamily="18" charset="-127"/>
              </a:rPr>
              <a:t> </a:t>
            </a:r>
            <a:r>
              <a:rPr lang="en-US" altLang="ko-KR" sz="2400" dirty="0">
                <a:solidFill>
                  <a:prstClr val="black">
                    <a:lumMod val="75000"/>
                    <a:lumOff val="25000"/>
                  </a:prstClr>
                </a:solidFill>
                <a:latin typeface="Rix모던고딕 B" panose="02020603020101020101" pitchFamily="18" charset="-127"/>
                <a:ea typeface="Rix모던고딕 B" panose="02020603020101020101" pitchFamily="18" charset="-127"/>
              </a:rPr>
              <a:t>R&amp;D </a:t>
            </a:r>
            <a:r>
              <a:rPr lang="ko-KR" altLang="en-US" sz="2400" dirty="0">
                <a:solidFill>
                  <a:prstClr val="black">
                    <a:lumMod val="75000"/>
                    <a:lumOff val="25000"/>
                  </a:prstClr>
                </a:solidFill>
                <a:latin typeface="Rix모던고딕 B" panose="02020603020101020101" pitchFamily="18" charset="-127"/>
                <a:ea typeface="Rix모던고딕 B" panose="02020603020101020101" pitchFamily="18" charset="-127"/>
              </a:rPr>
              <a:t>세액공제 적용하여 법인세 탈루</a:t>
            </a:r>
          </a:p>
        </p:txBody>
      </p:sp>
      <p:sp>
        <p:nvSpPr>
          <p:cNvPr id="19" name="직사각형 18">
            <a:extLst>
              <a:ext uri="{FF2B5EF4-FFF2-40B4-BE49-F238E27FC236}">
                <a16:creationId xmlns:a16="http://schemas.microsoft.com/office/drawing/2014/main" xmlns="" id="{6B87BF4F-F72A-454E-89FF-37D667F2277B}"/>
              </a:ext>
            </a:extLst>
          </p:cNvPr>
          <p:cNvSpPr/>
          <p:nvPr/>
        </p:nvSpPr>
        <p:spPr>
          <a:xfrm>
            <a:off x="781665" y="2509658"/>
            <a:ext cx="10628670" cy="2616889"/>
          </a:xfrm>
          <a:prstGeom prst="rect">
            <a:avLst/>
          </a:prstGeom>
          <a:noFill/>
          <a:ln w="6350" cap="rnd">
            <a:solidFill>
              <a:schemeClr val="bg1">
                <a:lumMod val="75000"/>
              </a:schemeClr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-윤고딕330" panose="02030504000101010101" pitchFamily="18" charset="-127"/>
              <a:ea typeface="-윤고딕330" panose="02030504000101010101" pitchFamily="18" charset="-127"/>
              <a:cs typeface="+mn-cs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xmlns="" id="{0C3B2198-1FDD-42D5-BC70-4E3E75054C3E}"/>
              </a:ext>
            </a:extLst>
          </p:cNvPr>
          <p:cNvSpPr txBox="1"/>
          <p:nvPr/>
        </p:nvSpPr>
        <p:spPr>
          <a:xfrm>
            <a:off x="801176" y="2530331"/>
            <a:ext cx="1062867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Rix모던고딕 B" panose="02020603020101020101" pitchFamily="18" charset="-127"/>
                <a:ea typeface="Rix모던고딕 B" panose="02020603020101020101" pitchFamily="18" charset="-127"/>
                <a:cs typeface="+mn-cs"/>
              </a:rPr>
              <a:t>이차전지 제조 법인 ㈜□□는 해외에 장기 체류하는 연구원의 인건비를 </a:t>
            </a:r>
            <a:r>
              <a:rPr kumimoji="0" lang="en-US" altLang="ko-KR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Rix모던고딕 B" panose="02020603020101020101" pitchFamily="18" charset="-127"/>
                <a:ea typeface="Rix모던고딕 B" panose="02020603020101020101" pitchFamily="18" charset="-127"/>
                <a:cs typeface="+mn-cs"/>
              </a:rPr>
              <a:t>R&amp;D </a:t>
            </a:r>
            <a:r>
              <a:rPr kumimoji="0" lang="ko-KR" altLang="en-US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Rix모던고딕 B" panose="02020603020101020101" pitchFamily="18" charset="-127"/>
                <a:ea typeface="Rix모던고딕 B" panose="02020603020101020101" pitchFamily="18" charset="-127"/>
                <a:cs typeface="+mn-cs"/>
              </a:rPr>
              <a:t>세액공제 인건비에 포함하여 신고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xmlns="" id="{3B7E4C22-DEE0-4477-8E97-34DB76447ACF}"/>
              </a:ext>
            </a:extLst>
          </p:cNvPr>
          <p:cNvSpPr txBox="1"/>
          <p:nvPr/>
        </p:nvSpPr>
        <p:spPr>
          <a:xfrm>
            <a:off x="801177" y="5206243"/>
            <a:ext cx="10609158" cy="877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1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나눔명조 ExtraBold" panose="02020603020101020101" pitchFamily="18" charset="-127"/>
                <a:ea typeface="나눔명조 ExtraBold" panose="02020603020101020101" pitchFamily="18" charset="-127"/>
                <a:cs typeface="+mn-cs"/>
              </a:rPr>
              <a:t>손익계산서</a:t>
            </a:r>
            <a:r>
              <a:rPr kumimoji="0" lang="en-US" altLang="ko-KR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나눔명조 ExtraBold" panose="02020603020101020101" pitchFamily="18" charset="-127"/>
                <a:ea typeface="나눔명조 ExtraBold" panose="02020603020101020101" pitchFamily="18" charset="-127"/>
                <a:cs typeface="+mn-cs"/>
              </a:rPr>
              <a:t>, (</a:t>
            </a:r>
            <a:r>
              <a:rPr kumimoji="0" lang="ko-KR" alt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나눔명조 ExtraBold" panose="02020603020101020101" pitchFamily="18" charset="-127"/>
                <a:ea typeface="나눔명조 ExtraBold" panose="02020603020101020101" pitchFamily="18" charset="-127"/>
                <a:cs typeface="+mn-cs"/>
              </a:rPr>
              <a:t>분양ㆍ공사</a:t>
            </a:r>
            <a:r>
              <a:rPr kumimoji="0" lang="en-US" altLang="ko-KR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나눔명조 ExtraBold" panose="02020603020101020101" pitchFamily="18" charset="-127"/>
                <a:ea typeface="나눔명조 ExtraBold" panose="02020603020101020101" pitchFamily="18" charset="-127"/>
                <a:cs typeface="+mn-cs"/>
              </a:rPr>
              <a:t>)</a:t>
            </a:r>
            <a:r>
              <a:rPr kumimoji="0" lang="ko-KR" alt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나눔명조 ExtraBold" panose="02020603020101020101" pitchFamily="18" charset="-127"/>
                <a:ea typeface="나눔명조 ExtraBold" panose="02020603020101020101" pitchFamily="18" charset="-127"/>
                <a:cs typeface="+mn-cs"/>
              </a:rPr>
              <a:t>원가명세서</a:t>
            </a:r>
            <a:r>
              <a:rPr kumimoji="0" lang="en-US" altLang="ko-KR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나눔명조 ExtraBold" panose="02020603020101020101" pitchFamily="18" charset="-127"/>
                <a:ea typeface="나눔명조 ExtraBold" panose="02020603020101020101" pitchFamily="18" charset="-127"/>
                <a:cs typeface="+mn-cs"/>
              </a:rPr>
              <a:t>, </a:t>
            </a:r>
            <a:r>
              <a:rPr kumimoji="0" lang="ko-KR" alt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나눔명조 ExtraBold" panose="02020603020101020101" pitchFamily="18" charset="-127"/>
                <a:ea typeface="나눔명조 ExtraBold" panose="02020603020101020101" pitchFamily="18" charset="-127"/>
                <a:cs typeface="+mn-cs"/>
              </a:rPr>
              <a:t>전자세금계산서 분석</a:t>
            </a:r>
            <a:endParaRPr kumimoji="0" lang="en-US" altLang="ko-KR" sz="2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나눔명조 ExtraBold" panose="02020603020101020101" pitchFamily="18" charset="-127"/>
              <a:ea typeface="나눔명조 ExtraBold" panose="02020603020101020101" pitchFamily="18" charset="-127"/>
              <a:cs typeface="+mn-cs"/>
            </a:endParaRPr>
          </a:p>
          <a:p>
            <a:pPr marL="0" marR="0" lvl="0" indent="0" algn="ctr" defTabSz="914400" rtl="0" eaLnBrk="1" fontAlgn="auto" latinLnBrk="1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Rix모던고딕 EB" panose="02020603020101020101" pitchFamily="18" charset="-127"/>
                <a:ea typeface="Rix모던고딕 EB" panose="02020603020101020101" pitchFamily="18" charset="-127"/>
                <a:cs typeface="+mn-cs"/>
              </a:rPr>
              <a:t>부동산업 적용하여 </a:t>
            </a:r>
            <a:r>
              <a:rPr kumimoji="0" lang="ko-KR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Rix모던고딕 EB" panose="02020603020101020101" pitchFamily="18" charset="-127"/>
                <a:ea typeface="Rix모던고딕 EB" panose="02020603020101020101" pitchFamily="18" charset="-127"/>
                <a:cs typeface="+mn-cs"/>
              </a:rPr>
              <a:t>이월결손금 한도초과 부인 </a:t>
            </a:r>
            <a:r>
              <a:rPr kumimoji="0" lang="ko-KR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Rix모던고딕 EB" panose="02020603020101020101" pitchFamily="18" charset="-127"/>
                <a:ea typeface="Rix모던고딕 EB" panose="02020603020101020101" pitchFamily="18" charset="-127"/>
                <a:cs typeface="+mn-cs"/>
              </a:rPr>
              <a:t>법인세 등 </a:t>
            </a:r>
            <a:r>
              <a:rPr kumimoji="0" lang="en-US" altLang="ko-KR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Rix모던고딕 EB" panose="02020603020101020101" pitchFamily="18" charset="-127"/>
                <a:ea typeface="Rix모던고딕 EB" panose="02020603020101020101" pitchFamily="18" charset="-127"/>
                <a:cs typeface="+mn-cs"/>
              </a:rPr>
              <a:t>0</a:t>
            </a:r>
            <a:r>
              <a:rPr kumimoji="0" lang="ko-KR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Rix모던고딕 EB" panose="02020603020101020101" pitchFamily="18" charset="-127"/>
                <a:ea typeface="Rix모던고딕 EB" panose="02020603020101020101" pitchFamily="18" charset="-127"/>
                <a:cs typeface="+mn-cs"/>
              </a:rPr>
              <a:t>억원 추징</a:t>
            </a:r>
          </a:p>
        </p:txBody>
      </p:sp>
      <p:pic>
        <p:nvPicPr>
          <p:cNvPr id="5" name="그림 4">
            <a:extLst>
              <a:ext uri="{FF2B5EF4-FFF2-40B4-BE49-F238E27FC236}">
                <a16:creationId xmlns:a16="http://schemas.microsoft.com/office/drawing/2014/main" xmlns="" id="{B42FF04D-4F55-43E4-B3D6-E6AE12739962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81133" y="3478513"/>
            <a:ext cx="886293" cy="869158"/>
          </a:xfrm>
          <a:prstGeom prst="rect">
            <a:avLst/>
          </a:prstGeom>
        </p:spPr>
      </p:pic>
      <p:grpSp>
        <p:nvGrpSpPr>
          <p:cNvPr id="25" name="그룹 24">
            <a:extLst>
              <a:ext uri="{FF2B5EF4-FFF2-40B4-BE49-F238E27FC236}">
                <a16:creationId xmlns:a16="http://schemas.microsoft.com/office/drawing/2014/main" xmlns="" id="{8EC1D936-A24D-4A1F-89FC-9C4412C2AC6C}"/>
              </a:ext>
            </a:extLst>
          </p:cNvPr>
          <p:cNvGrpSpPr/>
          <p:nvPr/>
        </p:nvGrpSpPr>
        <p:grpSpPr>
          <a:xfrm>
            <a:off x="9500551" y="3618633"/>
            <a:ext cx="1315946" cy="1064286"/>
            <a:chOff x="9080520" y="3781510"/>
            <a:chExt cx="1315946" cy="1064286"/>
          </a:xfrm>
        </p:grpSpPr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xmlns="" id="{CBCE693A-222E-40F8-AA11-E9A58F23D168}"/>
                </a:ext>
              </a:extLst>
            </p:cNvPr>
            <p:cNvSpPr txBox="1"/>
            <p:nvPr/>
          </p:nvSpPr>
          <p:spPr>
            <a:xfrm>
              <a:off x="9143641" y="4476464"/>
              <a:ext cx="1189703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ko-KR" altLang="en-US" dirty="0">
                  <a:solidFill>
                    <a:srgbClr val="1D4999"/>
                  </a:solidFill>
                  <a:latin typeface="나눔스퀘어 ExtraBold" panose="020B0600000101010101" pitchFamily="50" charset="-127"/>
                  <a:ea typeface="나눔스퀘어 ExtraBold" panose="020B0600000101010101" pitchFamily="50" charset="-127"/>
                </a:rPr>
                <a:t>국세청</a:t>
              </a:r>
            </a:p>
          </p:txBody>
        </p:sp>
        <p:pic>
          <p:nvPicPr>
            <p:cNvPr id="27" name="_x303253432" descr="EMB00002e20bf7f">
              <a:extLst>
                <a:ext uri="{FF2B5EF4-FFF2-40B4-BE49-F238E27FC236}">
                  <a16:creationId xmlns:a16="http://schemas.microsoft.com/office/drawing/2014/main" xmlns="" id="{2111432C-1B7E-4816-ABF5-E18B272CE921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7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29094" b="35388" l="40695" r="60907">
                          <a14:foregroundMark x1="48502" y1="30380" x2="48502" y2="30380"/>
                          <a14:foregroundMark x1="49059" y1="30148" x2="49059" y2="30148"/>
                          <a14:foregroundMark x1="49129" y1="29731" x2="49129" y2="29731"/>
                          <a14:foregroundMark x1="49059" y1="31169" x2="49059" y2="31169"/>
                          <a14:foregroundMark x1="48571" y1="31633" x2="48571" y2="31633"/>
                          <a14:foregroundMark x1="48223" y1="31262" x2="48223" y2="32004"/>
                          <a14:foregroundMark x1="47596" y1="32560" x2="50871" y2="32792"/>
                          <a14:foregroundMark x1="45714" y1="33395" x2="51986" y2="33349"/>
                          <a14:foregroundMark x1="52265" y1="30519" x2="52404" y2="31772"/>
                          <a14:foregroundMark x1="48571" y1="29777" x2="52195" y2="30241"/>
                          <a14:foregroundMark x1="48014" y1="29545" x2="48014" y2="29545"/>
                          <a14:foregroundMark x1="47247" y1="30473" x2="47247" y2="30473"/>
                          <a14:foregroundMark x1="44042" y1="32978" x2="44042" y2="32978"/>
                          <a14:foregroundMark x1="43693" y1="32560" x2="45505" y2="32468"/>
                          <a14:foregroundMark x1="44460" y1="33488" x2="45505" y2="32468"/>
                          <a14:foregroundMark x1="49756" y1="31030" x2="49756" y2="31030"/>
                          <a14:foregroundMark x1="49895" y1="30891" x2="49895" y2="30891"/>
                          <a14:foregroundMark x1="51498" y1="31122" x2="51498" y2="31122"/>
                          <a14:foregroundMark x1="53380" y1="31633" x2="53380" y2="31633"/>
                          <a14:foregroundMark x1="54146" y1="30473" x2="54146" y2="30473"/>
                          <a14:foregroundMark x1="55192" y1="30705" x2="55192" y2="30705"/>
                          <a14:foregroundMark x1="55192" y1="31169" x2="55192" y2="31169"/>
                          <a14:foregroundMark x1="55610" y1="33256" x2="55610" y2="33256"/>
                          <a14:foregroundMark x1="56655" y1="33766" x2="56655" y2="33766"/>
                          <a14:foregroundMark x1="54913" y1="32468" x2="54913" y2="32468"/>
                          <a14:foregroundMark x1="54913" y1="31725" x2="54913" y2="31725"/>
                          <a14:foregroundMark x1="56585" y1="31725" x2="56585" y2="31725"/>
                          <a14:foregroundMark x1="54913" y1="32746" x2="54913" y2="32746"/>
                          <a14:foregroundMark x1="54634" y1="33163" x2="54634" y2="33163"/>
                          <a14:foregroundMark x1="56864" y1="33349" x2="56864" y2="33349"/>
                          <a14:foregroundMark x1="56864" y1="33117" x2="56864" y2="33117"/>
                          <a14:foregroundMark x1="56864" y1="33673" x2="56864" y2="33673"/>
                          <a14:foregroundMark x1="56864" y1="33813" x2="56864" y2="33813"/>
                          <a14:foregroundMark x1="56794" y1="33766" x2="56794" y2="33766"/>
                          <a14:foregroundMark x1="45226" y1="33905" x2="45226" y2="33905"/>
                          <a14:foregroundMark x1="46760" y1="33673" x2="52125" y2="33673"/>
                          <a14:foregroundMark x1="45226" y1="33952" x2="53310" y2="33952"/>
                          <a14:foregroundMark x1="43136" y1="33952" x2="45087" y2="33952"/>
                          <a14:foregroundMark x1="52962" y1="34137" x2="54564" y2="34137"/>
                          <a14:foregroundMark x1="52613" y1="33998" x2="52962" y2="34184"/>
                          <a14:foregroundMark x1="54564" y1="34184" x2="55261" y2="33952"/>
                          <a14:foregroundMark x1="55261" y1="33998" x2="56725" y2="33998"/>
                          <a14:foregroundMark x1="56934" y1="32839" x2="56934" y2="33998"/>
                          <a14:foregroundMark x1="47666" y1="29174" x2="54007" y2="30334"/>
                          <a14:foregroundMark x1="53798" y1="30288" x2="54704" y2="30009"/>
                          <a14:foregroundMark x1="54774" y1="30009" x2="56864" y2="30473"/>
                          <a14:foregroundMark x1="56934" y1="30473" x2="56864" y2="30983"/>
                          <a14:foregroundMark x1="56934" y1="30844" x2="56934" y2="31122"/>
                          <a14:foregroundMark x1="57003" y1="31076" x2="57282" y2="31262"/>
                          <a14:foregroundMark x1="57003" y1="30983" x2="57282" y2="31308"/>
                          <a14:foregroundMark x1="57213" y1="31308" x2="57282" y2="32468"/>
                          <a14:foregroundMark x1="57282" y1="32560" x2="56864" y2="32839"/>
                          <a14:foregroundMark x1="46341" y1="29917" x2="47596" y2="29128"/>
                          <a14:foregroundMark x1="46341" y1="30009" x2="46411" y2="31679"/>
                          <a14:foregroundMark x1="44948" y1="31540" x2="46481" y2="31633"/>
                          <a14:foregroundMark x1="43066" y1="32236" x2="44948" y2="31540"/>
                          <a14:foregroundMark x1="42997" y1="32375" x2="42997" y2="33905"/>
                          <a14:foregroundMark x1="43066" y1="33998" x2="42997" y2="33952"/>
                          <a14:backgroundMark x1="46132" y1="31447" x2="46132" y2="31447"/>
                          <a14:backgroundMark x1="50801" y1="29545" x2="52474" y2="29870"/>
                          <a14:backgroundMark x1="50871" y1="29592" x2="52195" y2="29870"/>
                          <a14:backgroundMark x1="63972" y1="34230" x2="63972" y2="34230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2499" t="28797" r="42097" b="65563"/>
            <a:stretch/>
          </p:blipFill>
          <p:spPr bwMode="auto">
            <a:xfrm>
              <a:off x="9080520" y="3781510"/>
              <a:ext cx="1315946" cy="72351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30" name="TextBox 29">
            <a:extLst>
              <a:ext uri="{FF2B5EF4-FFF2-40B4-BE49-F238E27FC236}">
                <a16:creationId xmlns:a16="http://schemas.microsoft.com/office/drawing/2014/main" xmlns="" id="{B03CF1F2-0802-4F09-8B34-DDD48977DFFE}"/>
              </a:ext>
            </a:extLst>
          </p:cNvPr>
          <p:cNvSpPr txBox="1"/>
          <p:nvPr/>
        </p:nvSpPr>
        <p:spPr>
          <a:xfrm>
            <a:off x="5159286" y="4347298"/>
            <a:ext cx="172667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1D4999"/>
                </a:solidFill>
                <a:effectLst/>
                <a:uLnTx/>
                <a:uFillTx/>
                <a:latin typeface="나눔스퀘어 ExtraBold" panose="020B0600000101010101" pitchFamily="50" charset="-127"/>
                <a:ea typeface="나눔스퀘어 ExtraBold" panose="020B0600000101010101" pitchFamily="50" charset="-127"/>
              </a:rPr>
              <a:t>㈜□□</a:t>
            </a:r>
            <a:endParaRPr kumimoji="0" lang="en-US" altLang="ko-KR" sz="1800" b="0" i="0" u="none" strike="noStrike" kern="1200" cap="none" spc="0" normalizeH="0" baseline="0" noProof="0" dirty="0">
              <a:ln>
                <a:noFill/>
              </a:ln>
              <a:solidFill>
                <a:srgbClr val="1D4999"/>
              </a:solidFill>
              <a:effectLst/>
              <a:uLnTx/>
              <a:uFillTx/>
              <a:latin typeface="나눔스퀘어 ExtraBold" panose="020B0600000101010101" pitchFamily="50" charset="-127"/>
              <a:ea typeface="나눔스퀘어 ExtraBold" panose="020B0600000101010101" pitchFamily="50" charset="-127"/>
            </a:endParaRPr>
          </a:p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1800" b="0" i="0" u="none" strike="noStrike" kern="1200" cap="none" spc="0" normalizeH="0" baseline="0" noProof="0" dirty="0">
                <a:ln>
                  <a:noFill/>
                </a:ln>
                <a:solidFill>
                  <a:srgbClr val="1D4999"/>
                </a:solidFill>
                <a:effectLst/>
                <a:uLnTx/>
                <a:uFillTx/>
                <a:latin typeface="나눔스퀘어 ExtraBold" panose="020B0600000101010101" pitchFamily="50" charset="-127"/>
                <a:ea typeface="나눔스퀘어 ExtraBold" panose="020B0600000101010101" pitchFamily="50" charset="-127"/>
              </a:rPr>
              <a:t>(</a:t>
            </a:r>
            <a:r>
              <a:rPr kumimoji="0" lang="ko-KR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1D4999"/>
                </a:solidFill>
                <a:effectLst/>
                <a:uLnTx/>
                <a:uFillTx/>
                <a:latin typeface="나눔스퀘어 ExtraBold" panose="020B0600000101010101" pitchFamily="50" charset="-127"/>
                <a:ea typeface="나눔스퀘어 ExtraBold" panose="020B0600000101010101" pitchFamily="50" charset="-127"/>
              </a:rPr>
              <a:t>이차전지 제조</a:t>
            </a:r>
            <a:r>
              <a:rPr kumimoji="0" lang="en-US" altLang="ko-KR" sz="1800" b="0" i="0" u="none" strike="noStrike" kern="1200" cap="none" spc="0" normalizeH="0" baseline="0" noProof="0" dirty="0">
                <a:ln>
                  <a:noFill/>
                </a:ln>
                <a:solidFill>
                  <a:srgbClr val="1D4999"/>
                </a:solidFill>
                <a:effectLst/>
                <a:uLnTx/>
                <a:uFillTx/>
                <a:latin typeface="나눔스퀘어 ExtraBold" panose="020B0600000101010101" pitchFamily="50" charset="-127"/>
                <a:ea typeface="나눔스퀘어 ExtraBold" panose="020B0600000101010101" pitchFamily="50" charset="-127"/>
              </a:rPr>
              <a:t>)</a:t>
            </a:r>
            <a:endParaRPr kumimoji="0" lang="ko-KR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1D4999"/>
              </a:solidFill>
              <a:effectLst/>
              <a:uLnTx/>
              <a:uFillTx/>
              <a:latin typeface="나눔스퀘어 ExtraBold" panose="020B0600000101010101" pitchFamily="50" charset="-127"/>
              <a:ea typeface="나눔스퀘어 ExtraBold" panose="020B0600000101010101" pitchFamily="50" charset="-127"/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xmlns="" id="{CDC036F1-9A45-47E8-85D3-D6C99C1338E7}"/>
              </a:ext>
            </a:extLst>
          </p:cNvPr>
          <p:cNvSpPr txBox="1"/>
          <p:nvPr/>
        </p:nvSpPr>
        <p:spPr>
          <a:xfrm>
            <a:off x="1261359" y="4476622"/>
            <a:ext cx="189762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ko-KR" altLang="en-US" dirty="0">
                <a:solidFill>
                  <a:srgbClr val="1D4999"/>
                </a:solidFill>
                <a:latin typeface="나눔스퀘어 ExtraBold" panose="020B0600000101010101" pitchFamily="50" charset="-127"/>
                <a:ea typeface="나눔스퀘어 ExtraBold" panose="020B0600000101010101" pitchFamily="50" charset="-127"/>
              </a:rPr>
              <a:t>해외 장기 체류자</a:t>
            </a:r>
          </a:p>
        </p:txBody>
      </p:sp>
      <p:grpSp>
        <p:nvGrpSpPr>
          <p:cNvPr id="16" name="그룹 15">
            <a:extLst>
              <a:ext uri="{FF2B5EF4-FFF2-40B4-BE49-F238E27FC236}">
                <a16:creationId xmlns:a16="http://schemas.microsoft.com/office/drawing/2014/main" xmlns="" id="{A1063FD0-D066-4902-90BC-DD39450A742B}"/>
              </a:ext>
            </a:extLst>
          </p:cNvPr>
          <p:cNvGrpSpPr/>
          <p:nvPr/>
        </p:nvGrpSpPr>
        <p:grpSpPr>
          <a:xfrm>
            <a:off x="735108" y="5354135"/>
            <a:ext cx="10729017" cy="830997"/>
            <a:chOff x="726143" y="5228625"/>
            <a:chExt cx="10729017" cy="830997"/>
          </a:xfrm>
        </p:grpSpPr>
        <p:sp>
          <p:nvSpPr>
            <p:cNvPr id="2" name="사각형: 둥근 모서리 1">
              <a:extLst>
                <a:ext uri="{FF2B5EF4-FFF2-40B4-BE49-F238E27FC236}">
                  <a16:creationId xmlns:a16="http://schemas.microsoft.com/office/drawing/2014/main" xmlns="" id="{80E55933-1CF2-4367-94E8-4CF5C9F1BA79}"/>
                </a:ext>
              </a:extLst>
            </p:cNvPr>
            <p:cNvSpPr/>
            <p:nvPr/>
          </p:nvSpPr>
          <p:spPr>
            <a:xfrm>
              <a:off x="726143" y="5228625"/>
              <a:ext cx="10729017" cy="830997"/>
            </a:xfrm>
            <a:prstGeom prst="roundRect">
              <a:avLst/>
            </a:prstGeom>
            <a:solidFill>
              <a:schemeClr val="accent2">
                <a:lumMod val="40000"/>
                <a:lumOff val="6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pic>
          <p:nvPicPr>
            <p:cNvPr id="32" name="그림 31">
              <a:extLst>
                <a:ext uri="{FF2B5EF4-FFF2-40B4-BE49-F238E27FC236}">
                  <a16:creationId xmlns:a16="http://schemas.microsoft.com/office/drawing/2014/main" xmlns="" id="{B173227D-82F0-4FCC-A853-F181E5BD0263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93907" y="5349739"/>
              <a:ext cx="630187" cy="630187"/>
            </a:xfrm>
            <a:prstGeom prst="rect">
              <a:avLst/>
            </a:prstGeom>
          </p:spPr>
        </p:pic>
        <p:sp>
          <p:nvSpPr>
            <p:cNvPr id="3" name="TextBox 2">
              <a:extLst>
                <a:ext uri="{FF2B5EF4-FFF2-40B4-BE49-F238E27FC236}">
                  <a16:creationId xmlns:a16="http://schemas.microsoft.com/office/drawing/2014/main" xmlns="" id="{95C9AFAD-37B9-458C-8E3A-C8813B1C12BD}"/>
                </a:ext>
              </a:extLst>
            </p:cNvPr>
            <p:cNvSpPr txBox="1"/>
            <p:nvPr/>
          </p:nvSpPr>
          <p:spPr>
            <a:xfrm>
              <a:off x="1655808" y="5282415"/>
              <a:ext cx="9727632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spcBef>
                  <a:spcPts val="600"/>
                </a:spcBef>
              </a:pPr>
              <a:r>
                <a:rPr lang="ko-KR" altLang="en-US" dirty="0">
                  <a:latin typeface="에스코어 드림 7 ExtraBold" panose="020B0803030302020204" pitchFamily="34" charset="-127"/>
                  <a:ea typeface="에스코어 드림 7 ExtraBold" panose="020B0803030302020204" pitchFamily="34" charset="-127"/>
                </a:rPr>
                <a:t>전담요원이 아닌 연구원의 출입국 내역 분석</a:t>
              </a:r>
              <a:endParaRPr lang="en-US" altLang="ko-KR" dirty="0">
                <a:latin typeface="에스코어 드림 7 ExtraBold" panose="020B0803030302020204" pitchFamily="34" charset="-127"/>
                <a:ea typeface="에스코어 드림 7 ExtraBold" panose="020B0803030302020204" pitchFamily="34" charset="-127"/>
              </a:endParaRPr>
            </a:p>
            <a:p>
              <a:pPr algn="ctr">
                <a:spcBef>
                  <a:spcPts val="600"/>
                </a:spcBef>
              </a:pPr>
              <a:r>
                <a:rPr lang="ko-KR" altLang="en-US" sz="2100" dirty="0">
                  <a:solidFill>
                    <a:srgbClr val="0099CC"/>
                  </a:solidFill>
                  <a:latin typeface="에스코어 드림 7 ExtraBold" panose="020B0803030302020204" pitchFamily="34" charset="-127"/>
                  <a:ea typeface="에스코어 드림 7 ExtraBold" panose="020B0803030302020204" pitchFamily="34" charset="-127"/>
                </a:rPr>
                <a:t>해외 장기 체류자 인건비</a:t>
              </a:r>
              <a:r>
                <a:rPr lang="ko-KR" altLang="en-US" sz="2100" dirty="0">
                  <a:latin typeface="에스코어 드림 7 ExtraBold" panose="020B0803030302020204" pitchFamily="34" charset="-127"/>
                  <a:ea typeface="에스코어 드림 7 ExtraBold" panose="020B0803030302020204" pitchFamily="34" charset="-127"/>
                </a:rPr>
                <a:t>에 대해</a:t>
              </a:r>
              <a:r>
                <a:rPr lang="ko-KR" altLang="en-US" sz="2100" dirty="0">
                  <a:solidFill>
                    <a:srgbClr val="0099CC"/>
                  </a:solidFill>
                  <a:latin typeface="에스코어 드림 7 ExtraBold" panose="020B0803030302020204" pitchFamily="34" charset="-127"/>
                  <a:ea typeface="에스코어 드림 7 ExtraBold" panose="020B0803030302020204" pitchFamily="34" charset="-127"/>
                </a:rPr>
                <a:t> 세액공제 부인</a:t>
              </a:r>
              <a:r>
                <a:rPr lang="ko-KR" altLang="en-US" sz="2100" dirty="0">
                  <a:latin typeface="에스코어 드림 7 ExtraBold" panose="020B0803030302020204" pitchFamily="34" charset="-127"/>
                  <a:ea typeface="에스코어 드림 7 ExtraBold" panose="020B0803030302020204" pitchFamily="34" charset="-127"/>
                </a:rPr>
                <a:t>하여 법인세 등 </a:t>
              </a:r>
              <a:r>
                <a:rPr lang="en-US" altLang="ko-KR" sz="2100" dirty="0">
                  <a:latin typeface="에스코어 드림 7 ExtraBold" panose="020B0803030302020204" pitchFamily="34" charset="-127"/>
                  <a:ea typeface="에스코어 드림 7 ExtraBold" panose="020B0803030302020204" pitchFamily="34" charset="-127"/>
                </a:rPr>
                <a:t>0</a:t>
              </a:r>
              <a:r>
                <a:rPr lang="ko-KR" altLang="en-US" sz="2100" dirty="0">
                  <a:latin typeface="에스코어 드림 7 ExtraBold" panose="020B0803030302020204" pitchFamily="34" charset="-127"/>
                  <a:ea typeface="에스코어 드림 7 ExtraBold" panose="020B0803030302020204" pitchFamily="34" charset="-127"/>
                </a:rPr>
                <a:t>억원 추징</a:t>
              </a:r>
            </a:p>
          </p:txBody>
        </p:sp>
      </p:grpSp>
      <p:cxnSp>
        <p:nvCxnSpPr>
          <p:cNvPr id="11" name="직선 화살표 연결선 10">
            <a:extLst>
              <a:ext uri="{FF2B5EF4-FFF2-40B4-BE49-F238E27FC236}">
                <a16:creationId xmlns:a16="http://schemas.microsoft.com/office/drawing/2014/main" xmlns="" id="{984520D7-68FC-4467-AB81-14FF68E1392E}"/>
              </a:ext>
            </a:extLst>
          </p:cNvPr>
          <p:cNvCxnSpPr/>
          <p:nvPr/>
        </p:nvCxnSpPr>
        <p:spPr>
          <a:xfrm>
            <a:off x="6876923" y="4021196"/>
            <a:ext cx="2364711" cy="0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>
            <a:extLst>
              <a:ext uri="{FF2B5EF4-FFF2-40B4-BE49-F238E27FC236}">
                <a16:creationId xmlns:a16="http://schemas.microsoft.com/office/drawing/2014/main" xmlns="" id="{6C7CF7BF-66AF-485E-9F7E-841CABDAC3A5}"/>
              </a:ext>
            </a:extLst>
          </p:cNvPr>
          <p:cNvSpPr txBox="1"/>
          <p:nvPr/>
        </p:nvSpPr>
        <p:spPr>
          <a:xfrm>
            <a:off x="3080959" y="3527620"/>
            <a:ext cx="213174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altLang="en-US" sz="1600" dirty="0">
                <a:latin typeface="에스코어 드림 4 Regular" panose="020B0503030302020204" pitchFamily="34" charset="-127"/>
                <a:ea typeface="에스코어 드림 4 Regular" panose="020B0503030302020204" pitchFamily="34" charset="-127"/>
              </a:rPr>
              <a:t>연구소 인건비에 포함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xmlns="" id="{A9CE52D1-3181-4755-A599-BB3EB257AAF8}"/>
              </a:ext>
            </a:extLst>
          </p:cNvPr>
          <p:cNvSpPr txBox="1"/>
          <p:nvPr/>
        </p:nvSpPr>
        <p:spPr>
          <a:xfrm>
            <a:off x="6945350" y="3357283"/>
            <a:ext cx="215610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altLang="en-US" sz="1600" dirty="0">
                <a:latin typeface="에스코어 드림 4 Regular" panose="020B0503030302020204" pitchFamily="34" charset="-127"/>
                <a:ea typeface="에스코어 드림 4 Regular" panose="020B0503030302020204" pitchFamily="34" charset="-127"/>
              </a:rPr>
              <a:t>연구소 인건비 전체</a:t>
            </a:r>
            <a:endParaRPr lang="en-US" altLang="ko-KR" sz="1600" dirty="0">
              <a:latin typeface="에스코어 드림 4 Regular" panose="020B0503030302020204" pitchFamily="34" charset="-127"/>
              <a:ea typeface="에스코어 드림 4 Regular" panose="020B0503030302020204" pitchFamily="34" charset="-127"/>
            </a:endParaRPr>
          </a:p>
          <a:p>
            <a:pPr algn="ctr"/>
            <a:r>
              <a:rPr lang="en-US" altLang="ko-KR" sz="1600" dirty="0">
                <a:latin typeface="에스코어 드림 4 Regular" panose="020B0503030302020204" pitchFamily="34" charset="-127"/>
                <a:ea typeface="에스코어 드림 4 Regular" panose="020B0503030302020204" pitchFamily="34" charset="-127"/>
              </a:rPr>
              <a:t>R&amp;D </a:t>
            </a:r>
            <a:r>
              <a:rPr lang="ko-KR" altLang="en-US" sz="1600" dirty="0">
                <a:latin typeface="에스코어 드림 4 Regular" panose="020B0503030302020204" pitchFamily="34" charset="-127"/>
                <a:ea typeface="에스코어 드림 4 Regular" panose="020B0503030302020204" pitchFamily="34" charset="-127"/>
              </a:rPr>
              <a:t>세액공제 적용</a:t>
            </a:r>
          </a:p>
        </p:txBody>
      </p:sp>
      <p:pic>
        <p:nvPicPr>
          <p:cNvPr id="10" name="그림 9">
            <a:extLst>
              <a:ext uri="{FF2B5EF4-FFF2-40B4-BE49-F238E27FC236}">
                <a16:creationId xmlns:a16="http://schemas.microsoft.com/office/drawing/2014/main" xmlns="" id="{40492DF4-ECF6-440C-BAD4-B45993A485EA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6841" y="3451797"/>
            <a:ext cx="1034890" cy="904673"/>
          </a:xfrm>
          <a:prstGeom prst="rect">
            <a:avLst/>
          </a:prstGeom>
        </p:spPr>
      </p:pic>
      <p:cxnSp>
        <p:nvCxnSpPr>
          <p:cNvPr id="39" name="직선 화살표 연결선 38">
            <a:extLst>
              <a:ext uri="{FF2B5EF4-FFF2-40B4-BE49-F238E27FC236}">
                <a16:creationId xmlns:a16="http://schemas.microsoft.com/office/drawing/2014/main" xmlns="" id="{DC7ED6DE-7D66-4269-8ADE-F811586E23EB}"/>
              </a:ext>
            </a:extLst>
          </p:cNvPr>
          <p:cNvCxnSpPr>
            <a:cxnSpLocks/>
          </p:cNvCxnSpPr>
          <p:nvPr/>
        </p:nvCxnSpPr>
        <p:spPr>
          <a:xfrm rot="10800000">
            <a:off x="3004169" y="4030156"/>
            <a:ext cx="2364711" cy="0"/>
          </a:xfrm>
          <a:prstGeom prst="straightConnector1">
            <a:avLst/>
          </a:prstGeom>
          <a:ln w="57150">
            <a:solidFill>
              <a:schemeClr val="tx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0" name="TextBox 39">
            <a:extLst>
              <a:ext uri="{FF2B5EF4-FFF2-40B4-BE49-F238E27FC236}">
                <a16:creationId xmlns:a16="http://schemas.microsoft.com/office/drawing/2014/main" xmlns="" id="{4EEBF147-551B-454A-8631-3DE3F9431656}"/>
              </a:ext>
            </a:extLst>
          </p:cNvPr>
          <p:cNvSpPr txBox="1"/>
          <p:nvPr/>
        </p:nvSpPr>
        <p:spPr>
          <a:xfrm>
            <a:off x="10118727" y="1348736"/>
            <a:ext cx="200425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1200" dirty="0">
                <a:solidFill>
                  <a:schemeClr val="bg1"/>
                </a:solidFill>
                <a:latin typeface="에스코어 드림 6 Bold" panose="020B0703030302020204" pitchFamily="34" charset="-127"/>
                <a:ea typeface="에스코어 드림 6 Bold" panose="020B0703030302020204" pitchFamily="34" charset="-127"/>
              </a:rPr>
              <a:t>신고내용확인 및 조사사례</a:t>
            </a:r>
            <a:endParaRPr lang="ko-KR" altLang="en-US" dirty="0">
              <a:solidFill>
                <a:schemeClr val="bg1"/>
              </a:solidFill>
              <a:latin typeface="에스코어 드림 6 Bold" panose="020B0703030302020204" pitchFamily="34" charset="-127"/>
              <a:ea typeface="에스코어 드림 6 Bold" panose="020B0703030302020204" pitchFamily="34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33582508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그림 8">
            <a:extLst>
              <a:ext uri="{FF2B5EF4-FFF2-40B4-BE49-F238E27FC236}">
                <a16:creationId xmlns:a16="http://schemas.microsoft.com/office/drawing/2014/main" xmlns="" id="{3B1A5D79-5902-41C8-BAED-76B0149ED52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848" b="16848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3" name="사각형: 둥근 모서리 12">
            <a:extLst>
              <a:ext uri="{FF2B5EF4-FFF2-40B4-BE49-F238E27FC236}">
                <a16:creationId xmlns:a16="http://schemas.microsoft.com/office/drawing/2014/main" xmlns="" id="{B0AAEF71-D79C-4536-A1D5-3BE6B62106F3}"/>
              </a:ext>
            </a:extLst>
          </p:cNvPr>
          <p:cNvSpPr/>
          <p:nvPr/>
        </p:nvSpPr>
        <p:spPr>
          <a:xfrm>
            <a:off x="195654" y="614106"/>
            <a:ext cx="11788030" cy="5796236"/>
          </a:xfrm>
          <a:prstGeom prst="roundRect">
            <a:avLst>
              <a:gd name="adj" fmla="val 3684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dirty="0">
                <a:solidFill>
                  <a:srgbClr val="0A1834"/>
                </a:solidFill>
              </a:rPr>
              <a:t>		</a:t>
            </a:r>
          </a:p>
          <a:p>
            <a:pPr algn="ctr"/>
            <a:r>
              <a:rPr lang="en-US" altLang="ko-KR" dirty="0">
                <a:solidFill>
                  <a:srgbClr val="0A1834"/>
                </a:solidFill>
              </a:rPr>
              <a:t>							</a:t>
            </a:r>
            <a:endParaRPr lang="ko-KR" altLang="en-US" dirty="0">
              <a:solidFill>
                <a:srgbClr val="0A1834"/>
              </a:solidFill>
            </a:endParaRPr>
          </a:p>
        </p:txBody>
      </p:sp>
      <p:pic>
        <p:nvPicPr>
          <p:cNvPr id="4" name="그림 3">
            <a:extLst>
              <a:ext uri="{FF2B5EF4-FFF2-40B4-BE49-F238E27FC236}">
                <a16:creationId xmlns:a16="http://schemas.microsoft.com/office/drawing/2014/main" xmlns="" id="{C9BCA64D-037A-49F7-A300-3CB2DC9B6C0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212245" y="0"/>
            <a:ext cx="1785671" cy="552517"/>
          </a:xfrm>
          <a:prstGeom prst="rect">
            <a:avLst/>
          </a:prstGeom>
        </p:spPr>
      </p:pic>
      <p:pic>
        <p:nvPicPr>
          <p:cNvPr id="14" name="그림 13">
            <a:extLst>
              <a:ext uri="{FF2B5EF4-FFF2-40B4-BE49-F238E27FC236}">
                <a16:creationId xmlns:a16="http://schemas.microsoft.com/office/drawing/2014/main" xmlns="" id="{0D9592AB-2BA6-4E77-9EDF-C43A691759C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07896" y="6459624"/>
            <a:ext cx="1525434" cy="355996"/>
          </a:xfrm>
          <a:prstGeom prst="rect">
            <a:avLst/>
          </a:prstGeom>
        </p:spPr>
      </p:pic>
      <p:sp>
        <p:nvSpPr>
          <p:cNvPr id="37" name="TextBox 36">
            <a:extLst>
              <a:ext uri="{FF2B5EF4-FFF2-40B4-BE49-F238E27FC236}">
                <a16:creationId xmlns:a16="http://schemas.microsoft.com/office/drawing/2014/main" xmlns="" id="{3A8C9166-5D9C-4CD9-9582-0B9841FC481C}"/>
              </a:ext>
            </a:extLst>
          </p:cNvPr>
          <p:cNvSpPr txBox="1"/>
          <p:nvPr/>
        </p:nvSpPr>
        <p:spPr>
          <a:xfrm>
            <a:off x="10879671" y="1407459"/>
            <a:ext cx="150582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1200" dirty="0">
                <a:solidFill>
                  <a:schemeClr val="bg1"/>
                </a:solidFill>
                <a:latin typeface="에스코어 드림 6 Bold" panose="020B0703030302020204" pitchFamily="34" charset="-127"/>
                <a:ea typeface="에스코어 드림 6 Bold" panose="020B0703030302020204" pitchFamily="34" charset="-127"/>
              </a:rPr>
              <a:t>세정지원 방안</a:t>
            </a:r>
            <a:endParaRPr lang="ko-KR" altLang="en-US" dirty="0">
              <a:solidFill>
                <a:schemeClr val="bg1"/>
              </a:solidFill>
              <a:latin typeface="에스코어 드림 6 Bold" panose="020B0703030302020204" pitchFamily="34" charset="-127"/>
              <a:ea typeface="에스코어 드림 6 Bold" panose="020B0703030302020204" pitchFamily="34" charset="-127"/>
            </a:endParaRPr>
          </a:p>
        </p:txBody>
      </p:sp>
      <p:grpSp>
        <p:nvGrpSpPr>
          <p:cNvPr id="80" name="그룹 79">
            <a:extLst>
              <a:ext uri="{FF2B5EF4-FFF2-40B4-BE49-F238E27FC236}">
                <a16:creationId xmlns:a16="http://schemas.microsoft.com/office/drawing/2014/main" xmlns="" id="{F11AF6BA-C012-4C15-ADE7-319A35B9B795}"/>
              </a:ext>
            </a:extLst>
          </p:cNvPr>
          <p:cNvGrpSpPr/>
          <p:nvPr/>
        </p:nvGrpSpPr>
        <p:grpSpPr>
          <a:xfrm>
            <a:off x="2159252" y="812975"/>
            <a:ext cx="9826567" cy="795757"/>
            <a:chOff x="2159252" y="871698"/>
            <a:chExt cx="9826567" cy="795757"/>
          </a:xfrm>
        </p:grpSpPr>
        <p:grpSp>
          <p:nvGrpSpPr>
            <p:cNvPr id="82" name="Group 27">
              <a:extLst>
                <a:ext uri="{FF2B5EF4-FFF2-40B4-BE49-F238E27FC236}">
                  <a16:creationId xmlns:a16="http://schemas.microsoft.com/office/drawing/2014/main" xmlns="" id="{6860AD1B-AFBB-454C-85E4-95DB6CE39FBE}"/>
                </a:ext>
              </a:extLst>
            </p:cNvPr>
            <p:cNvGrpSpPr/>
            <p:nvPr/>
          </p:nvGrpSpPr>
          <p:grpSpPr>
            <a:xfrm>
              <a:off x="3910467" y="871698"/>
              <a:ext cx="8075352" cy="795757"/>
              <a:chOff x="4605654" y="1824853"/>
              <a:chExt cx="6566322" cy="811606"/>
            </a:xfrm>
          </p:grpSpPr>
          <p:sp>
            <p:nvSpPr>
              <p:cNvPr id="86" name="Rectangle 28">
                <a:extLst>
                  <a:ext uri="{FF2B5EF4-FFF2-40B4-BE49-F238E27FC236}">
                    <a16:creationId xmlns:a16="http://schemas.microsoft.com/office/drawing/2014/main" xmlns="" id="{C14A02B2-ED7D-4653-976E-3D463CFE6ED3}"/>
                  </a:ext>
                </a:extLst>
              </p:cNvPr>
              <p:cNvSpPr/>
              <p:nvPr/>
            </p:nvSpPr>
            <p:spPr>
              <a:xfrm>
                <a:off x="4780729" y="2174794"/>
                <a:ext cx="6391247" cy="461665"/>
              </a:xfrm>
              <a:prstGeom prst="rect">
                <a:avLst/>
              </a:prstGeom>
              <a:solidFill>
                <a:srgbClr val="7C7C7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r>
                  <a:rPr lang="ko-KR" altLang="en-US" sz="2000" dirty="0">
                    <a:latin typeface="에스코어 드림 6 Bold" panose="020B0703030302020204" pitchFamily="34" charset="-127"/>
                    <a:ea typeface="에스코어 드림 6 Bold" panose="020B0703030302020204" pitchFamily="34" charset="-127"/>
                  </a:rPr>
                  <a:t>           특허권 등의 양도로 법인자금 부당유출</a:t>
                </a:r>
                <a:endParaRPr lang="en-US" sz="2000" dirty="0">
                  <a:latin typeface="에스코어 드림 6 Bold" panose="020B0703030302020204" pitchFamily="34" charset="-127"/>
                  <a:ea typeface="에스코어 드림 6 Bold" panose="020B0703030302020204" pitchFamily="34" charset="-127"/>
                </a:endParaRPr>
              </a:p>
            </p:txBody>
          </p:sp>
          <p:sp>
            <p:nvSpPr>
              <p:cNvPr id="87" name="Parallelogram 31">
                <a:extLst>
                  <a:ext uri="{FF2B5EF4-FFF2-40B4-BE49-F238E27FC236}">
                    <a16:creationId xmlns:a16="http://schemas.microsoft.com/office/drawing/2014/main" xmlns="" id="{83B26E31-76B3-40FC-9726-ED67ED594041}"/>
                  </a:ext>
                </a:extLst>
              </p:cNvPr>
              <p:cNvSpPr/>
              <p:nvPr/>
            </p:nvSpPr>
            <p:spPr>
              <a:xfrm rot="5400000" flipH="1">
                <a:off x="4636437" y="1996338"/>
                <a:ext cx="777696" cy="489893"/>
              </a:xfrm>
              <a:prstGeom prst="parallelogram">
                <a:avLst>
                  <a:gd name="adj" fmla="val 55606"/>
                </a:avLst>
              </a:prstGeom>
              <a:solidFill>
                <a:srgbClr val="C9C9C9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8" name="Arrow: Pentagon 29">
                <a:extLst>
                  <a:ext uri="{FF2B5EF4-FFF2-40B4-BE49-F238E27FC236}">
                    <a16:creationId xmlns:a16="http://schemas.microsoft.com/office/drawing/2014/main" xmlns="" id="{0F4D7DB0-C2FF-45CA-84D4-790B40D8175D}"/>
                  </a:ext>
                </a:extLst>
              </p:cNvPr>
              <p:cNvSpPr/>
              <p:nvPr/>
            </p:nvSpPr>
            <p:spPr>
              <a:xfrm flipH="1">
                <a:off x="4605654" y="1838843"/>
                <a:ext cx="668642" cy="452912"/>
              </a:xfrm>
              <a:prstGeom prst="homePlate">
                <a:avLst>
                  <a:gd name="adj" fmla="val 43906"/>
                </a:avLst>
              </a:prstGeom>
              <a:solidFill>
                <a:schemeClr val="accent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89" name="TextBox 88">
                <a:extLst>
                  <a:ext uri="{FF2B5EF4-FFF2-40B4-BE49-F238E27FC236}">
                    <a16:creationId xmlns:a16="http://schemas.microsoft.com/office/drawing/2014/main" xmlns="" id="{DC757DF6-89C8-471B-A4D9-8BC5E7B7A466}"/>
                  </a:ext>
                </a:extLst>
              </p:cNvPr>
              <p:cNvSpPr txBox="1"/>
              <p:nvPr/>
            </p:nvSpPr>
            <p:spPr>
              <a:xfrm>
                <a:off x="4758354" y="1824853"/>
                <a:ext cx="489894" cy="47086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altLang="ko-KR" sz="2400" b="1" dirty="0">
                    <a:solidFill>
                      <a:schemeClr val="bg1"/>
                    </a:solidFill>
                    <a:latin typeface="맑은 고딕" panose="020B0503020000020004" pitchFamily="50" charset="-127"/>
                    <a:ea typeface="맑은 고딕" panose="020B0503020000020004" pitchFamily="50" charset="-127"/>
                    <a:cs typeface="Arial" pitchFamily="34" charset="0"/>
                  </a:rPr>
                  <a:t>Ⅰ</a:t>
                </a:r>
                <a:endParaRPr lang="ko-KR" altLang="en-US" sz="2400" b="1" dirty="0">
                  <a:solidFill>
                    <a:schemeClr val="bg1"/>
                  </a:solidFill>
                  <a:cs typeface="Arial" pitchFamily="34" charset="0"/>
                </a:endParaRPr>
              </a:p>
            </p:txBody>
          </p:sp>
        </p:grpSp>
        <p:grpSp>
          <p:nvGrpSpPr>
            <p:cNvPr id="83" name="그룹 82">
              <a:extLst>
                <a:ext uri="{FF2B5EF4-FFF2-40B4-BE49-F238E27FC236}">
                  <a16:creationId xmlns:a16="http://schemas.microsoft.com/office/drawing/2014/main" xmlns="" id="{3E33EC9A-3945-4B8A-BF12-D07B46AF2615}"/>
                </a:ext>
              </a:extLst>
            </p:cNvPr>
            <p:cNvGrpSpPr/>
            <p:nvPr/>
          </p:nvGrpSpPr>
          <p:grpSpPr>
            <a:xfrm>
              <a:off x="2159252" y="885415"/>
              <a:ext cx="2571331" cy="444066"/>
              <a:chOff x="2159252" y="885415"/>
              <a:chExt cx="2571331" cy="444066"/>
            </a:xfrm>
          </p:grpSpPr>
          <p:sp>
            <p:nvSpPr>
              <p:cNvPr id="84" name="Arrow: Pentagon 29">
                <a:extLst>
                  <a:ext uri="{FF2B5EF4-FFF2-40B4-BE49-F238E27FC236}">
                    <a16:creationId xmlns:a16="http://schemas.microsoft.com/office/drawing/2014/main" xmlns="" id="{FE6691BF-DB78-4786-958F-06BF48756ACB}"/>
                  </a:ext>
                </a:extLst>
              </p:cNvPr>
              <p:cNvSpPr/>
              <p:nvPr/>
            </p:nvSpPr>
            <p:spPr>
              <a:xfrm flipH="1">
                <a:off x="2159252" y="885415"/>
                <a:ext cx="2571331" cy="444066"/>
              </a:xfrm>
              <a:prstGeom prst="homePlate">
                <a:avLst>
                  <a:gd name="adj" fmla="val 43906"/>
                </a:avLst>
              </a:prstGeom>
              <a:solidFill>
                <a:srgbClr val="A5A5A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85" name="TextBox 84">
                <a:extLst>
                  <a:ext uri="{FF2B5EF4-FFF2-40B4-BE49-F238E27FC236}">
                    <a16:creationId xmlns:a16="http://schemas.microsoft.com/office/drawing/2014/main" xmlns="" id="{B2F03029-1759-43EA-A6E0-767736B86758}"/>
                  </a:ext>
                </a:extLst>
              </p:cNvPr>
              <p:cNvSpPr txBox="1"/>
              <p:nvPr/>
            </p:nvSpPr>
            <p:spPr>
              <a:xfrm>
                <a:off x="2416029" y="922032"/>
                <a:ext cx="2162291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altLang="ko-KR" b="1" dirty="0">
                    <a:solidFill>
                      <a:schemeClr val="bg1"/>
                    </a:solidFill>
                    <a:latin typeface="맑은 고딕" panose="020B0503020000020004" pitchFamily="50" charset="-127"/>
                    <a:ea typeface="맑은 고딕" panose="020B0503020000020004" pitchFamily="50" charset="-127"/>
                    <a:cs typeface="Arial" pitchFamily="34" charset="0"/>
                  </a:rPr>
                  <a:t>Ⅲ. </a:t>
                </a:r>
                <a:r>
                  <a:rPr lang="ko-KR" altLang="en-US" b="1" dirty="0">
                    <a:solidFill>
                      <a:schemeClr val="bg1"/>
                    </a:solidFill>
                    <a:latin typeface="맑은 고딕" panose="020B0503020000020004" pitchFamily="50" charset="-127"/>
                    <a:ea typeface="맑은 고딕" panose="020B0503020000020004" pitchFamily="50" charset="-127"/>
                    <a:cs typeface="Arial" pitchFamily="34" charset="0"/>
                  </a:rPr>
                  <a:t>신고내용확인</a:t>
                </a:r>
                <a:endParaRPr lang="ko-KR" altLang="en-US" b="1" dirty="0">
                  <a:solidFill>
                    <a:schemeClr val="bg1"/>
                  </a:solidFill>
                  <a:cs typeface="Arial" pitchFamily="34" charset="0"/>
                </a:endParaRPr>
              </a:p>
            </p:txBody>
          </p:sp>
        </p:grpSp>
      </p:grpSp>
      <p:sp>
        <p:nvSpPr>
          <p:cNvPr id="18" name="TextBox 17">
            <a:extLst>
              <a:ext uri="{FF2B5EF4-FFF2-40B4-BE49-F238E27FC236}">
                <a16:creationId xmlns:a16="http://schemas.microsoft.com/office/drawing/2014/main" xmlns="" id="{3FBFF05F-0E12-4E6B-8242-3217C2D5D59B}"/>
              </a:ext>
            </a:extLst>
          </p:cNvPr>
          <p:cNvSpPr txBox="1"/>
          <p:nvPr/>
        </p:nvSpPr>
        <p:spPr>
          <a:xfrm>
            <a:off x="0" y="1692125"/>
            <a:ext cx="1218216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Rix모던고딕 B" panose="02020603020101020101" pitchFamily="18" charset="-127"/>
                <a:ea typeface="Rix모던고딕 B" panose="02020603020101020101" pitchFamily="18" charset="-127"/>
                <a:cs typeface="+mn-cs"/>
              </a:rPr>
              <a:t> 법인소유의 </a:t>
            </a:r>
            <a:r>
              <a:rPr lang="ko-KR" altLang="en-US" sz="2400" dirty="0">
                <a:solidFill>
                  <a:srgbClr val="FFC000"/>
                </a:solidFill>
                <a:latin typeface="Rix모던고딕 B" panose="02020603020101020101" pitchFamily="18" charset="-127"/>
                <a:ea typeface="Rix모던고딕 B" panose="02020603020101020101" pitchFamily="18" charset="-127"/>
              </a:rPr>
              <a:t>특허권</a:t>
            </a:r>
            <a:r>
              <a:rPr kumimoji="0" lang="ko-KR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Rix모던고딕 B" panose="02020603020101020101" pitchFamily="18" charset="-127"/>
                <a:ea typeface="Rix모던고딕 B" panose="02020603020101020101" pitchFamily="18" charset="-127"/>
                <a:cs typeface="+mn-cs"/>
              </a:rPr>
              <a:t>을 </a:t>
            </a:r>
            <a:r>
              <a:rPr lang="ko-KR" altLang="en-US" sz="2400" dirty="0">
                <a:solidFill>
                  <a:srgbClr val="FFC000"/>
                </a:solidFill>
                <a:latin typeface="Rix모던고딕 B" panose="02020603020101020101" pitchFamily="18" charset="-127"/>
                <a:ea typeface="Rix모던고딕 B" panose="02020603020101020101" pitchFamily="18" charset="-127"/>
              </a:rPr>
              <a:t>개인이 취득</a:t>
            </a:r>
            <a:r>
              <a:rPr lang="en-US" altLang="ko-KR" sz="2400" dirty="0">
                <a:solidFill>
                  <a:srgbClr val="FFC00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•</a:t>
            </a:r>
            <a:r>
              <a:rPr lang="ko-KR" altLang="en-US" sz="2400" dirty="0">
                <a:solidFill>
                  <a:srgbClr val="FFC000"/>
                </a:solidFill>
                <a:latin typeface="Rix모던고딕 B" panose="02020603020101020101" pitchFamily="18" charset="-127"/>
                <a:ea typeface="Rix모던고딕 B" panose="02020603020101020101" pitchFamily="18" charset="-127"/>
              </a:rPr>
              <a:t>등록</a:t>
            </a:r>
            <a:r>
              <a:rPr kumimoji="0" lang="ko-KR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Rix모던고딕 B" panose="02020603020101020101" pitchFamily="18" charset="-127"/>
                <a:ea typeface="Rix모던고딕 B" panose="02020603020101020101" pitchFamily="18" charset="-127"/>
                <a:cs typeface="+mn-cs"/>
              </a:rPr>
              <a:t>한 후 단기간 내 </a:t>
            </a:r>
            <a:r>
              <a:rPr lang="ko-KR" altLang="en-US" sz="2400" dirty="0">
                <a:solidFill>
                  <a:srgbClr val="FFC000"/>
                </a:solidFill>
                <a:latin typeface="Rix모던고딕 B" panose="02020603020101020101" pitchFamily="18" charset="-127"/>
                <a:ea typeface="Rix모던고딕 B" panose="02020603020101020101" pitchFamily="18" charset="-127"/>
              </a:rPr>
              <a:t>법인에게 양도</a:t>
            </a:r>
            <a:r>
              <a:rPr kumimoji="0" lang="ko-KR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Rix모던고딕 B" panose="02020603020101020101" pitchFamily="18" charset="-127"/>
                <a:ea typeface="Rix모던고딕 B" panose="02020603020101020101" pitchFamily="18" charset="-127"/>
                <a:cs typeface="+mn-cs"/>
              </a:rPr>
              <a:t>하면서 </a:t>
            </a:r>
            <a:endParaRPr kumimoji="0" lang="en-US" altLang="ko-KR" sz="24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Rix모던고딕 B" panose="02020603020101020101" pitchFamily="18" charset="-127"/>
              <a:ea typeface="Rix모던고딕 B" panose="02020603020101020101" pitchFamily="18" charset="-127"/>
              <a:cs typeface="+mn-cs"/>
            </a:endParaRPr>
          </a:p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Rix모던고딕 B" panose="02020603020101020101" pitchFamily="18" charset="-127"/>
                <a:ea typeface="Rix모던고딕 B" panose="02020603020101020101" pitchFamily="18" charset="-127"/>
                <a:cs typeface="+mn-cs"/>
              </a:rPr>
              <a:t>법인자금을 부당유출 또는 가지급금 정리</a:t>
            </a:r>
            <a:endParaRPr lang="ko-KR" altLang="en-US" sz="2400" dirty="0">
              <a:solidFill>
                <a:prstClr val="black">
                  <a:lumMod val="75000"/>
                  <a:lumOff val="25000"/>
                </a:prstClr>
              </a:solidFill>
              <a:latin typeface="Rix모던고딕 B" panose="02020603020101020101" pitchFamily="18" charset="-127"/>
              <a:ea typeface="Rix모던고딕 B" panose="02020603020101020101" pitchFamily="18" charset="-127"/>
            </a:endParaRPr>
          </a:p>
        </p:txBody>
      </p:sp>
      <p:sp>
        <p:nvSpPr>
          <p:cNvPr id="19" name="직사각형 18">
            <a:extLst>
              <a:ext uri="{FF2B5EF4-FFF2-40B4-BE49-F238E27FC236}">
                <a16:creationId xmlns:a16="http://schemas.microsoft.com/office/drawing/2014/main" xmlns="" id="{6B87BF4F-F72A-454E-89FF-37D667F2277B}"/>
              </a:ext>
            </a:extLst>
          </p:cNvPr>
          <p:cNvSpPr/>
          <p:nvPr/>
        </p:nvSpPr>
        <p:spPr>
          <a:xfrm>
            <a:off x="781665" y="2509658"/>
            <a:ext cx="10628670" cy="2616889"/>
          </a:xfrm>
          <a:prstGeom prst="rect">
            <a:avLst/>
          </a:prstGeom>
          <a:noFill/>
          <a:ln w="6350" cap="rnd">
            <a:solidFill>
              <a:schemeClr val="bg1">
                <a:lumMod val="75000"/>
              </a:schemeClr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-윤고딕330" panose="02030504000101010101" pitchFamily="18" charset="-127"/>
              <a:ea typeface="-윤고딕330" panose="02030504000101010101" pitchFamily="18" charset="-127"/>
              <a:cs typeface="+mn-cs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xmlns="" id="{0C3B2198-1FDD-42D5-BC70-4E3E75054C3E}"/>
              </a:ext>
            </a:extLst>
          </p:cNvPr>
          <p:cNvSpPr txBox="1"/>
          <p:nvPr/>
        </p:nvSpPr>
        <p:spPr>
          <a:xfrm>
            <a:off x="801176" y="2530331"/>
            <a:ext cx="1062867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Rix모던고딕 B" panose="02020603020101020101" pitchFamily="18" charset="-127"/>
                <a:ea typeface="Rix모던고딕 B" panose="02020603020101020101" pitchFamily="18" charset="-127"/>
                <a:cs typeface="+mn-cs"/>
              </a:rPr>
              <a:t>㈜□□는 특허권을 사주 명의로 출원하고 단기간내 양도</a:t>
            </a:r>
            <a:r>
              <a:rPr kumimoji="0" lang="en-US" altLang="ko-KR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Rix모던고딕 B" panose="02020603020101020101" pitchFamily="18" charset="-127"/>
                <a:ea typeface="Rix모던고딕 B" panose="02020603020101020101" pitchFamily="18" charset="-127"/>
                <a:cs typeface="+mn-cs"/>
              </a:rPr>
              <a:t>(</a:t>
            </a:r>
            <a:r>
              <a:rPr kumimoji="0" lang="ko-KR" altLang="en-US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Rix모던고딕 B" panose="02020603020101020101" pitchFamily="18" charset="-127"/>
                <a:ea typeface="Rix모던고딕 B" panose="02020603020101020101" pitchFamily="18" charset="-127"/>
                <a:cs typeface="+mn-cs"/>
              </a:rPr>
              <a:t>사주→법인</a:t>
            </a:r>
            <a:r>
              <a:rPr kumimoji="0" lang="en-US" altLang="ko-KR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Rix모던고딕 B" panose="02020603020101020101" pitchFamily="18" charset="-127"/>
                <a:ea typeface="Rix모던고딕 B" panose="02020603020101020101" pitchFamily="18" charset="-127"/>
                <a:cs typeface="+mn-cs"/>
              </a:rPr>
              <a:t>)</a:t>
            </a:r>
            <a:r>
              <a:rPr kumimoji="0" lang="ko-KR" altLang="en-US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Rix모던고딕 B" panose="02020603020101020101" pitchFamily="18" charset="-127"/>
                <a:ea typeface="Rix모던고딕 B" panose="02020603020101020101" pitchFamily="18" charset="-127"/>
                <a:cs typeface="+mn-cs"/>
              </a:rPr>
              <a:t>로 위장하여 사주의 가지급급 상환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xmlns="" id="{3B7E4C22-DEE0-4477-8E97-34DB76447ACF}"/>
              </a:ext>
            </a:extLst>
          </p:cNvPr>
          <p:cNvSpPr txBox="1"/>
          <p:nvPr/>
        </p:nvSpPr>
        <p:spPr>
          <a:xfrm>
            <a:off x="801177" y="5206243"/>
            <a:ext cx="10609158" cy="877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1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나눔명조 ExtraBold" panose="02020603020101020101" pitchFamily="18" charset="-127"/>
                <a:ea typeface="나눔명조 ExtraBold" panose="02020603020101020101" pitchFamily="18" charset="-127"/>
                <a:cs typeface="+mn-cs"/>
              </a:rPr>
              <a:t>손익계산서</a:t>
            </a:r>
            <a:r>
              <a:rPr kumimoji="0" lang="en-US" altLang="ko-KR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나눔명조 ExtraBold" panose="02020603020101020101" pitchFamily="18" charset="-127"/>
                <a:ea typeface="나눔명조 ExtraBold" panose="02020603020101020101" pitchFamily="18" charset="-127"/>
                <a:cs typeface="+mn-cs"/>
              </a:rPr>
              <a:t>, (</a:t>
            </a:r>
            <a:r>
              <a:rPr kumimoji="0" lang="ko-KR" alt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나눔명조 ExtraBold" panose="02020603020101020101" pitchFamily="18" charset="-127"/>
                <a:ea typeface="나눔명조 ExtraBold" panose="02020603020101020101" pitchFamily="18" charset="-127"/>
                <a:cs typeface="+mn-cs"/>
              </a:rPr>
              <a:t>분양ㆍ공사</a:t>
            </a:r>
            <a:r>
              <a:rPr kumimoji="0" lang="en-US" altLang="ko-KR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나눔명조 ExtraBold" panose="02020603020101020101" pitchFamily="18" charset="-127"/>
                <a:ea typeface="나눔명조 ExtraBold" panose="02020603020101020101" pitchFamily="18" charset="-127"/>
                <a:cs typeface="+mn-cs"/>
              </a:rPr>
              <a:t>)</a:t>
            </a:r>
            <a:r>
              <a:rPr kumimoji="0" lang="ko-KR" alt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나눔명조 ExtraBold" panose="02020603020101020101" pitchFamily="18" charset="-127"/>
                <a:ea typeface="나눔명조 ExtraBold" panose="02020603020101020101" pitchFamily="18" charset="-127"/>
                <a:cs typeface="+mn-cs"/>
              </a:rPr>
              <a:t>원가명세서</a:t>
            </a:r>
            <a:r>
              <a:rPr kumimoji="0" lang="en-US" altLang="ko-KR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나눔명조 ExtraBold" panose="02020603020101020101" pitchFamily="18" charset="-127"/>
                <a:ea typeface="나눔명조 ExtraBold" panose="02020603020101020101" pitchFamily="18" charset="-127"/>
                <a:cs typeface="+mn-cs"/>
              </a:rPr>
              <a:t>, </a:t>
            </a:r>
            <a:r>
              <a:rPr kumimoji="0" lang="ko-KR" alt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나눔명조 ExtraBold" panose="02020603020101020101" pitchFamily="18" charset="-127"/>
                <a:ea typeface="나눔명조 ExtraBold" panose="02020603020101020101" pitchFamily="18" charset="-127"/>
                <a:cs typeface="+mn-cs"/>
              </a:rPr>
              <a:t>전자세금계산서 분석</a:t>
            </a:r>
            <a:endParaRPr kumimoji="0" lang="en-US" altLang="ko-KR" sz="2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나눔명조 ExtraBold" panose="02020603020101020101" pitchFamily="18" charset="-127"/>
              <a:ea typeface="나눔명조 ExtraBold" panose="02020603020101020101" pitchFamily="18" charset="-127"/>
              <a:cs typeface="+mn-cs"/>
            </a:endParaRPr>
          </a:p>
          <a:p>
            <a:pPr marL="0" marR="0" lvl="0" indent="0" algn="ctr" defTabSz="914400" rtl="0" eaLnBrk="1" fontAlgn="auto" latinLnBrk="1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Rix모던고딕 EB" panose="02020603020101020101" pitchFamily="18" charset="-127"/>
                <a:ea typeface="Rix모던고딕 EB" panose="02020603020101020101" pitchFamily="18" charset="-127"/>
                <a:cs typeface="+mn-cs"/>
              </a:rPr>
              <a:t>부동산업 적용하여 </a:t>
            </a:r>
            <a:r>
              <a:rPr kumimoji="0" lang="ko-KR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Rix모던고딕 EB" panose="02020603020101020101" pitchFamily="18" charset="-127"/>
                <a:ea typeface="Rix모던고딕 EB" panose="02020603020101020101" pitchFamily="18" charset="-127"/>
                <a:cs typeface="+mn-cs"/>
              </a:rPr>
              <a:t>이월결손금 한도초과 부인 </a:t>
            </a:r>
            <a:r>
              <a:rPr kumimoji="0" lang="ko-KR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Rix모던고딕 EB" panose="02020603020101020101" pitchFamily="18" charset="-127"/>
                <a:ea typeface="Rix모던고딕 EB" panose="02020603020101020101" pitchFamily="18" charset="-127"/>
                <a:cs typeface="+mn-cs"/>
              </a:rPr>
              <a:t>법인세 등 </a:t>
            </a:r>
            <a:r>
              <a:rPr kumimoji="0" lang="en-US" altLang="ko-KR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Rix모던고딕 EB" panose="02020603020101020101" pitchFamily="18" charset="-127"/>
                <a:ea typeface="Rix모던고딕 EB" panose="02020603020101020101" pitchFamily="18" charset="-127"/>
                <a:cs typeface="+mn-cs"/>
              </a:rPr>
              <a:t>0</a:t>
            </a:r>
            <a:r>
              <a:rPr kumimoji="0" lang="ko-KR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Rix모던고딕 EB" panose="02020603020101020101" pitchFamily="18" charset="-127"/>
                <a:ea typeface="Rix모던고딕 EB" panose="02020603020101020101" pitchFamily="18" charset="-127"/>
                <a:cs typeface="+mn-cs"/>
              </a:rPr>
              <a:t>억원 추징</a:t>
            </a:r>
          </a:p>
        </p:txBody>
      </p:sp>
      <p:pic>
        <p:nvPicPr>
          <p:cNvPr id="5" name="그림 4">
            <a:extLst>
              <a:ext uri="{FF2B5EF4-FFF2-40B4-BE49-F238E27FC236}">
                <a16:creationId xmlns:a16="http://schemas.microsoft.com/office/drawing/2014/main" xmlns="" id="{B42FF04D-4F55-43E4-B3D6-E6AE12739962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67258" y="3469542"/>
            <a:ext cx="886293" cy="869158"/>
          </a:xfrm>
          <a:prstGeom prst="rect">
            <a:avLst/>
          </a:prstGeom>
        </p:spPr>
      </p:pic>
      <p:grpSp>
        <p:nvGrpSpPr>
          <p:cNvPr id="25" name="그룹 24">
            <a:extLst>
              <a:ext uri="{FF2B5EF4-FFF2-40B4-BE49-F238E27FC236}">
                <a16:creationId xmlns:a16="http://schemas.microsoft.com/office/drawing/2014/main" xmlns="" id="{8EC1D936-A24D-4A1F-89FC-9C4412C2AC6C}"/>
              </a:ext>
            </a:extLst>
          </p:cNvPr>
          <p:cNvGrpSpPr/>
          <p:nvPr/>
        </p:nvGrpSpPr>
        <p:grpSpPr>
          <a:xfrm>
            <a:off x="9500551" y="3618633"/>
            <a:ext cx="1315946" cy="1064286"/>
            <a:chOff x="9080520" y="3781510"/>
            <a:chExt cx="1315946" cy="1064286"/>
          </a:xfrm>
        </p:grpSpPr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xmlns="" id="{CBCE693A-222E-40F8-AA11-E9A58F23D168}"/>
                </a:ext>
              </a:extLst>
            </p:cNvPr>
            <p:cNvSpPr txBox="1"/>
            <p:nvPr/>
          </p:nvSpPr>
          <p:spPr>
            <a:xfrm>
              <a:off x="9143641" y="4476464"/>
              <a:ext cx="1189703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ko-KR" altLang="en-US" dirty="0">
                  <a:solidFill>
                    <a:srgbClr val="1D4999"/>
                  </a:solidFill>
                  <a:latin typeface="나눔스퀘어 ExtraBold" panose="020B0600000101010101" pitchFamily="50" charset="-127"/>
                  <a:ea typeface="나눔스퀘어 ExtraBold" panose="020B0600000101010101" pitchFamily="50" charset="-127"/>
                </a:rPr>
                <a:t>국세청</a:t>
              </a:r>
            </a:p>
          </p:txBody>
        </p:sp>
        <p:pic>
          <p:nvPicPr>
            <p:cNvPr id="27" name="_x303253432" descr="EMB00002e20bf7f">
              <a:extLst>
                <a:ext uri="{FF2B5EF4-FFF2-40B4-BE49-F238E27FC236}">
                  <a16:creationId xmlns:a16="http://schemas.microsoft.com/office/drawing/2014/main" xmlns="" id="{2111432C-1B7E-4816-ABF5-E18B272CE921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7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29094" b="35388" l="40695" r="60907">
                          <a14:foregroundMark x1="48502" y1="30380" x2="48502" y2="30380"/>
                          <a14:foregroundMark x1="49059" y1="30148" x2="49059" y2="30148"/>
                          <a14:foregroundMark x1="49129" y1="29731" x2="49129" y2="29731"/>
                          <a14:foregroundMark x1="49059" y1="31169" x2="49059" y2="31169"/>
                          <a14:foregroundMark x1="48571" y1="31633" x2="48571" y2="31633"/>
                          <a14:foregroundMark x1="48223" y1="31262" x2="48223" y2="32004"/>
                          <a14:foregroundMark x1="47596" y1="32560" x2="50871" y2="32792"/>
                          <a14:foregroundMark x1="45714" y1="33395" x2="51986" y2="33349"/>
                          <a14:foregroundMark x1="52265" y1="30519" x2="52404" y2="31772"/>
                          <a14:foregroundMark x1="48571" y1="29777" x2="52195" y2="30241"/>
                          <a14:foregroundMark x1="48014" y1="29545" x2="48014" y2="29545"/>
                          <a14:foregroundMark x1="47247" y1="30473" x2="47247" y2="30473"/>
                          <a14:foregroundMark x1="44042" y1="32978" x2="44042" y2="32978"/>
                          <a14:foregroundMark x1="43693" y1="32560" x2="45505" y2="32468"/>
                          <a14:foregroundMark x1="44460" y1="33488" x2="45505" y2="32468"/>
                          <a14:foregroundMark x1="49756" y1="31030" x2="49756" y2="31030"/>
                          <a14:foregroundMark x1="49895" y1="30891" x2="49895" y2="30891"/>
                          <a14:foregroundMark x1="51498" y1="31122" x2="51498" y2="31122"/>
                          <a14:foregroundMark x1="53380" y1="31633" x2="53380" y2="31633"/>
                          <a14:foregroundMark x1="54146" y1="30473" x2="54146" y2="30473"/>
                          <a14:foregroundMark x1="55192" y1="30705" x2="55192" y2="30705"/>
                          <a14:foregroundMark x1="55192" y1="31169" x2="55192" y2="31169"/>
                          <a14:foregroundMark x1="55610" y1="33256" x2="55610" y2="33256"/>
                          <a14:foregroundMark x1="56655" y1="33766" x2="56655" y2="33766"/>
                          <a14:foregroundMark x1="54913" y1="32468" x2="54913" y2="32468"/>
                          <a14:foregroundMark x1="54913" y1="31725" x2="54913" y2="31725"/>
                          <a14:foregroundMark x1="56585" y1="31725" x2="56585" y2="31725"/>
                          <a14:foregroundMark x1="54913" y1="32746" x2="54913" y2="32746"/>
                          <a14:foregroundMark x1="54634" y1="33163" x2="54634" y2="33163"/>
                          <a14:foregroundMark x1="56864" y1="33349" x2="56864" y2="33349"/>
                          <a14:foregroundMark x1="56864" y1="33117" x2="56864" y2="33117"/>
                          <a14:foregroundMark x1="56864" y1="33673" x2="56864" y2="33673"/>
                          <a14:foregroundMark x1="56864" y1="33813" x2="56864" y2="33813"/>
                          <a14:foregroundMark x1="56794" y1="33766" x2="56794" y2="33766"/>
                          <a14:foregroundMark x1="45226" y1="33905" x2="45226" y2="33905"/>
                          <a14:foregroundMark x1="46760" y1="33673" x2="52125" y2="33673"/>
                          <a14:foregroundMark x1="45226" y1="33952" x2="53310" y2="33952"/>
                          <a14:foregroundMark x1="43136" y1="33952" x2="45087" y2="33952"/>
                          <a14:foregroundMark x1="52962" y1="34137" x2="54564" y2="34137"/>
                          <a14:foregroundMark x1="52613" y1="33998" x2="52962" y2="34184"/>
                          <a14:foregroundMark x1="54564" y1="34184" x2="55261" y2="33952"/>
                          <a14:foregroundMark x1="55261" y1="33998" x2="56725" y2="33998"/>
                          <a14:foregroundMark x1="56934" y1="32839" x2="56934" y2="33998"/>
                          <a14:foregroundMark x1="47666" y1="29174" x2="54007" y2="30334"/>
                          <a14:foregroundMark x1="53798" y1="30288" x2="54704" y2="30009"/>
                          <a14:foregroundMark x1="54774" y1="30009" x2="56864" y2="30473"/>
                          <a14:foregroundMark x1="56934" y1="30473" x2="56864" y2="30983"/>
                          <a14:foregroundMark x1="56934" y1="30844" x2="56934" y2="31122"/>
                          <a14:foregroundMark x1="57003" y1="31076" x2="57282" y2="31262"/>
                          <a14:foregroundMark x1="57003" y1="30983" x2="57282" y2="31308"/>
                          <a14:foregroundMark x1="57213" y1="31308" x2="57282" y2="32468"/>
                          <a14:foregroundMark x1="57282" y1="32560" x2="56864" y2="32839"/>
                          <a14:foregroundMark x1="46341" y1="29917" x2="47596" y2="29128"/>
                          <a14:foregroundMark x1="46341" y1="30009" x2="46411" y2="31679"/>
                          <a14:foregroundMark x1="44948" y1="31540" x2="46481" y2="31633"/>
                          <a14:foregroundMark x1="43066" y1="32236" x2="44948" y2="31540"/>
                          <a14:foregroundMark x1="42997" y1="32375" x2="42997" y2="33905"/>
                          <a14:foregroundMark x1="43066" y1="33998" x2="42997" y2="33952"/>
                          <a14:backgroundMark x1="46132" y1="31447" x2="46132" y2="31447"/>
                          <a14:backgroundMark x1="50801" y1="29545" x2="52474" y2="29870"/>
                          <a14:backgroundMark x1="50871" y1="29592" x2="52195" y2="29870"/>
                          <a14:backgroundMark x1="63972" y1="34230" x2="63972" y2="34230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2499" t="28797" r="42097" b="65563"/>
            <a:stretch/>
          </p:blipFill>
          <p:spPr bwMode="auto">
            <a:xfrm>
              <a:off x="9080520" y="3781510"/>
              <a:ext cx="1315946" cy="72351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30" name="TextBox 29">
            <a:extLst>
              <a:ext uri="{FF2B5EF4-FFF2-40B4-BE49-F238E27FC236}">
                <a16:creationId xmlns:a16="http://schemas.microsoft.com/office/drawing/2014/main" xmlns="" id="{B03CF1F2-0802-4F09-8B34-DDD48977DFFE}"/>
              </a:ext>
            </a:extLst>
          </p:cNvPr>
          <p:cNvSpPr txBox="1"/>
          <p:nvPr/>
        </p:nvSpPr>
        <p:spPr>
          <a:xfrm>
            <a:off x="6463714" y="4454878"/>
            <a:ext cx="107212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1D4999"/>
                </a:solidFill>
                <a:effectLst/>
                <a:uLnTx/>
                <a:uFillTx/>
                <a:latin typeface="나눔스퀘어 ExtraBold" panose="020B0600000101010101" pitchFamily="50" charset="-127"/>
                <a:ea typeface="나눔스퀘어 ExtraBold" panose="020B0600000101010101" pitchFamily="50" charset="-127"/>
              </a:rPr>
              <a:t>㈜□□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xmlns="" id="{CDC036F1-9A45-47E8-85D3-D6C99C1338E7}"/>
              </a:ext>
            </a:extLst>
          </p:cNvPr>
          <p:cNvSpPr txBox="1"/>
          <p:nvPr/>
        </p:nvSpPr>
        <p:spPr>
          <a:xfrm>
            <a:off x="875875" y="4476622"/>
            <a:ext cx="189762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ko-KR" altLang="en-US" dirty="0">
                <a:solidFill>
                  <a:srgbClr val="1D4999"/>
                </a:solidFill>
                <a:latin typeface="나눔스퀘어 ExtraBold" panose="020B0600000101010101" pitchFamily="50" charset="-127"/>
                <a:ea typeface="나눔스퀘어 ExtraBold" panose="020B0600000101010101" pitchFamily="50" charset="-127"/>
              </a:rPr>
              <a:t>특허법률사무소</a:t>
            </a:r>
          </a:p>
        </p:txBody>
      </p:sp>
      <p:grpSp>
        <p:nvGrpSpPr>
          <p:cNvPr id="16" name="그룹 15">
            <a:extLst>
              <a:ext uri="{FF2B5EF4-FFF2-40B4-BE49-F238E27FC236}">
                <a16:creationId xmlns:a16="http://schemas.microsoft.com/office/drawing/2014/main" xmlns="" id="{A1063FD0-D066-4902-90BC-DD39450A742B}"/>
              </a:ext>
            </a:extLst>
          </p:cNvPr>
          <p:cNvGrpSpPr/>
          <p:nvPr/>
        </p:nvGrpSpPr>
        <p:grpSpPr>
          <a:xfrm>
            <a:off x="735108" y="5354135"/>
            <a:ext cx="10729017" cy="830997"/>
            <a:chOff x="726143" y="5228625"/>
            <a:chExt cx="10729017" cy="830997"/>
          </a:xfrm>
        </p:grpSpPr>
        <p:sp>
          <p:nvSpPr>
            <p:cNvPr id="2" name="사각형: 둥근 모서리 1">
              <a:extLst>
                <a:ext uri="{FF2B5EF4-FFF2-40B4-BE49-F238E27FC236}">
                  <a16:creationId xmlns:a16="http://schemas.microsoft.com/office/drawing/2014/main" xmlns="" id="{80E55933-1CF2-4367-94E8-4CF5C9F1BA79}"/>
                </a:ext>
              </a:extLst>
            </p:cNvPr>
            <p:cNvSpPr/>
            <p:nvPr/>
          </p:nvSpPr>
          <p:spPr>
            <a:xfrm>
              <a:off x="726143" y="5228625"/>
              <a:ext cx="10729017" cy="830997"/>
            </a:xfrm>
            <a:prstGeom prst="roundRect">
              <a:avLst/>
            </a:prstGeom>
            <a:solidFill>
              <a:schemeClr val="accent2">
                <a:lumMod val="40000"/>
                <a:lumOff val="6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pic>
          <p:nvPicPr>
            <p:cNvPr id="32" name="그림 31">
              <a:extLst>
                <a:ext uri="{FF2B5EF4-FFF2-40B4-BE49-F238E27FC236}">
                  <a16:creationId xmlns:a16="http://schemas.microsoft.com/office/drawing/2014/main" xmlns="" id="{B173227D-82F0-4FCC-A853-F181E5BD0263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93907" y="5349739"/>
              <a:ext cx="630187" cy="630187"/>
            </a:xfrm>
            <a:prstGeom prst="rect">
              <a:avLst/>
            </a:prstGeom>
          </p:spPr>
        </p:pic>
        <p:sp>
          <p:nvSpPr>
            <p:cNvPr id="3" name="TextBox 2">
              <a:extLst>
                <a:ext uri="{FF2B5EF4-FFF2-40B4-BE49-F238E27FC236}">
                  <a16:creationId xmlns:a16="http://schemas.microsoft.com/office/drawing/2014/main" xmlns="" id="{95C9AFAD-37B9-458C-8E3A-C8813B1C12BD}"/>
                </a:ext>
              </a:extLst>
            </p:cNvPr>
            <p:cNvSpPr txBox="1"/>
            <p:nvPr/>
          </p:nvSpPr>
          <p:spPr>
            <a:xfrm>
              <a:off x="1655808" y="5282415"/>
              <a:ext cx="9727632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spcBef>
                  <a:spcPts val="600"/>
                </a:spcBef>
              </a:pPr>
              <a:r>
                <a:rPr lang="ko-KR" altLang="en-US" dirty="0">
                  <a:latin typeface="에스코어 드림 7 ExtraBold" panose="020B0803030302020204" pitchFamily="34" charset="-127"/>
                  <a:ea typeface="에스코어 드림 7 ExtraBold" panose="020B0803030302020204" pitchFamily="34" charset="-127"/>
                </a:rPr>
                <a:t>기타소득지급명세서 </a:t>
              </a:r>
              <a:r>
                <a:rPr lang="en-US" altLang="ko-KR" dirty="0">
                  <a:latin typeface="에스코어 드림 7 ExtraBold" panose="020B0803030302020204" pitchFamily="34" charset="-127"/>
                  <a:ea typeface="에스코어 드림 7 ExtraBold" panose="020B0803030302020204" pitchFamily="34" charset="-127"/>
                </a:rPr>
                <a:t>0</a:t>
              </a:r>
              <a:r>
                <a:rPr lang="ko-KR" altLang="en-US" dirty="0">
                  <a:latin typeface="에스코어 드림 7 ExtraBold" panose="020B0803030302020204" pitchFamily="34" charset="-127"/>
                  <a:ea typeface="에스코어 드림 7 ExtraBold" panose="020B0803030302020204" pitchFamily="34" charset="-127"/>
                </a:rPr>
                <a:t>억원 이상 법인 분석</a:t>
              </a:r>
              <a:endParaRPr lang="en-US" altLang="ko-KR" dirty="0">
                <a:latin typeface="에스코어 드림 7 ExtraBold" panose="020B0803030302020204" pitchFamily="34" charset="-127"/>
                <a:ea typeface="에스코어 드림 7 ExtraBold" panose="020B0803030302020204" pitchFamily="34" charset="-127"/>
              </a:endParaRPr>
            </a:p>
            <a:p>
              <a:pPr algn="ctr">
                <a:spcBef>
                  <a:spcPts val="600"/>
                </a:spcBef>
              </a:pPr>
              <a:r>
                <a:rPr lang="ko-KR" altLang="en-US" sz="2100" dirty="0">
                  <a:solidFill>
                    <a:srgbClr val="0099CC"/>
                  </a:solidFill>
                  <a:latin typeface="에스코어 드림 7 ExtraBold" panose="020B0803030302020204" pitchFamily="34" charset="-127"/>
                  <a:ea typeface="에스코어 드림 7 ExtraBold" panose="020B0803030302020204" pitchFamily="34" charset="-127"/>
                </a:rPr>
                <a:t>특허권 허위 양도대금</a:t>
              </a:r>
              <a:r>
                <a:rPr lang="ko-KR" altLang="en-US" sz="2100" dirty="0">
                  <a:latin typeface="에스코어 드림 7 ExtraBold" panose="020B0803030302020204" pitchFamily="34" charset="-127"/>
                  <a:ea typeface="에스코어 드림 7 ExtraBold" panose="020B0803030302020204" pitchFamily="34" charset="-127"/>
                </a:rPr>
                <a:t>이 법인자금 부당유출로 확인되어 법인세 등 </a:t>
              </a:r>
              <a:r>
                <a:rPr lang="en-US" altLang="ko-KR" sz="2100" dirty="0">
                  <a:latin typeface="에스코어 드림 7 ExtraBold" panose="020B0803030302020204" pitchFamily="34" charset="-127"/>
                  <a:ea typeface="에스코어 드림 7 ExtraBold" panose="020B0803030302020204" pitchFamily="34" charset="-127"/>
                </a:rPr>
                <a:t>0</a:t>
              </a:r>
              <a:r>
                <a:rPr lang="ko-KR" altLang="en-US" sz="2100" dirty="0">
                  <a:latin typeface="에스코어 드림 7 ExtraBold" panose="020B0803030302020204" pitchFamily="34" charset="-127"/>
                  <a:ea typeface="에스코어 드림 7 ExtraBold" panose="020B0803030302020204" pitchFamily="34" charset="-127"/>
                </a:rPr>
                <a:t>억원 추징</a:t>
              </a:r>
            </a:p>
          </p:txBody>
        </p:sp>
      </p:grpSp>
      <p:cxnSp>
        <p:nvCxnSpPr>
          <p:cNvPr id="11" name="직선 화살표 연결선 10">
            <a:extLst>
              <a:ext uri="{FF2B5EF4-FFF2-40B4-BE49-F238E27FC236}">
                <a16:creationId xmlns:a16="http://schemas.microsoft.com/office/drawing/2014/main" xmlns="" id="{984520D7-68FC-4467-AB81-14FF68E1392E}"/>
              </a:ext>
            </a:extLst>
          </p:cNvPr>
          <p:cNvCxnSpPr/>
          <p:nvPr/>
        </p:nvCxnSpPr>
        <p:spPr>
          <a:xfrm>
            <a:off x="7833972" y="4066021"/>
            <a:ext cx="1275369" cy="0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>
            <a:extLst>
              <a:ext uri="{FF2B5EF4-FFF2-40B4-BE49-F238E27FC236}">
                <a16:creationId xmlns:a16="http://schemas.microsoft.com/office/drawing/2014/main" xmlns="" id="{6C7CF7BF-66AF-485E-9F7E-841CABDAC3A5}"/>
              </a:ext>
            </a:extLst>
          </p:cNvPr>
          <p:cNvSpPr txBox="1"/>
          <p:nvPr/>
        </p:nvSpPr>
        <p:spPr>
          <a:xfrm>
            <a:off x="2468566" y="3590367"/>
            <a:ext cx="145601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altLang="en-US" sz="1600" dirty="0">
                <a:latin typeface="에스코어 드림 4 Regular" panose="020B0503030302020204" pitchFamily="34" charset="-127"/>
                <a:ea typeface="에스코어 드림 4 Regular" panose="020B0503030302020204" pitchFamily="34" charset="-127"/>
              </a:rPr>
              <a:t>특허용역제공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xmlns="" id="{A9CE52D1-3181-4755-A599-BB3EB257AAF8}"/>
              </a:ext>
            </a:extLst>
          </p:cNvPr>
          <p:cNvSpPr txBox="1"/>
          <p:nvPr/>
        </p:nvSpPr>
        <p:spPr>
          <a:xfrm>
            <a:off x="7474267" y="3357283"/>
            <a:ext cx="215610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altLang="en-US" sz="1600" dirty="0">
                <a:latin typeface="에스코어 드림 4 Regular" panose="020B0503030302020204" pitchFamily="34" charset="-127"/>
                <a:ea typeface="에스코어 드림 4 Regular" panose="020B0503030302020204" pitchFamily="34" charset="-127"/>
              </a:rPr>
              <a:t>특허권 양도 및 </a:t>
            </a:r>
            <a:endParaRPr lang="en-US" altLang="ko-KR" sz="1600" dirty="0">
              <a:latin typeface="에스코어 드림 4 Regular" panose="020B0503030302020204" pitchFamily="34" charset="-127"/>
              <a:ea typeface="에스코어 드림 4 Regular" panose="020B0503030302020204" pitchFamily="34" charset="-127"/>
            </a:endParaRPr>
          </a:p>
          <a:p>
            <a:pPr algn="ctr"/>
            <a:r>
              <a:rPr lang="ko-KR" altLang="en-US" sz="1600" dirty="0">
                <a:latin typeface="에스코어 드림 4 Regular" panose="020B0503030302020204" pitchFamily="34" charset="-127"/>
                <a:ea typeface="에스코어 드림 4 Regular" panose="020B0503030302020204" pitchFamily="34" charset="-127"/>
              </a:rPr>
              <a:t>가지급금 상환 신고</a:t>
            </a:r>
          </a:p>
        </p:txBody>
      </p:sp>
      <p:pic>
        <p:nvPicPr>
          <p:cNvPr id="7" name="그림 6">
            <a:extLst>
              <a:ext uri="{FF2B5EF4-FFF2-40B4-BE49-F238E27FC236}">
                <a16:creationId xmlns:a16="http://schemas.microsoft.com/office/drawing/2014/main" xmlns="" id="{66FD87E4-92CB-4C08-A98A-7DE7D306ACE2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5063" y="3465045"/>
            <a:ext cx="1010903" cy="896105"/>
          </a:xfrm>
          <a:prstGeom prst="rect">
            <a:avLst/>
          </a:prstGeom>
        </p:spPr>
      </p:pic>
      <p:pic>
        <p:nvPicPr>
          <p:cNvPr id="12" name="그림 11">
            <a:extLst>
              <a:ext uri="{FF2B5EF4-FFF2-40B4-BE49-F238E27FC236}">
                <a16:creationId xmlns:a16="http://schemas.microsoft.com/office/drawing/2014/main" xmlns="" id="{F9A9BD0B-BDC1-4BBD-9026-35A43481C48A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17763" y="3441891"/>
            <a:ext cx="949905" cy="906557"/>
          </a:xfrm>
          <a:prstGeom prst="rect">
            <a:avLst/>
          </a:prstGeom>
        </p:spPr>
      </p:pic>
      <p:sp>
        <p:nvSpPr>
          <p:cNvPr id="41" name="TextBox 40">
            <a:extLst>
              <a:ext uri="{FF2B5EF4-FFF2-40B4-BE49-F238E27FC236}">
                <a16:creationId xmlns:a16="http://schemas.microsoft.com/office/drawing/2014/main" xmlns="" id="{3876ACF1-4DBA-4435-A643-58EF8AEAEB91}"/>
              </a:ext>
            </a:extLst>
          </p:cNvPr>
          <p:cNvSpPr txBox="1"/>
          <p:nvPr/>
        </p:nvSpPr>
        <p:spPr>
          <a:xfrm>
            <a:off x="3448750" y="4386967"/>
            <a:ext cx="189762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ko-KR" altLang="en-US" dirty="0">
                <a:solidFill>
                  <a:srgbClr val="1D4999"/>
                </a:solidFill>
                <a:latin typeface="나눔스퀘어 ExtraBold" panose="020B0600000101010101" pitchFamily="50" charset="-127"/>
                <a:ea typeface="나눔스퀘어 ExtraBold" panose="020B0600000101010101" pitchFamily="50" charset="-127"/>
              </a:rPr>
              <a:t>사주</a:t>
            </a:r>
            <a:endParaRPr lang="en-US" altLang="ko-KR" dirty="0">
              <a:solidFill>
                <a:srgbClr val="1D4999"/>
              </a:solidFill>
              <a:latin typeface="나눔스퀘어 ExtraBold" panose="020B0600000101010101" pitchFamily="50" charset="-127"/>
              <a:ea typeface="나눔스퀘어 ExtraBold" panose="020B0600000101010101" pitchFamily="50" charset="-127"/>
            </a:endParaRPr>
          </a:p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ko-KR" sz="1400" dirty="0">
                <a:solidFill>
                  <a:srgbClr val="1D4999"/>
                </a:solidFill>
                <a:latin typeface="나눔스퀘어 ExtraBold" panose="020B0600000101010101" pitchFamily="50" charset="-127"/>
                <a:ea typeface="나눔스퀘어 ExtraBold" panose="020B0600000101010101" pitchFamily="50" charset="-127"/>
              </a:rPr>
              <a:t>(</a:t>
            </a:r>
            <a:r>
              <a:rPr lang="ko-KR" altLang="en-US" sz="1400" dirty="0">
                <a:solidFill>
                  <a:srgbClr val="1D4999"/>
                </a:solidFill>
                <a:latin typeface="나눔스퀘어 ExtraBold" panose="020B0600000101010101" pitchFamily="50" charset="-127"/>
                <a:ea typeface="나눔스퀘어 ExtraBold" panose="020B0600000101010101" pitchFamily="50" charset="-127"/>
              </a:rPr>
              <a:t>특허권 등록</a:t>
            </a:r>
            <a:r>
              <a:rPr lang="en-US" altLang="ko-KR" sz="1400" dirty="0">
                <a:solidFill>
                  <a:srgbClr val="1D4999"/>
                </a:solidFill>
                <a:latin typeface="나눔스퀘어 ExtraBold" panose="020B0600000101010101" pitchFamily="50" charset="-127"/>
                <a:ea typeface="나눔스퀘어 ExtraBold" panose="020B0600000101010101" pitchFamily="50" charset="-127"/>
              </a:rPr>
              <a:t>)</a:t>
            </a:r>
            <a:endParaRPr lang="ko-KR" altLang="en-US" dirty="0">
              <a:solidFill>
                <a:srgbClr val="1D4999"/>
              </a:solidFill>
              <a:latin typeface="나눔스퀘어 ExtraBold" panose="020B0600000101010101" pitchFamily="50" charset="-127"/>
              <a:ea typeface="나눔스퀘어 ExtraBold" panose="020B0600000101010101" pitchFamily="50" charset="-127"/>
            </a:endParaRPr>
          </a:p>
        </p:txBody>
      </p:sp>
      <p:cxnSp>
        <p:nvCxnSpPr>
          <p:cNvPr id="22" name="직선 화살표 연결선 21">
            <a:extLst>
              <a:ext uri="{FF2B5EF4-FFF2-40B4-BE49-F238E27FC236}">
                <a16:creationId xmlns:a16="http://schemas.microsoft.com/office/drawing/2014/main" xmlns="" id="{F916DC0B-3C48-48E7-ACED-82126C2FC00C}"/>
              </a:ext>
            </a:extLst>
          </p:cNvPr>
          <p:cNvCxnSpPr/>
          <p:nvPr/>
        </p:nvCxnSpPr>
        <p:spPr>
          <a:xfrm>
            <a:off x="2640102" y="4087906"/>
            <a:ext cx="1123997" cy="0"/>
          </a:xfrm>
          <a:prstGeom prst="straightConnector1">
            <a:avLst/>
          </a:prstGeom>
          <a:ln w="25400"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직선 화살표 연결선 43">
            <a:extLst>
              <a:ext uri="{FF2B5EF4-FFF2-40B4-BE49-F238E27FC236}">
                <a16:creationId xmlns:a16="http://schemas.microsoft.com/office/drawing/2014/main" xmlns="" id="{DA66CF68-0DDC-482E-A2CA-0C802D6AD3C8}"/>
              </a:ext>
            </a:extLst>
          </p:cNvPr>
          <p:cNvCxnSpPr/>
          <p:nvPr/>
        </p:nvCxnSpPr>
        <p:spPr>
          <a:xfrm>
            <a:off x="5069539" y="4096870"/>
            <a:ext cx="1123997" cy="0"/>
          </a:xfrm>
          <a:prstGeom prst="straightConnector1">
            <a:avLst/>
          </a:prstGeom>
          <a:ln w="25400"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5" name="TextBox 44">
            <a:extLst>
              <a:ext uri="{FF2B5EF4-FFF2-40B4-BE49-F238E27FC236}">
                <a16:creationId xmlns:a16="http://schemas.microsoft.com/office/drawing/2014/main" xmlns="" id="{CE8B4EEC-6103-4A10-AC6B-C42EA82E5B94}"/>
              </a:ext>
            </a:extLst>
          </p:cNvPr>
          <p:cNvSpPr txBox="1"/>
          <p:nvPr/>
        </p:nvSpPr>
        <p:spPr>
          <a:xfrm>
            <a:off x="5014543" y="3581401"/>
            <a:ext cx="145601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altLang="en-US" sz="1600" dirty="0">
                <a:latin typeface="에스코어 드림 4 Regular" panose="020B0503030302020204" pitchFamily="34" charset="-127"/>
                <a:ea typeface="에스코어 드림 4 Regular" panose="020B0503030302020204" pitchFamily="34" charset="-127"/>
              </a:rPr>
              <a:t>양도거래 위장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xmlns="" id="{D4CFA772-2296-4D2B-ABC0-22BC9E29FCC0}"/>
              </a:ext>
            </a:extLst>
          </p:cNvPr>
          <p:cNvSpPr txBox="1"/>
          <p:nvPr/>
        </p:nvSpPr>
        <p:spPr>
          <a:xfrm>
            <a:off x="10118727" y="1348736"/>
            <a:ext cx="200425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1200" dirty="0">
                <a:solidFill>
                  <a:schemeClr val="bg1"/>
                </a:solidFill>
                <a:latin typeface="에스코어 드림 6 Bold" panose="020B0703030302020204" pitchFamily="34" charset="-127"/>
                <a:ea typeface="에스코어 드림 6 Bold" panose="020B0703030302020204" pitchFamily="34" charset="-127"/>
              </a:rPr>
              <a:t>신고내용확인 및 조사사례</a:t>
            </a:r>
            <a:endParaRPr lang="ko-KR" altLang="en-US" dirty="0">
              <a:solidFill>
                <a:schemeClr val="bg1"/>
              </a:solidFill>
              <a:latin typeface="에스코어 드림 6 Bold" panose="020B0703030302020204" pitchFamily="34" charset="-127"/>
              <a:ea typeface="에스코어 드림 6 Bold" panose="020B0703030302020204" pitchFamily="34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29912928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그림 8">
            <a:extLst>
              <a:ext uri="{FF2B5EF4-FFF2-40B4-BE49-F238E27FC236}">
                <a16:creationId xmlns:a16="http://schemas.microsoft.com/office/drawing/2014/main" xmlns="" id="{3B1A5D79-5902-41C8-BAED-76B0149ED52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848" b="16848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3" name="사각형: 둥근 모서리 12">
            <a:extLst>
              <a:ext uri="{FF2B5EF4-FFF2-40B4-BE49-F238E27FC236}">
                <a16:creationId xmlns:a16="http://schemas.microsoft.com/office/drawing/2014/main" xmlns="" id="{B0AAEF71-D79C-4536-A1D5-3BE6B62106F3}"/>
              </a:ext>
            </a:extLst>
          </p:cNvPr>
          <p:cNvSpPr/>
          <p:nvPr/>
        </p:nvSpPr>
        <p:spPr>
          <a:xfrm>
            <a:off x="195654" y="614106"/>
            <a:ext cx="11788030" cy="5796236"/>
          </a:xfrm>
          <a:prstGeom prst="roundRect">
            <a:avLst>
              <a:gd name="adj" fmla="val 3684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dirty="0">
                <a:solidFill>
                  <a:srgbClr val="0A1834"/>
                </a:solidFill>
              </a:rPr>
              <a:t>		</a:t>
            </a:r>
          </a:p>
          <a:p>
            <a:pPr algn="ctr"/>
            <a:r>
              <a:rPr lang="en-US" altLang="ko-KR" dirty="0">
                <a:solidFill>
                  <a:srgbClr val="0A1834"/>
                </a:solidFill>
              </a:rPr>
              <a:t>							</a:t>
            </a:r>
            <a:endParaRPr lang="ko-KR" altLang="en-US" dirty="0">
              <a:solidFill>
                <a:srgbClr val="0A1834"/>
              </a:solidFill>
            </a:endParaRPr>
          </a:p>
        </p:txBody>
      </p:sp>
      <p:pic>
        <p:nvPicPr>
          <p:cNvPr id="4" name="그림 3">
            <a:extLst>
              <a:ext uri="{FF2B5EF4-FFF2-40B4-BE49-F238E27FC236}">
                <a16:creationId xmlns:a16="http://schemas.microsoft.com/office/drawing/2014/main" xmlns="" id="{C9BCA64D-037A-49F7-A300-3CB2DC9B6C0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212245" y="0"/>
            <a:ext cx="1785671" cy="552517"/>
          </a:xfrm>
          <a:prstGeom prst="rect">
            <a:avLst/>
          </a:prstGeom>
        </p:spPr>
      </p:pic>
      <p:pic>
        <p:nvPicPr>
          <p:cNvPr id="14" name="그림 13">
            <a:extLst>
              <a:ext uri="{FF2B5EF4-FFF2-40B4-BE49-F238E27FC236}">
                <a16:creationId xmlns:a16="http://schemas.microsoft.com/office/drawing/2014/main" xmlns="" id="{0D9592AB-2BA6-4E77-9EDF-C43A691759C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07896" y="6459624"/>
            <a:ext cx="1525434" cy="355996"/>
          </a:xfrm>
          <a:prstGeom prst="rect">
            <a:avLst/>
          </a:prstGeom>
        </p:spPr>
      </p:pic>
      <p:sp>
        <p:nvSpPr>
          <p:cNvPr id="37" name="TextBox 36">
            <a:extLst>
              <a:ext uri="{FF2B5EF4-FFF2-40B4-BE49-F238E27FC236}">
                <a16:creationId xmlns:a16="http://schemas.microsoft.com/office/drawing/2014/main" xmlns="" id="{3A8C9166-5D9C-4CD9-9582-0B9841FC481C}"/>
              </a:ext>
            </a:extLst>
          </p:cNvPr>
          <p:cNvSpPr txBox="1"/>
          <p:nvPr/>
        </p:nvSpPr>
        <p:spPr>
          <a:xfrm>
            <a:off x="10879671" y="1407459"/>
            <a:ext cx="150582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1200" dirty="0">
                <a:solidFill>
                  <a:schemeClr val="bg1"/>
                </a:solidFill>
                <a:latin typeface="에스코어 드림 6 Bold" panose="020B0703030302020204" pitchFamily="34" charset="-127"/>
                <a:ea typeface="에스코어 드림 6 Bold" panose="020B0703030302020204" pitchFamily="34" charset="-127"/>
              </a:rPr>
              <a:t>세정지원 방안</a:t>
            </a:r>
            <a:endParaRPr lang="ko-KR" altLang="en-US" dirty="0">
              <a:solidFill>
                <a:schemeClr val="bg1"/>
              </a:solidFill>
              <a:latin typeface="에스코어 드림 6 Bold" panose="020B0703030302020204" pitchFamily="34" charset="-127"/>
              <a:ea typeface="에스코어 드림 6 Bold" panose="020B0703030302020204" pitchFamily="34" charset="-127"/>
            </a:endParaRPr>
          </a:p>
        </p:txBody>
      </p:sp>
      <p:grpSp>
        <p:nvGrpSpPr>
          <p:cNvPr id="80" name="그룹 79">
            <a:extLst>
              <a:ext uri="{FF2B5EF4-FFF2-40B4-BE49-F238E27FC236}">
                <a16:creationId xmlns:a16="http://schemas.microsoft.com/office/drawing/2014/main" xmlns="" id="{F11AF6BA-C012-4C15-ADE7-319A35B9B795}"/>
              </a:ext>
            </a:extLst>
          </p:cNvPr>
          <p:cNvGrpSpPr/>
          <p:nvPr/>
        </p:nvGrpSpPr>
        <p:grpSpPr>
          <a:xfrm>
            <a:off x="2159252" y="812975"/>
            <a:ext cx="9826567" cy="795757"/>
            <a:chOff x="2159252" y="871698"/>
            <a:chExt cx="9826567" cy="795757"/>
          </a:xfrm>
        </p:grpSpPr>
        <p:grpSp>
          <p:nvGrpSpPr>
            <p:cNvPr id="82" name="Group 27">
              <a:extLst>
                <a:ext uri="{FF2B5EF4-FFF2-40B4-BE49-F238E27FC236}">
                  <a16:creationId xmlns:a16="http://schemas.microsoft.com/office/drawing/2014/main" xmlns="" id="{6860AD1B-AFBB-454C-85E4-95DB6CE39FBE}"/>
                </a:ext>
              </a:extLst>
            </p:cNvPr>
            <p:cNvGrpSpPr/>
            <p:nvPr/>
          </p:nvGrpSpPr>
          <p:grpSpPr>
            <a:xfrm>
              <a:off x="3910467" y="871698"/>
              <a:ext cx="8075352" cy="795757"/>
              <a:chOff x="4605654" y="1824853"/>
              <a:chExt cx="6566322" cy="811606"/>
            </a:xfrm>
          </p:grpSpPr>
          <p:sp>
            <p:nvSpPr>
              <p:cNvPr id="86" name="Rectangle 28">
                <a:extLst>
                  <a:ext uri="{FF2B5EF4-FFF2-40B4-BE49-F238E27FC236}">
                    <a16:creationId xmlns:a16="http://schemas.microsoft.com/office/drawing/2014/main" xmlns="" id="{C14A02B2-ED7D-4653-976E-3D463CFE6ED3}"/>
                  </a:ext>
                </a:extLst>
              </p:cNvPr>
              <p:cNvSpPr/>
              <p:nvPr/>
            </p:nvSpPr>
            <p:spPr>
              <a:xfrm>
                <a:off x="4780729" y="2174794"/>
                <a:ext cx="6391247" cy="461665"/>
              </a:xfrm>
              <a:prstGeom prst="rect">
                <a:avLst/>
              </a:prstGeom>
              <a:solidFill>
                <a:srgbClr val="7C7C7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r>
                  <a:rPr lang="ko-KR" altLang="en-US" sz="2000" dirty="0">
                    <a:latin typeface="에스코어 드림 6 Bold" panose="020B0703030302020204" pitchFamily="34" charset="-127"/>
                    <a:ea typeface="에스코어 드림 6 Bold" panose="020B0703030302020204" pitchFamily="34" charset="-127"/>
                  </a:rPr>
                  <a:t>           법인의 업무무관자산 계상</a:t>
                </a:r>
                <a:endParaRPr lang="en-US" sz="2000" dirty="0">
                  <a:latin typeface="에스코어 드림 6 Bold" panose="020B0703030302020204" pitchFamily="34" charset="-127"/>
                  <a:ea typeface="에스코어 드림 6 Bold" panose="020B0703030302020204" pitchFamily="34" charset="-127"/>
                </a:endParaRPr>
              </a:p>
            </p:txBody>
          </p:sp>
          <p:sp>
            <p:nvSpPr>
              <p:cNvPr id="87" name="Parallelogram 31">
                <a:extLst>
                  <a:ext uri="{FF2B5EF4-FFF2-40B4-BE49-F238E27FC236}">
                    <a16:creationId xmlns:a16="http://schemas.microsoft.com/office/drawing/2014/main" xmlns="" id="{83B26E31-76B3-40FC-9726-ED67ED594041}"/>
                  </a:ext>
                </a:extLst>
              </p:cNvPr>
              <p:cNvSpPr/>
              <p:nvPr/>
            </p:nvSpPr>
            <p:spPr>
              <a:xfrm rot="5400000" flipH="1">
                <a:off x="4636437" y="1996338"/>
                <a:ext cx="777696" cy="489893"/>
              </a:xfrm>
              <a:prstGeom prst="parallelogram">
                <a:avLst>
                  <a:gd name="adj" fmla="val 55606"/>
                </a:avLst>
              </a:prstGeom>
              <a:solidFill>
                <a:srgbClr val="C9C9C9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8" name="Arrow: Pentagon 29">
                <a:extLst>
                  <a:ext uri="{FF2B5EF4-FFF2-40B4-BE49-F238E27FC236}">
                    <a16:creationId xmlns:a16="http://schemas.microsoft.com/office/drawing/2014/main" xmlns="" id="{0F4D7DB0-C2FF-45CA-84D4-790B40D8175D}"/>
                  </a:ext>
                </a:extLst>
              </p:cNvPr>
              <p:cNvSpPr/>
              <p:nvPr/>
            </p:nvSpPr>
            <p:spPr>
              <a:xfrm flipH="1">
                <a:off x="4605654" y="1838843"/>
                <a:ext cx="668642" cy="452912"/>
              </a:xfrm>
              <a:prstGeom prst="homePlate">
                <a:avLst>
                  <a:gd name="adj" fmla="val 43906"/>
                </a:avLst>
              </a:prstGeom>
              <a:solidFill>
                <a:schemeClr val="accent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89" name="TextBox 88">
                <a:extLst>
                  <a:ext uri="{FF2B5EF4-FFF2-40B4-BE49-F238E27FC236}">
                    <a16:creationId xmlns:a16="http://schemas.microsoft.com/office/drawing/2014/main" xmlns="" id="{DC757DF6-89C8-471B-A4D9-8BC5E7B7A466}"/>
                  </a:ext>
                </a:extLst>
              </p:cNvPr>
              <p:cNvSpPr txBox="1"/>
              <p:nvPr/>
            </p:nvSpPr>
            <p:spPr>
              <a:xfrm>
                <a:off x="4758354" y="1824853"/>
                <a:ext cx="489894" cy="47086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altLang="ko-KR" sz="2400" b="1" dirty="0">
                    <a:solidFill>
                      <a:schemeClr val="bg1"/>
                    </a:solidFill>
                    <a:latin typeface="맑은 고딕" panose="020B0503020000020004" pitchFamily="50" charset="-127"/>
                    <a:ea typeface="맑은 고딕" panose="020B0503020000020004" pitchFamily="50" charset="-127"/>
                    <a:cs typeface="Arial" pitchFamily="34" charset="0"/>
                  </a:rPr>
                  <a:t>Ⅰ</a:t>
                </a:r>
                <a:endParaRPr lang="ko-KR" altLang="en-US" sz="2400" b="1" dirty="0">
                  <a:solidFill>
                    <a:schemeClr val="bg1"/>
                  </a:solidFill>
                  <a:cs typeface="Arial" pitchFamily="34" charset="0"/>
                </a:endParaRPr>
              </a:p>
            </p:txBody>
          </p:sp>
        </p:grpSp>
        <p:grpSp>
          <p:nvGrpSpPr>
            <p:cNvPr id="83" name="그룹 82">
              <a:extLst>
                <a:ext uri="{FF2B5EF4-FFF2-40B4-BE49-F238E27FC236}">
                  <a16:creationId xmlns:a16="http://schemas.microsoft.com/office/drawing/2014/main" xmlns="" id="{3E33EC9A-3945-4B8A-BF12-D07B46AF2615}"/>
                </a:ext>
              </a:extLst>
            </p:cNvPr>
            <p:cNvGrpSpPr/>
            <p:nvPr/>
          </p:nvGrpSpPr>
          <p:grpSpPr>
            <a:xfrm>
              <a:off x="2159252" y="885415"/>
              <a:ext cx="2571331" cy="444066"/>
              <a:chOff x="2159252" y="885415"/>
              <a:chExt cx="2571331" cy="444066"/>
            </a:xfrm>
          </p:grpSpPr>
          <p:sp>
            <p:nvSpPr>
              <p:cNvPr id="84" name="Arrow: Pentagon 29">
                <a:extLst>
                  <a:ext uri="{FF2B5EF4-FFF2-40B4-BE49-F238E27FC236}">
                    <a16:creationId xmlns:a16="http://schemas.microsoft.com/office/drawing/2014/main" xmlns="" id="{FE6691BF-DB78-4786-958F-06BF48756ACB}"/>
                  </a:ext>
                </a:extLst>
              </p:cNvPr>
              <p:cNvSpPr/>
              <p:nvPr/>
            </p:nvSpPr>
            <p:spPr>
              <a:xfrm flipH="1">
                <a:off x="2159252" y="885415"/>
                <a:ext cx="2571331" cy="444066"/>
              </a:xfrm>
              <a:prstGeom prst="homePlate">
                <a:avLst>
                  <a:gd name="adj" fmla="val 43906"/>
                </a:avLst>
              </a:prstGeom>
              <a:solidFill>
                <a:srgbClr val="A5A5A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85" name="TextBox 84">
                <a:extLst>
                  <a:ext uri="{FF2B5EF4-FFF2-40B4-BE49-F238E27FC236}">
                    <a16:creationId xmlns:a16="http://schemas.microsoft.com/office/drawing/2014/main" xmlns="" id="{B2F03029-1759-43EA-A6E0-767736B86758}"/>
                  </a:ext>
                </a:extLst>
              </p:cNvPr>
              <p:cNvSpPr txBox="1"/>
              <p:nvPr/>
            </p:nvSpPr>
            <p:spPr>
              <a:xfrm>
                <a:off x="2416029" y="922032"/>
                <a:ext cx="2162291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altLang="ko-KR" b="1" dirty="0">
                    <a:solidFill>
                      <a:schemeClr val="bg1"/>
                    </a:solidFill>
                    <a:latin typeface="맑은 고딕" panose="020B0503020000020004" pitchFamily="50" charset="-127"/>
                    <a:ea typeface="맑은 고딕" panose="020B0503020000020004" pitchFamily="50" charset="-127"/>
                    <a:cs typeface="Arial" pitchFamily="34" charset="0"/>
                  </a:rPr>
                  <a:t>Ⅲ. </a:t>
                </a:r>
                <a:r>
                  <a:rPr lang="ko-KR" altLang="en-US" b="1" dirty="0">
                    <a:solidFill>
                      <a:schemeClr val="bg1"/>
                    </a:solidFill>
                    <a:latin typeface="맑은 고딕" panose="020B0503020000020004" pitchFamily="50" charset="-127"/>
                    <a:ea typeface="맑은 고딕" panose="020B0503020000020004" pitchFamily="50" charset="-127"/>
                    <a:cs typeface="Arial" pitchFamily="34" charset="0"/>
                  </a:rPr>
                  <a:t>신고내용확인</a:t>
                </a:r>
                <a:endParaRPr lang="ko-KR" altLang="en-US" b="1" dirty="0">
                  <a:solidFill>
                    <a:schemeClr val="bg1"/>
                  </a:solidFill>
                  <a:cs typeface="Arial" pitchFamily="34" charset="0"/>
                </a:endParaRPr>
              </a:p>
            </p:txBody>
          </p:sp>
        </p:grpSp>
      </p:grpSp>
      <p:sp>
        <p:nvSpPr>
          <p:cNvPr id="18" name="TextBox 17">
            <a:extLst>
              <a:ext uri="{FF2B5EF4-FFF2-40B4-BE49-F238E27FC236}">
                <a16:creationId xmlns:a16="http://schemas.microsoft.com/office/drawing/2014/main" xmlns="" id="{3FBFF05F-0E12-4E6B-8242-3217C2D5D59B}"/>
              </a:ext>
            </a:extLst>
          </p:cNvPr>
          <p:cNvSpPr txBox="1"/>
          <p:nvPr/>
        </p:nvSpPr>
        <p:spPr>
          <a:xfrm>
            <a:off x="0" y="1656266"/>
            <a:ext cx="1218216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ko-KR" altLang="en-US" sz="2400" dirty="0">
                <a:solidFill>
                  <a:srgbClr val="FFC000"/>
                </a:solidFill>
                <a:latin typeface="Rix모던고딕 B" panose="02020603020101020101" pitchFamily="18" charset="-127"/>
                <a:ea typeface="Rix모던고딕 B" panose="02020603020101020101" pitchFamily="18" charset="-127"/>
              </a:rPr>
              <a:t>고가</a:t>
            </a:r>
            <a:r>
              <a:rPr kumimoji="0" lang="ko-KR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Rix모던고딕 B" panose="02020603020101020101" pitchFamily="18" charset="-127"/>
                <a:ea typeface="Rix모던고딕 B" panose="02020603020101020101" pitchFamily="18" charset="-127"/>
                <a:cs typeface="+mn-cs"/>
              </a:rPr>
              <a:t>의 </a:t>
            </a:r>
            <a:r>
              <a:rPr lang="ko-KR" altLang="en-US" sz="2400" dirty="0">
                <a:solidFill>
                  <a:srgbClr val="FFC000"/>
                </a:solidFill>
                <a:latin typeface="Rix모던고딕 B" panose="02020603020101020101" pitchFamily="18" charset="-127"/>
                <a:ea typeface="Rix모던고딕 B" panose="02020603020101020101" pitchFamily="18" charset="-127"/>
              </a:rPr>
              <a:t>특정시설물</a:t>
            </a:r>
            <a:r>
              <a:rPr lang="en-US" altLang="ko-KR" sz="2400" dirty="0">
                <a:solidFill>
                  <a:srgbClr val="FFC000"/>
                </a:solidFill>
                <a:latin typeface="Rix모던고딕 B" panose="02020603020101020101" pitchFamily="18" charset="-127"/>
                <a:ea typeface="Rix모던고딕 B" panose="02020603020101020101" pitchFamily="18" charset="-127"/>
              </a:rPr>
              <a:t>(</a:t>
            </a:r>
            <a:r>
              <a:rPr lang="ko-KR" altLang="en-US" sz="2400" dirty="0">
                <a:solidFill>
                  <a:srgbClr val="FFC000"/>
                </a:solidFill>
                <a:latin typeface="Rix모던고딕 B" panose="02020603020101020101" pitchFamily="18" charset="-127"/>
                <a:ea typeface="Rix모던고딕 B" panose="02020603020101020101" pitchFamily="18" charset="-127"/>
              </a:rPr>
              <a:t>콘도</a:t>
            </a:r>
            <a:r>
              <a:rPr lang="en-US" altLang="ko-KR" sz="2400" dirty="0">
                <a:solidFill>
                  <a:srgbClr val="FFC000"/>
                </a:solidFill>
                <a:latin typeface="Rix모던고딕 B" panose="02020603020101020101" pitchFamily="18" charset="-127"/>
                <a:ea typeface="Rix모던고딕 B" panose="02020603020101020101" pitchFamily="18" charset="-127"/>
              </a:rPr>
              <a:t>, </a:t>
            </a:r>
            <a:r>
              <a:rPr lang="ko-KR" altLang="en-US" sz="2400" dirty="0">
                <a:solidFill>
                  <a:srgbClr val="FFC000"/>
                </a:solidFill>
                <a:latin typeface="Rix모던고딕 B" panose="02020603020101020101" pitchFamily="18" charset="-127"/>
                <a:ea typeface="Rix모던고딕 B" panose="02020603020101020101" pitchFamily="18" charset="-127"/>
              </a:rPr>
              <a:t>골프</a:t>
            </a:r>
            <a:r>
              <a:rPr lang="en-US" altLang="ko-KR" sz="2400" dirty="0">
                <a:solidFill>
                  <a:srgbClr val="FFC000"/>
                </a:solidFill>
                <a:latin typeface="Rix모던고딕 B" panose="02020603020101020101" pitchFamily="18" charset="-127"/>
                <a:ea typeface="Rix모던고딕 B" panose="02020603020101020101" pitchFamily="18" charset="-127"/>
              </a:rPr>
              <a:t>)</a:t>
            </a:r>
            <a:r>
              <a:rPr lang="ko-KR" altLang="en-US" sz="2400" dirty="0">
                <a:solidFill>
                  <a:srgbClr val="FFC000"/>
                </a:solidFill>
                <a:latin typeface="Rix모던고딕 B" panose="02020603020101020101" pitchFamily="18" charset="-127"/>
                <a:ea typeface="Rix모던고딕 B" panose="02020603020101020101" pitchFamily="18" charset="-127"/>
              </a:rPr>
              <a:t>이용권</a:t>
            </a:r>
            <a:r>
              <a:rPr lang="ko-KR" altLang="en-US" sz="2400" dirty="0">
                <a:solidFill>
                  <a:prstClr val="black">
                    <a:lumMod val="75000"/>
                    <a:lumOff val="25000"/>
                  </a:prstClr>
                </a:solidFill>
                <a:latin typeface="Rix모던고딕 B" panose="02020603020101020101" pitchFamily="18" charset="-127"/>
                <a:ea typeface="Rix모던고딕 B" panose="02020603020101020101" pitchFamily="18" charset="-127"/>
              </a:rPr>
              <a:t>을 </a:t>
            </a:r>
            <a:endParaRPr lang="en-US" altLang="ko-KR" sz="2400" dirty="0">
              <a:solidFill>
                <a:prstClr val="black">
                  <a:lumMod val="75000"/>
                  <a:lumOff val="25000"/>
                </a:prstClr>
              </a:solidFill>
              <a:latin typeface="Rix모던고딕 B" panose="02020603020101020101" pitchFamily="18" charset="-127"/>
              <a:ea typeface="Rix모던고딕 B" panose="02020603020101020101" pitchFamily="18" charset="-127"/>
            </a:endParaRPr>
          </a:p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ko-KR" altLang="en-US" sz="2400" dirty="0">
                <a:solidFill>
                  <a:prstClr val="black">
                    <a:lumMod val="75000"/>
                    <a:lumOff val="25000"/>
                  </a:prstClr>
                </a:solidFill>
                <a:latin typeface="Rix모던고딕 B" panose="02020603020101020101" pitchFamily="18" charset="-127"/>
                <a:ea typeface="Rix모던고딕 B" panose="02020603020101020101" pitchFamily="18" charset="-127"/>
              </a:rPr>
              <a:t>사주 등 특수관계인이 </a:t>
            </a:r>
            <a:r>
              <a:rPr lang="ko-KR" altLang="en-US" sz="2400" dirty="0">
                <a:solidFill>
                  <a:srgbClr val="FFC000"/>
                </a:solidFill>
                <a:latin typeface="Rix모던고딕 B" panose="02020603020101020101" pitchFamily="18" charset="-127"/>
                <a:ea typeface="Rix모던고딕 B" panose="02020603020101020101" pitchFamily="18" charset="-127"/>
              </a:rPr>
              <a:t>개인적 사용 목적</a:t>
            </a:r>
            <a:r>
              <a:rPr lang="ko-KR" altLang="en-US" sz="2400" dirty="0">
                <a:solidFill>
                  <a:prstClr val="black">
                    <a:lumMod val="75000"/>
                    <a:lumOff val="25000"/>
                  </a:prstClr>
                </a:solidFill>
                <a:latin typeface="Rix모던고딕 B" panose="02020603020101020101" pitchFamily="18" charset="-127"/>
                <a:ea typeface="Rix모던고딕 B" panose="02020603020101020101" pitchFamily="18" charset="-127"/>
              </a:rPr>
              <a:t>으로 </a:t>
            </a:r>
            <a:r>
              <a:rPr lang="ko-KR" altLang="en-US" sz="2400" dirty="0">
                <a:solidFill>
                  <a:srgbClr val="FFC000"/>
                </a:solidFill>
                <a:latin typeface="Rix모던고딕 B" panose="02020603020101020101" pitchFamily="18" charset="-127"/>
                <a:ea typeface="Rix모던고딕 B" panose="02020603020101020101" pitchFamily="18" charset="-127"/>
              </a:rPr>
              <a:t>취득</a:t>
            </a:r>
            <a:r>
              <a:rPr lang="ko-KR" altLang="en-US" sz="2400" dirty="0">
                <a:solidFill>
                  <a:prstClr val="black">
                    <a:lumMod val="75000"/>
                    <a:lumOff val="25000"/>
                  </a:prstClr>
                </a:solidFill>
                <a:latin typeface="Rix모던고딕 B" panose="02020603020101020101" pitchFamily="18" charset="-127"/>
                <a:ea typeface="Rix모던고딕 B" panose="02020603020101020101" pitchFamily="18" charset="-127"/>
              </a:rPr>
              <a:t>하여 법인자금 유출</a:t>
            </a:r>
            <a:r>
              <a:rPr kumimoji="0" lang="ko-KR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Rix모던고딕 B" panose="02020603020101020101" pitchFamily="18" charset="-127"/>
                <a:ea typeface="Rix모던고딕 B" panose="02020603020101020101" pitchFamily="18" charset="-127"/>
                <a:cs typeface="+mn-cs"/>
              </a:rPr>
              <a:t> </a:t>
            </a:r>
          </a:p>
        </p:txBody>
      </p:sp>
      <p:sp>
        <p:nvSpPr>
          <p:cNvPr id="19" name="직사각형 18">
            <a:extLst>
              <a:ext uri="{FF2B5EF4-FFF2-40B4-BE49-F238E27FC236}">
                <a16:creationId xmlns:a16="http://schemas.microsoft.com/office/drawing/2014/main" xmlns="" id="{6B87BF4F-F72A-454E-89FF-37D667F2277B}"/>
              </a:ext>
            </a:extLst>
          </p:cNvPr>
          <p:cNvSpPr/>
          <p:nvPr/>
        </p:nvSpPr>
        <p:spPr>
          <a:xfrm>
            <a:off x="781665" y="2509658"/>
            <a:ext cx="10628670" cy="2616889"/>
          </a:xfrm>
          <a:prstGeom prst="rect">
            <a:avLst/>
          </a:prstGeom>
          <a:noFill/>
          <a:ln w="6350" cap="rnd">
            <a:solidFill>
              <a:schemeClr val="bg1">
                <a:lumMod val="75000"/>
              </a:schemeClr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-윤고딕330" panose="02030504000101010101" pitchFamily="18" charset="-127"/>
              <a:ea typeface="-윤고딕330" panose="02030504000101010101" pitchFamily="18" charset="-127"/>
              <a:cs typeface="+mn-cs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xmlns="" id="{0C3B2198-1FDD-42D5-BC70-4E3E75054C3E}"/>
              </a:ext>
            </a:extLst>
          </p:cNvPr>
          <p:cNvSpPr txBox="1"/>
          <p:nvPr/>
        </p:nvSpPr>
        <p:spPr>
          <a:xfrm>
            <a:off x="801176" y="2530331"/>
            <a:ext cx="1062867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Rix모던고딕 B" panose="02020603020101020101" pitchFamily="18" charset="-127"/>
                <a:ea typeface="Rix모던고딕 B" panose="02020603020101020101" pitchFamily="18" charset="-127"/>
                <a:cs typeface="+mn-cs"/>
              </a:rPr>
              <a:t>㈜□□는 고가의 콘도회원권을 접대 및 복리후생 목적으로 취득</a:t>
            </a:r>
            <a:r>
              <a:rPr kumimoji="0" lang="en-US" altLang="ko-KR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Rix모던고딕 B" panose="02020603020101020101" pitchFamily="18" charset="-127"/>
                <a:ea typeface="Rix모던고딕 B" panose="02020603020101020101" pitchFamily="18" charset="-127"/>
                <a:cs typeface="+mn-cs"/>
              </a:rPr>
              <a:t>, </a:t>
            </a:r>
            <a:r>
              <a:rPr kumimoji="0" lang="ko-KR" altLang="en-US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Rix모던고딕 B" panose="02020603020101020101" pitchFamily="18" charset="-127"/>
                <a:ea typeface="Rix모던고딕 B" panose="02020603020101020101" pitchFamily="18" charset="-127"/>
                <a:cs typeface="+mn-cs"/>
              </a:rPr>
              <a:t>업무관련 자산으로 계상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xmlns="" id="{3B7E4C22-DEE0-4477-8E97-34DB76447ACF}"/>
              </a:ext>
            </a:extLst>
          </p:cNvPr>
          <p:cNvSpPr txBox="1"/>
          <p:nvPr/>
        </p:nvSpPr>
        <p:spPr>
          <a:xfrm>
            <a:off x="801177" y="5206243"/>
            <a:ext cx="10609158" cy="877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1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나눔명조 ExtraBold" panose="02020603020101020101" pitchFamily="18" charset="-127"/>
                <a:ea typeface="나눔명조 ExtraBold" panose="02020603020101020101" pitchFamily="18" charset="-127"/>
                <a:cs typeface="+mn-cs"/>
              </a:rPr>
              <a:t>손익계산서</a:t>
            </a:r>
            <a:r>
              <a:rPr kumimoji="0" lang="en-US" altLang="ko-KR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나눔명조 ExtraBold" panose="02020603020101020101" pitchFamily="18" charset="-127"/>
                <a:ea typeface="나눔명조 ExtraBold" panose="02020603020101020101" pitchFamily="18" charset="-127"/>
                <a:cs typeface="+mn-cs"/>
              </a:rPr>
              <a:t>, (</a:t>
            </a:r>
            <a:r>
              <a:rPr kumimoji="0" lang="ko-KR" alt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나눔명조 ExtraBold" panose="02020603020101020101" pitchFamily="18" charset="-127"/>
                <a:ea typeface="나눔명조 ExtraBold" panose="02020603020101020101" pitchFamily="18" charset="-127"/>
                <a:cs typeface="+mn-cs"/>
              </a:rPr>
              <a:t>분양ㆍ공사</a:t>
            </a:r>
            <a:r>
              <a:rPr kumimoji="0" lang="en-US" altLang="ko-KR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나눔명조 ExtraBold" panose="02020603020101020101" pitchFamily="18" charset="-127"/>
                <a:ea typeface="나눔명조 ExtraBold" panose="02020603020101020101" pitchFamily="18" charset="-127"/>
                <a:cs typeface="+mn-cs"/>
              </a:rPr>
              <a:t>)</a:t>
            </a:r>
            <a:r>
              <a:rPr kumimoji="0" lang="ko-KR" alt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나눔명조 ExtraBold" panose="02020603020101020101" pitchFamily="18" charset="-127"/>
                <a:ea typeface="나눔명조 ExtraBold" panose="02020603020101020101" pitchFamily="18" charset="-127"/>
                <a:cs typeface="+mn-cs"/>
              </a:rPr>
              <a:t>원가명세서</a:t>
            </a:r>
            <a:r>
              <a:rPr kumimoji="0" lang="en-US" altLang="ko-KR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나눔명조 ExtraBold" panose="02020603020101020101" pitchFamily="18" charset="-127"/>
                <a:ea typeface="나눔명조 ExtraBold" panose="02020603020101020101" pitchFamily="18" charset="-127"/>
                <a:cs typeface="+mn-cs"/>
              </a:rPr>
              <a:t>, </a:t>
            </a:r>
            <a:r>
              <a:rPr kumimoji="0" lang="ko-KR" alt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나눔명조 ExtraBold" panose="02020603020101020101" pitchFamily="18" charset="-127"/>
                <a:ea typeface="나눔명조 ExtraBold" panose="02020603020101020101" pitchFamily="18" charset="-127"/>
                <a:cs typeface="+mn-cs"/>
              </a:rPr>
              <a:t>전자세금계산서 분석</a:t>
            </a:r>
            <a:endParaRPr kumimoji="0" lang="en-US" altLang="ko-KR" sz="2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나눔명조 ExtraBold" panose="02020603020101020101" pitchFamily="18" charset="-127"/>
              <a:ea typeface="나눔명조 ExtraBold" panose="02020603020101020101" pitchFamily="18" charset="-127"/>
              <a:cs typeface="+mn-cs"/>
            </a:endParaRPr>
          </a:p>
          <a:p>
            <a:pPr marL="0" marR="0" lvl="0" indent="0" algn="ctr" defTabSz="914400" rtl="0" eaLnBrk="1" fontAlgn="auto" latinLnBrk="1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Rix모던고딕 EB" panose="02020603020101020101" pitchFamily="18" charset="-127"/>
                <a:ea typeface="Rix모던고딕 EB" panose="02020603020101020101" pitchFamily="18" charset="-127"/>
                <a:cs typeface="+mn-cs"/>
              </a:rPr>
              <a:t>부동산업 적용하여 </a:t>
            </a:r>
            <a:r>
              <a:rPr kumimoji="0" lang="ko-KR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Rix모던고딕 EB" panose="02020603020101020101" pitchFamily="18" charset="-127"/>
                <a:ea typeface="Rix모던고딕 EB" panose="02020603020101020101" pitchFamily="18" charset="-127"/>
                <a:cs typeface="+mn-cs"/>
              </a:rPr>
              <a:t>이월결손금 한도초과 부인 </a:t>
            </a:r>
            <a:r>
              <a:rPr kumimoji="0" lang="ko-KR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Rix모던고딕 EB" panose="02020603020101020101" pitchFamily="18" charset="-127"/>
                <a:ea typeface="Rix모던고딕 EB" panose="02020603020101020101" pitchFamily="18" charset="-127"/>
                <a:cs typeface="+mn-cs"/>
              </a:rPr>
              <a:t>법인세 등 </a:t>
            </a:r>
            <a:r>
              <a:rPr kumimoji="0" lang="en-US" altLang="ko-KR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Rix모던고딕 EB" panose="02020603020101020101" pitchFamily="18" charset="-127"/>
                <a:ea typeface="Rix모던고딕 EB" panose="02020603020101020101" pitchFamily="18" charset="-127"/>
                <a:cs typeface="+mn-cs"/>
              </a:rPr>
              <a:t>0</a:t>
            </a:r>
            <a:r>
              <a:rPr kumimoji="0" lang="ko-KR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Rix모던고딕 EB" panose="02020603020101020101" pitchFamily="18" charset="-127"/>
                <a:ea typeface="Rix모던고딕 EB" panose="02020603020101020101" pitchFamily="18" charset="-127"/>
                <a:cs typeface="+mn-cs"/>
              </a:rPr>
              <a:t>억원 추징</a:t>
            </a:r>
          </a:p>
        </p:txBody>
      </p:sp>
      <p:pic>
        <p:nvPicPr>
          <p:cNvPr id="5" name="그림 4">
            <a:extLst>
              <a:ext uri="{FF2B5EF4-FFF2-40B4-BE49-F238E27FC236}">
                <a16:creationId xmlns:a16="http://schemas.microsoft.com/office/drawing/2014/main" xmlns="" id="{B42FF04D-4F55-43E4-B3D6-E6AE12739962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81133" y="3478513"/>
            <a:ext cx="886293" cy="869158"/>
          </a:xfrm>
          <a:prstGeom prst="rect">
            <a:avLst/>
          </a:prstGeom>
        </p:spPr>
      </p:pic>
      <p:grpSp>
        <p:nvGrpSpPr>
          <p:cNvPr id="25" name="그룹 24">
            <a:extLst>
              <a:ext uri="{FF2B5EF4-FFF2-40B4-BE49-F238E27FC236}">
                <a16:creationId xmlns:a16="http://schemas.microsoft.com/office/drawing/2014/main" xmlns="" id="{8EC1D936-A24D-4A1F-89FC-9C4412C2AC6C}"/>
              </a:ext>
            </a:extLst>
          </p:cNvPr>
          <p:cNvGrpSpPr/>
          <p:nvPr/>
        </p:nvGrpSpPr>
        <p:grpSpPr>
          <a:xfrm>
            <a:off x="9500551" y="3618633"/>
            <a:ext cx="1315946" cy="1064286"/>
            <a:chOff x="9080520" y="3781510"/>
            <a:chExt cx="1315946" cy="1064286"/>
          </a:xfrm>
        </p:grpSpPr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xmlns="" id="{CBCE693A-222E-40F8-AA11-E9A58F23D168}"/>
                </a:ext>
              </a:extLst>
            </p:cNvPr>
            <p:cNvSpPr txBox="1"/>
            <p:nvPr/>
          </p:nvSpPr>
          <p:spPr>
            <a:xfrm>
              <a:off x="9143641" y="4476464"/>
              <a:ext cx="1189703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ko-KR" altLang="en-US" dirty="0">
                  <a:solidFill>
                    <a:srgbClr val="1D4999"/>
                  </a:solidFill>
                  <a:latin typeface="나눔스퀘어 ExtraBold" panose="020B0600000101010101" pitchFamily="50" charset="-127"/>
                  <a:ea typeface="나눔스퀘어 ExtraBold" panose="020B0600000101010101" pitchFamily="50" charset="-127"/>
                </a:rPr>
                <a:t>국세청</a:t>
              </a:r>
            </a:p>
          </p:txBody>
        </p:sp>
        <p:pic>
          <p:nvPicPr>
            <p:cNvPr id="27" name="_x303253432" descr="EMB00002e20bf7f">
              <a:extLst>
                <a:ext uri="{FF2B5EF4-FFF2-40B4-BE49-F238E27FC236}">
                  <a16:creationId xmlns:a16="http://schemas.microsoft.com/office/drawing/2014/main" xmlns="" id="{2111432C-1B7E-4816-ABF5-E18B272CE921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7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29094" b="35388" l="40695" r="60907">
                          <a14:foregroundMark x1="48502" y1="30380" x2="48502" y2="30380"/>
                          <a14:foregroundMark x1="49059" y1="30148" x2="49059" y2="30148"/>
                          <a14:foregroundMark x1="49129" y1="29731" x2="49129" y2="29731"/>
                          <a14:foregroundMark x1="49059" y1="31169" x2="49059" y2="31169"/>
                          <a14:foregroundMark x1="48571" y1="31633" x2="48571" y2="31633"/>
                          <a14:foregroundMark x1="48223" y1="31262" x2="48223" y2="32004"/>
                          <a14:foregroundMark x1="47596" y1="32560" x2="50871" y2="32792"/>
                          <a14:foregroundMark x1="45714" y1="33395" x2="51986" y2="33349"/>
                          <a14:foregroundMark x1="52265" y1="30519" x2="52404" y2="31772"/>
                          <a14:foregroundMark x1="48571" y1="29777" x2="52195" y2="30241"/>
                          <a14:foregroundMark x1="48014" y1="29545" x2="48014" y2="29545"/>
                          <a14:foregroundMark x1="47247" y1="30473" x2="47247" y2="30473"/>
                          <a14:foregroundMark x1="44042" y1="32978" x2="44042" y2="32978"/>
                          <a14:foregroundMark x1="43693" y1="32560" x2="45505" y2="32468"/>
                          <a14:foregroundMark x1="44460" y1="33488" x2="45505" y2="32468"/>
                          <a14:foregroundMark x1="49756" y1="31030" x2="49756" y2="31030"/>
                          <a14:foregroundMark x1="49895" y1="30891" x2="49895" y2="30891"/>
                          <a14:foregroundMark x1="51498" y1="31122" x2="51498" y2="31122"/>
                          <a14:foregroundMark x1="53380" y1="31633" x2="53380" y2="31633"/>
                          <a14:foregroundMark x1="54146" y1="30473" x2="54146" y2="30473"/>
                          <a14:foregroundMark x1="55192" y1="30705" x2="55192" y2="30705"/>
                          <a14:foregroundMark x1="55192" y1="31169" x2="55192" y2="31169"/>
                          <a14:foregroundMark x1="55610" y1="33256" x2="55610" y2="33256"/>
                          <a14:foregroundMark x1="56655" y1="33766" x2="56655" y2="33766"/>
                          <a14:foregroundMark x1="54913" y1="32468" x2="54913" y2="32468"/>
                          <a14:foregroundMark x1="54913" y1="31725" x2="54913" y2="31725"/>
                          <a14:foregroundMark x1="56585" y1="31725" x2="56585" y2="31725"/>
                          <a14:foregroundMark x1="54913" y1="32746" x2="54913" y2="32746"/>
                          <a14:foregroundMark x1="54634" y1="33163" x2="54634" y2="33163"/>
                          <a14:foregroundMark x1="56864" y1="33349" x2="56864" y2="33349"/>
                          <a14:foregroundMark x1="56864" y1="33117" x2="56864" y2="33117"/>
                          <a14:foregroundMark x1="56864" y1="33673" x2="56864" y2="33673"/>
                          <a14:foregroundMark x1="56864" y1="33813" x2="56864" y2="33813"/>
                          <a14:foregroundMark x1="56794" y1="33766" x2="56794" y2="33766"/>
                          <a14:foregroundMark x1="45226" y1="33905" x2="45226" y2="33905"/>
                          <a14:foregroundMark x1="46760" y1="33673" x2="52125" y2="33673"/>
                          <a14:foregroundMark x1="45226" y1="33952" x2="53310" y2="33952"/>
                          <a14:foregroundMark x1="43136" y1="33952" x2="45087" y2="33952"/>
                          <a14:foregroundMark x1="52962" y1="34137" x2="54564" y2="34137"/>
                          <a14:foregroundMark x1="52613" y1="33998" x2="52962" y2="34184"/>
                          <a14:foregroundMark x1="54564" y1="34184" x2="55261" y2="33952"/>
                          <a14:foregroundMark x1="55261" y1="33998" x2="56725" y2="33998"/>
                          <a14:foregroundMark x1="56934" y1="32839" x2="56934" y2="33998"/>
                          <a14:foregroundMark x1="47666" y1="29174" x2="54007" y2="30334"/>
                          <a14:foregroundMark x1="53798" y1="30288" x2="54704" y2="30009"/>
                          <a14:foregroundMark x1="54774" y1="30009" x2="56864" y2="30473"/>
                          <a14:foregroundMark x1="56934" y1="30473" x2="56864" y2="30983"/>
                          <a14:foregroundMark x1="56934" y1="30844" x2="56934" y2="31122"/>
                          <a14:foregroundMark x1="57003" y1="31076" x2="57282" y2="31262"/>
                          <a14:foregroundMark x1="57003" y1="30983" x2="57282" y2="31308"/>
                          <a14:foregroundMark x1="57213" y1="31308" x2="57282" y2="32468"/>
                          <a14:foregroundMark x1="57282" y1="32560" x2="56864" y2="32839"/>
                          <a14:foregroundMark x1="46341" y1="29917" x2="47596" y2="29128"/>
                          <a14:foregroundMark x1="46341" y1="30009" x2="46411" y2="31679"/>
                          <a14:foregroundMark x1="44948" y1="31540" x2="46481" y2="31633"/>
                          <a14:foregroundMark x1="43066" y1="32236" x2="44948" y2="31540"/>
                          <a14:foregroundMark x1="42997" y1="32375" x2="42997" y2="33905"/>
                          <a14:foregroundMark x1="43066" y1="33998" x2="42997" y2="33952"/>
                          <a14:backgroundMark x1="46132" y1="31447" x2="46132" y2="31447"/>
                          <a14:backgroundMark x1="50801" y1="29545" x2="52474" y2="29870"/>
                          <a14:backgroundMark x1="50871" y1="29592" x2="52195" y2="29870"/>
                          <a14:backgroundMark x1="63972" y1="34230" x2="63972" y2="34230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2499" t="28797" r="42097" b="65563"/>
            <a:stretch/>
          </p:blipFill>
          <p:spPr bwMode="auto">
            <a:xfrm>
              <a:off x="9080520" y="3781510"/>
              <a:ext cx="1315946" cy="72351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7" name="그림 6">
            <a:extLst>
              <a:ext uri="{FF2B5EF4-FFF2-40B4-BE49-F238E27FC236}">
                <a16:creationId xmlns:a16="http://schemas.microsoft.com/office/drawing/2014/main" xmlns="" id="{B41E6476-F52B-48AA-ABB0-CEE05CEF28F6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7207" y="3371867"/>
            <a:ext cx="1194850" cy="1082464"/>
          </a:xfrm>
          <a:prstGeom prst="rect">
            <a:avLst/>
          </a:prstGeom>
        </p:spPr>
      </p:pic>
      <p:sp>
        <p:nvSpPr>
          <p:cNvPr id="30" name="TextBox 29">
            <a:extLst>
              <a:ext uri="{FF2B5EF4-FFF2-40B4-BE49-F238E27FC236}">
                <a16:creationId xmlns:a16="http://schemas.microsoft.com/office/drawing/2014/main" xmlns="" id="{B03CF1F2-0802-4F09-8B34-DDD48977DFFE}"/>
              </a:ext>
            </a:extLst>
          </p:cNvPr>
          <p:cNvSpPr txBox="1"/>
          <p:nvPr/>
        </p:nvSpPr>
        <p:spPr>
          <a:xfrm>
            <a:off x="5159286" y="4427983"/>
            <a:ext cx="172667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1D4999"/>
                </a:solidFill>
                <a:effectLst/>
                <a:uLnTx/>
                <a:uFillTx/>
                <a:latin typeface="나눔스퀘어 ExtraBold" panose="020B0600000101010101" pitchFamily="50" charset="-127"/>
                <a:ea typeface="나눔스퀘어 ExtraBold" panose="020B0600000101010101" pitchFamily="50" charset="-127"/>
              </a:rPr>
              <a:t>㈜□□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xmlns="" id="{CDC036F1-9A45-47E8-85D3-D6C99C1338E7}"/>
              </a:ext>
            </a:extLst>
          </p:cNvPr>
          <p:cNvSpPr txBox="1"/>
          <p:nvPr/>
        </p:nvSpPr>
        <p:spPr>
          <a:xfrm>
            <a:off x="1261359" y="4476622"/>
            <a:ext cx="189762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ko-KR" altLang="en-US" dirty="0">
                <a:solidFill>
                  <a:srgbClr val="1D4999"/>
                </a:solidFill>
                <a:latin typeface="나눔스퀘어 ExtraBold" panose="020B0600000101010101" pitchFamily="50" charset="-127"/>
                <a:ea typeface="나눔스퀘어 ExtraBold" panose="020B0600000101010101" pitchFamily="50" charset="-127"/>
              </a:rPr>
              <a:t>고가 콘도회원권</a:t>
            </a:r>
          </a:p>
        </p:txBody>
      </p:sp>
      <p:grpSp>
        <p:nvGrpSpPr>
          <p:cNvPr id="16" name="그룹 15">
            <a:extLst>
              <a:ext uri="{FF2B5EF4-FFF2-40B4-BE49-F238E27FC236}">
                <a16:creationId xmlns:a16="http://schemas.microsoft.com/office/drawing/2014/main" xmlns="" id="{A1063FD0-D066-4902-90BC-DD39450A742B}"/>
              </a:ext>
            </a:extLst>
          </p:cNvPr>
          <p:cNvGrpSpPr/>
          <p:nvPr/>
        </p:nvGrpSpPr>
        <p:grpSpPr>
          <a:xfrm>
            <a:off x="735108" y="5354135"/>
            <a:ext cx="10729017" cy="830997"/>
            <a:chOff x="726143" y="5228625"/>
            <a:chExt cx="10729017" cy="830997"/>
          </a:xfrm>
        </p:grpSpPr>
        <p:sp>
          <p:nvSpPr>
            <p:cNvPr id="2" name="사각형: 둥근 모서리 1">
              <a:extLst>
                <a:ext uri="{FF2B5EF4-FFF2-40B4-BE49-F238E27FC236}">
                  <a16:creationId xmlns:a16="http://schemas.microsoft.com/office/drawing/2014/main" xmlns="" id="{80E55933-1CF2-4367-94E8-4CF5C9F1BA79}"/>
                </a:ext>
              </a:extLst>
            </p:cNvPr>
            <p:cNvSpPr/>
            <p:nvPr/>
          </p:nvSpPr>
          <p:spPr>
            <a:xfrm>
              <a:off x="726143" y="5228625"/>
              <a:ext cx="10729017" cy="830997"/>
            </a:xfrm>
            <a:prstGeom prst="roundRect">
              <a:avLst/>
            </a:prstGeom>
            <a:solidFill>
              <a:schemeClr val="accent2">
                <a:lumMod val="40000"/>
                <a:lumOff val="6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pic>
          <p:nvPicPr>
            <p:cNvPr id="32" name="그림 31">
              <a:extLst>
                <a:ext uri="{FF2B5EF4-FFF2-40B4-BE49-F238E27FC236}">
                  <a16:creationId xmlns:a16="http://schemas.microsoft.com/office/drawing/2014/main" xmlns="" id="{B173227D-82F0-4FCC-A853-F181E5BD0263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93907" y="5349739"/>
              <a:ext cx="630187" cy="630187"/>
            </a:xfrm>
            <a:prstGeom prst="rect">
              <a:avLst/>
            </a:prstGeom>
          </p:spPr>
        </p:pic>
        <p:sp>
          <p:nvSpPr>
            <p:cNvPr id="3" name="TextBox 2">
              <a:extLst>
                <a:ext uri="{FF2B5EF4-FFF2-40B4-BE49-F238E27FC236}">
                  <a16:creationId xmlns:a16="http://schemas.microsoft.com/office/drawing/2014/main" xmlns="" id="{95C9AFAD-37B9-458C-8E3A-C8813B1C12BD}"/>
                </a:ext>
              </a:extLst>
            </p:cNvPr>
            <p:cNvSpPr txBox="1"/>
            <p:nvPr/>
          </p:nvSpPr>
          <p:spPr>
            <a:xfrm>
              <a:off x="1655808" y="5282415"/>
              <a:ext cx="9727632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spcBef>
                  <a:spcPts val="600"/>
                </a:spcBef>
              </a:pPr>
              <a:r>
                <a:rPr lang="ko-KR" altLang="en-US" dirty="0">
                  <a:latin typeface="에스코어 드림 7 ExtraBold" panose="020B0803030302020204" pitchFamily="34" charset="-127"/>
                  <a:ea typeface="에스코어 드림 7 ExtraBold" panose="020B0803030302020204" pitchFamily="34" charset="-127"/>
                </a:rPr>
                <a:t>시설물 숙박내역 등을 수집</a:t>
              </a:r>
              <a:r>
                <a:rPr lang="en-US" altLang="ko-KR" dirty="0">
                  <a:latin typeface="맑은 고딕" panose="020B0503020000020004" pitchFamily="50" charset="-127"/>
                  <a:ea typeface="맑은 고딕" panose="020B0503020000020004" pitchFamily="50" charset="-127"/>
                </a:rPr>
                <a:t>•</a:t>
              </a:r>
              <a:r>
                <a:rPr lang="ko-KR" altLang="en-US" dirty="0">
                  <a:latin typeface="에스코어 드림 7 ExtraBold" panose="020B0803030302020204" pitchFamily="34" charset="-127"/>
                  <a:ea typeface="에스코어 드림 7 ExtraBold" panose="020B0803030302020204" pitchFamily="34" charset="-127"/>
                </a:rPr>
                <a:t>분석</a:t>
              </a:r>
              <a:endParaRPr lang="en-US" altLang="ko-KR" dirty="0">
                <a:latin typeface="에스코어 드림 7 ExtraBold" panose="020B0803030302020204" pitchFamily="34" charset="-127"/>
                <a:ea typeface="에스코어 드림 7 ExtraBold" panose="020B0803030302020204" pitchFamily="34" charset="-127"/>
              </a:endParaRPr>
            </a:p>
            <a:p>
              <a:pPr algn="ctr">
                <a:spcBef>
                  <a:spcPts val="600"/>
                </a:spcBef>
              </a:pPr>
              <a:r>
                <a:rPr lang="ko-KR" altLang="en-US" sz="2100" dirty="0">
                  <a:solidFill>
                    <a:srgbClr val="0099CC"/>
                  </a:solidFill>
                  <a:latin typeface="에스코어 드림 7 ExtraBold" panose="020B0803030302020204" pitchFamily="34" charset="-127"/>
                  <a:ea typeface="에스코어 드림 7 ExtraBold" panose="020B0803030302020204" pitchFamily="34" charset="-127"/>
                </a:rPr>
                <a:t>업무무관 자산</a:t>
              </a:r>
              <a:r>
                <a:rPr lang="ko-KR" altLang="en-US" sz="2100" dirty="0">
                  <a:latin typeface="에스코어 드림 7 ExtraBold" panose="020B0803030302020204" pitchFamily="34" charset="-127"/>
                  <a:ea typeface="에스코어 드림 7 ExtraBold" panose="020B0803030302020204" pitchFamily="34" charset="-127"/>
                </a:rPr>
                <a:t>에 대해 </a:t>
              </a:r>
              <a:r>
                <a:rPr lang="ko-KR" altLang="en-US" sz="2100" dirty="0" err="1">
                  <a:latin typeface="에스코어 드림 7 ExtraBold" panose="020B0803030302020204" pitchFamily="34" charset="-127"/>
                  <a:ea typeface="에스코어 드림 7 ExtraBold" panose="020B0803030302020204" pitchFamily="34" charset="-127"/>
                </a:rPr>
                <a:t>매입세액불공제</a:t>
              </a:r>
              <a:r>
                <a:rPr lang="en-US" altLang="ko-KR" sz="2100" dirty="0">
                  <a:latin typeface="에스코어 드림 7 ExtraBold" panose="020B0803030302020204" pitchFamily="34" charset="-127"/>
                  <a:ea typeface="에스코어 드림 7 ExtraBold" panose="020B0803030302020204" pitchFamily="34" charset="-127"/>
                </a:rPr>
                <a:t>•</a:t>
              </a:r>
              <a:r>
                <a:rPr lang="ko-KR" altLang="en-US" sz="2100" dirty="0">
                  <a:latin typeface="에스코어 드림 7 ExtraBold" panose="020B0803030302020204" pitchFamily="34" charset="-127"/>
                  <a:ea typeface="에스코어 드림 7 ExtraBold" panose="020B0803030302020204" pitchFamily="34" charset="-127"/>
                </a:rPr>
                <a:t>관리비용 부인하여 법인세 등 </a:t>
              </a:r>
              <a:r>
                <a:rPr lang="en-US" altLang="ko-KR" sz="2100" dirty="0">
                  <a:latin typeface="에스코어 드림 7 ExtraBold" panose="020B0803030302020204" pitchFamily="34" charset="-127"/>
                  <a:ea typeface="에스코어 드림 7 ExtraBold" panose="020B0803030302020204" pitchFamily="34" charset="-127"/>
                </a:rPr>
                <a:t>0</a:t>
              </a:r>
              <a:r>
                <a:rPr lang="ko-KR" altLang="en-US" sz="2100" dirty="0">
                  <a:latin typeface="에스코어 드림 7 ExtraBold" panose="020B0803030302020204" pitchFamily="34" charset="-127"/>
                  <a:ea typeface="에스코어 드림 7 ExtraBold" panose="020B0803030302020204" pitchFamily="34" charset="-127"/>
                </a:rPr>
                <a:t>억원 추징</a:t>
              </a:r>
            </a:p>
          </p:txBody>
        </p:sp>
      </p:grpSp>
      <p:cxnSp>
        <p:nvCxnSpPr>
          <p:cNvPr id="8" name="직선 화살표 연결선 7">
            <a:extLst>
              <a:ext uri="{FF2B5EF4-FFF2-40B4-BE49-F238E27FC236}">
                <a16:creationId xmlns:a16="http://schemas.microsoft.com/office/drawing/2014/main" xmlns="" id="{85F0318F-18FE-4518-8DE4-444A83CA2ED7}"/>
              </a:ext>
            </a:extLst>
          </p:cNvPr>
          <p:cNvCxnSpPr/>
          <p:nvPr/>
        </p:nvCxnSpPr>
        <p:spPr>
          <a:xfrm>
            <a:off x="2918279" y="4021196"/>
            <a:ext cx="2321321" cy="0"/>
          </a:xfrm>
          <a:prstGeom prst="straightConnector1">
            <a:avLst/>
          </a:prstGeom>
          <a:ln w="38100">
            <a:prstDash val="sysDash"/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직선 화살표 연결선 10">
            <a:extLst>
              <a:ext uri="{FF2B5EF4-FFF2-40B4-BE49-F238E27FC236}">
                <a16:creationId xmlns:a16="http://schemas.microsoft.com/office/drawing/2014/main" xmlns="" id="{984520D7-68FC-4467-AB81-14FF68E1392E}"/>
              </a:ext>
            </a:extLst>
          </p:cNvPr>
          <p:cNvCxnSpPr/>
          <p:nvPr/>
        </p:nvCxnSpPr>
        <p:spPr>
          <a:xfrm>
            <a:off x="6876923" y="4021196"/>
            <a:ext cx="2364711" cy="0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>
            <a:extLst>
              <a:ext uri="{FF2B5EF4-FFF2-40B4-BE49-F238E27FC236}">
                <a16:creationId xmlns:a16="http://schemas.microsoft.com/office/drawing/2014/main" xmlns="" id="{6C7CF7BF-66AF-485E-9F7E-841CABDAC3A5}"/>
              </a:ext>
            </a:extLst>
          </p:cNvPr>
          <p:cNvSpPr txBox="1"/>
          <p:nvPr/>
        </p:nvSpPr>
        <p:spPr>
          <a:xfrm>
            <a:off x="3107854" y="3339356"/>
            <a:ext cx="196009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altLang="en-US" sz="1600" dirty="0">
                <a:latin typeface="에스코어 드림 4 Regular" panose="020B0503030302020204" pitchFamily="34" charset="-127"/>
                <a:ea typeface="에스코어 드림 4 Regular" panose="020B0503030302020204" pitchFamily="34" charset="-127"/>
              </a:rPr>
              <a:t>법인 명의 </a:t>
            </a:r>
            <a:endParaRPr lang="en-US" altLang="ko-KR" sz="1600" dirty="0">
              <a:latin typeface="에스코어 드림 4 Regular" panose="020B0503030302020204" pitchFamily="34" charset="-127"/>
              <a:ea typeface="에스코어 드림 4 Regular" panose="020B0503030302020204" pitchFamily="34" charset="-127"/>
            </a:endParaRPr>
          </a:p>
          <a:p>
            <a:pPr algn="ctr"/>
            <a:r>
              <a:rPr lang="ko-KR" altLang="en-US" sz="1600" dirty="0">
                <a:latin typeface="에스코어 드림 4 Regular" panose="020B0503030302020204" pitchFamily="34" charset="-127"/>
                <a:ea typeface="에스코어 드림 4 Regular" panose="020B0503030302020204" pitchFamily="34" charset="-127"/>
              </a:rPr>
              <a:t>회원권 취득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xmlns="" id="{A9CE52D1-3181-4755-A599-BB3EB257AAF8}"/>
              </a:ext>
            </a:extLst>
          </p:cNvPr>
          <p:cNvSpPr txBox="1"/>
          <p:nvPr/>
        </p:nvSpPr>
        <p:spPr>
          <a:xfrm>
            <a:off x="6945350" y="3357283"/>
            <a:ext cx="215610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altLang="en-US" sz="1600" dirty="0">
                <a:latin typeface="에스코어 드림 4 Regular" panose="020B0503030302020204" pitchFamily="34" charset="-127"/>
                <a:ea typeface="에스코어 드림 4 Regular" panose="020B0503030302020204" pitchFamily="34" charset="-127"/>
              </a:rPr>
              <a:t>매입세액공제</a:t>
            </a:r>
            <a:r>
              <a:rPr lang="en-US" altLang="ko-KR" sz="1600" dirty="0">
                <a:latin typeface="에스코어 드림 4 Regular" panose="020B0503030302020204" pitchFamily="34" charset="-127"/>
                <a:ea typeface="에스코어 드림 4 Regular" panose="020B0503030302020204" pitchFamily="34" charset="-127"/>
              </a:rPr>
              <a:t>,</a:t>
            </a:r>
          </a:p>
          <a:p>
            <a:pPr algn="ctr"/>
            <a:r>
              <a:rPr lang="ko-KR" altLang="en-US" sz="1600" dirty="0">
                <a:latin typeface="에스코어 드림 4 Regular" panose="020B0503030302020204" pitchFamily="34" charset="-127"/>
                <a:ea typeface="에스코어 드림 4 Regular" panose="020B0503030302020204" pitchFamily="34" charset="-127"/>
              </a:rPr>
              <a:t>유지관리비 손금처리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xmlns="" id="{FF56957C-41FF-4655-BACE-58851CD8FB86}"/>
              </a:ext>
            </a:extLst>
          </p:cNvPr>
          <p:cNvSpPr txBox="1"/>
          <p:nvPr/>
        </p:nvSpPr>
        <p:spPr>
          <a:xfrm>
            <a:off x="10118727" y="1348736"/>
            <a:ext cx="200425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1200" dirty="0">
                <a:solidFill>
                  <a:schemeClr val="bg1"/>
                </a:solidFill>
                <a:latin typeface="에스코어 드림 6 Bold" panose="020B0703030302020204" pitchFamily="34" charset="-127"/>
                <a:ea typeface="에스코어 드림 6 Bold" panose="020B0703030302020204" pitchFamily="34" charset="-127"/>
              </a:rPr>
              <a:t>신고내용확인 및 조사사례</a:t>
            </a:r>
            <a:endParaRPr lang="ko-KR" altLang="en-US" dirty="0">
              <a:solidFill>
                <a:schemeClr val="bg1"/>
              </a:solidFill>
              <a:latin typeface="에스코어 드림 6 Bold" panose="020B0703030302020204" pitchFamily="34" charset="-127"/>
              <a:ea typeface="에스코어 드림 6 Bold" panose="020B0703030302020204" pitchFamily="34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15763563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그림 8">
            <a:extLst>
              <a:ext uri="{FF2B5EF4-FFF2-40B4-BE49-F238E27FC236}">
                <a16:creationId xmlns:a16="http://schemas.microsoft.com/office/drawing/2014/main" xmlns="" id="{3B1A5D79-5902-41C8-BAED-76B0149ED52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848" b="16848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3" name="사각형: 둥근 모서리 12">
            <a:extLst>
              <a:ext uri="{FF2B5EF4-FFF2-40B4-BE49-F238E27FC236}">
                <a16:creationId xmlns:a16="http://schemas.microsoft.com/office/drawing/2014/main" xmlns="" id="{B0AAEF71-D79C-4536-A1D5-3BE6B62106F3}"/>
              </a:ext>
            </a:extLst>
          </p:cNvPr>
          <p:cNvSpPr/>
          <p:nvPr/>
        </p:nvSpPr>
        <p:spPr>
          <a:xfrm>
            <a:off x="195654" y="614106"/>
            <a:ext cx="11788030" cy="5796236"/>
          </a:xfrm>
          <a:prstGeom prst="roundRect">
            <a:avLst>
              <a:gd name="adj" fmla="val 3684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dirty="0">
                <a:solidFill>
                  <a:srgbClr val="0A1834"/>
                </a:solidFill>
              </a:rPr>
              <a:t>		</a:t>
            </a:r>
          </a:p>
          <a:p>
            <a:pPr algn="ctr"/>
            <a:r>
              <a:rPr lang="en-US" altLang="ko-KR" dirty="0">
                <a:solidFill>
                  <a:srgbClr val="0A1834"/>
                </a:solidFill>
              </a:rPr>
              <a:t>							</a:t>
            </a:r>
            <a:endParaRPr lang="ko-KR" altLang="en-US" dirty="0">
              <a:solidFill>
                <a:srgbClr val="0A1834"/>
              </a:solidFill>
            </a:endParaRPr>
          </a:p>
        </p:txBody>
      </p:sp>
      <p:pic>
        <p:nvPicPr>
          <p:cNvPr id="4" name="그림 3">
            <a:extLst>
              <a:ext uri="{FF2B5EF4-FFF2-40B4-BE49-F238E27FC236}">
                <a16:creationId xmlns:a16="http://schemas.microsoft.com/office/drawing/2014/main" xmlns="" id="{C9BCA64D-037A-49F7-A300-3CB2DC9B6C0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212245" y="0"/>
            <a:ext cx="1785671" cy="552517"/>
          </a:xfrm>
          <a:prstGeom prst="rect">
            <a:avLst/>
          </a:prstGeom>
        </p:spPr>
      </p:pic>
      <p:pic>
        <p:nvPicPr>
          <p:cNvPr id="14" name="그림 13">
            <a:extLst>
              <a:ext uri="{FF2B5EF4-FFF2-40B4-BE49-F238E27FC236}">
                <a16:creationId xmlns:a16="http://schemas.microsoft.com/office/drawing/2014/main" xmlns="" id="{0D9592AB-2BA6-4E77-9EDF-C43A691759C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07896" y="6459624"/>
            <a:ext cx="1525434" cy="355996"/>
          </a:xfrm>
          <a:prstGeom prst="rect">
            <a:avLst/>
          </a:prstGeom>
        </p:spPr>
      </p:pic>
      <p:sp>
        <p:nvSpPr>
          <p:cNvPr id="37" name="TextBox 36">
            <a:extLst>
              <a:ext uri="{FF2B5EF4-FFF2-40B4-BE49-F238E27FC236}">
                <a16:creationId xmlns:a16="http://schemas.microsoft.com/office/drawing/2014/main" xmlns="" id="{3A8C9166-5D9C-4CD9-9582-0B9841FC481C}"/>
              </a:ext>
            </a:extLst>
          </p:cNvPr>
          <p:cNvSpPr txBox="1"/>
          <p:nvPr/>
        </p:nvSpPr>
        <p:spPr>
          <a:xfrm>
            <a:off x="10879671" y="1407459"/>
            <a:ext cx="150582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1200" dirty="0">
                <a:solidFill>
                  <a:schemeClr val="bg1"/>
                </a:solidFill>
                <a:latin typeface="에스코어 드림 6 Bold" panose="020B0703030302020204" pitchFamily="34" charset="-127"/>
                <a:ea typeface="에스코어 드림 6 Bold" panose="020B0703030302020204" pitchFamily="34" charset="-127"/>
              </a:rPr>
              <a:t>세정지원 방안</a:t>
            </a:r>
            <a:endParaRPr lang="ko-KR" altLang="en-US" dirty="0">
              <a:solidFill>
                <a:schemeClr val="bg1"/>
              </a:solidFill>
              <a:latin typeface="에스코어 드림 6 Bold" panose="020B0703030302020204" pitchFamily="34" charset="-127"/>
              <a:ea typeface="에스코어 드림 6 Bold" panose="020B0703030302020204" pitchFamily="34" charset="-127"/>
            </a:endParaRPr>
          </a:p>
        </p:txBody>
      </p:sp>
      <p:grpSp>
        <p:nvGrpSpPr>
          <p:cNvPr id="80" name="그룹 79">
            <a:extLst>
              <a:ext uri="{FF2B5EF4-FFF2-40B4-BE49-F238E27FC236}">
                <a16:creationId xmlns:a16="http://schemas.microsoft.com/office/drawing/2014/main" xmlns="" id="{F11AF6BA-C012-4C15-ADE7-319A35B9B795}"/>
              </a:ext>
            </a:extLst>
          </p:cNvPr>
          <p:cNvGrpSpPr/>
          <p:nvPr/>
        </p:nvGrpSpPr>
        <p:grpSpPr>
          <a:xfrm>
            <a:off x="2159252" y="812975"/>
            <a:ext cx="9826567" cy="795757"/>
            <a:chOff x="2159252" y="871698"/>
            <a:chExt cx="9826567" cy="795757"/>
          </a:xfrm>
        </p:grpSpPr>
        <p:grpSp>
          <p:nvGrpSpPr>
            <p:cNvPr id="82" name="Group 27">
              <a:extLst>
                <a:ext uri="{FF2B5EF4-FFF2-40B4-BE49-F238E27FC236}">
                  <a16:creationId xmlns:a16="http://schemas.microsoft.com/office/drawing/2014/main" xmlns="" id="{6860AD1B-AFBB-454C-85E4-95DB6CE39FBE}"/>
                </a:ext>
              </a:extLst>
            </p:cNvPr>
            <p:cNvGrpSpPr/>
            <p:nvPr/>
          </p:nvGrpSpPr>
          <p:grpSpPr>
            <a:xfrm>
              <a:off x="3910467" y="871698"/>
              <a:ext cx="8075352" cy="795757"/>
              <a:chOff x="4605654" y="1824853"/>
              <a:chExt cx="6566322" cy="811606"/>
            </a:xfrm>
          </p:grpSpPr>
          <p:sp>
            <p:nvSpPr>
              <p:cNvPr id="86" name="Rectangle 28">
                <a:extLst>
                  <a:ext uri="{FF2B5EF4-FFF2-40B4-BE49-F238E27FC236}">
                    <a16:creationId xmlns:a16="http://schemas.microsoft.com/office/drawing/2014/main" xmlns="" id="{C14A02B2-ED7D-4653-976E-3D463CFE6ED3}"/>
                  </a:ext>
                </a:extLst>
              </p:cNvPr>
              <p:cNvSpPr/>
              <p:nvPr/>
            </p:nvSpPr>
            <p:spPr>
              <a:xfrm>
                <a:off x="4780729" y="2174794"/>
                <a:ext cx="6391247" cy="461665"/>
              </a:xfrm>
              <a:prstGeom prst="rect">
                <a:avLst/>
              </a:prstGeom>
              <a:solidFill>
                <a:srgbClr val="7C7C7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r>
                  <a:rPr lang="ko-KR" altLang="en-US" sz="2000" dirty="0">
                    <a:latin typeface="에스코어 드림 6 Bold" panose="020B0703030302020204" pitchFamily="34" charset="-127"/>
                    <a:ea typeface="에스코어 드림 6 Bold" panose="020B0703030302020204" pitchFamily="34" charset="-127"/>
                  </a:rPr>
                  <a:t>           최저한세 적용대상 공제감면세액의 </a:t>
                </a:r>
                <a:r>
                  <a:rPr lang="ko-KR" altLang="en-US" sz="2000" dirty="0" err="1">
                    <a:latin typeface="에스코어 드림 6 Bold" panose="020B0703030302020204" pitchFamily="34" charset="-127"/>
                    <a:ea typeface="에스코어 드림 6 Bold" panose="020B0703030302020204" pitchFamily="34" charset="-127"/>
                  </a:rPr>
                  <a:t>농특세</a:t>
                </a:r>
                <a:endParaRPr lang="en-US" sz="2000" dirty="0">
                  <a:latin typeface="에스코어 드림 6 Bold" panose="020B0703030302020204" pitchFamily="34" charset="-127"/>
                  <a:ea typeface="에스코어 드림 6 Bold" panose="020B0703030302020204" pitchFamily="34" charset="-127"/>
                </a:endParaRPr>
              </a:p>
            </p:txBody>
          </p:sp>
          <p:sp>
            <p:nvSpPr>
              <p:cNvPr id="87" name="Parallelogram 31">
                <a:extLst>
                  <a:ext uri="{FF2B5EF4-FFF2-40B4-BE49-F238E27FC236}">
                    <a16:creationId xmlns:a16="http://schemas.microsoft.com/office/drawing/2014/main" xmlns="" id="{83B26E31-76B3-40FC-9726-ED67ED594041}"/>
                  </a:ext>
                </a:extLst>
              </p:cNvPr>
              <p:cNvSpPr/>
              <p:nvPr/>
            </p:nvSpPr>
            <p:spPr>
              <a:xfrm rot="5400000" flipH="1">
                <a:off x="4636437" y="1996338"/>
                <a:ext cx="777696" cy="489893"/>
              </a:xfrm>
              <a:prstGeom prst="parallelogram">
                <a:avLst>
                  <a:gd name="adj" fmla="val 55606"/>
                </a:avLst>
              </a:prstGeom>
              <a:solidFill>
                <a:srgbClr val="C9C9C9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8" name="Arrow: Pentagon 29">
                <a:extLst>
                  <a:ext uri="{FF2B5EF4-FFF2-40B4-BE49-F238E27FC236}">
                    <a16:creationId xmlns:a16="http://schemas.microsoft.com/office/drawing/2014/main" xmlns="" id="{0F4D7DB0-C2FF-45CA-84D4-790B40D8175D}"/>
                  </a:ext>
                </a:extLst>
              </p:cNvPr>
              <p:cNvSpPr/>
              <p:nvPr/>
            </p:nvSpPr>
            <p:spPr>
              <a:xfrm flipH="1">
                <a:off x="4605654" y="1838843"/>
                <a:ext cx="668642" cy="452912"/>
              </a:xfrm>
              <a:prstGeom prst="homePlate">
                <a:avLst>
                  <a:gd name="adj" fmla="val 43906"/>
                </a:avLst>
              </a:prstGeom>
              <a:solidFill>
                <a:schemeClr val="accent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89" name="TextBox 88">
                <a:extLst>
                  <a:ext uri="{FF2B5EF4-FFF2-40B4-BE49-F238E27FC236}">
                    <a16:creationId xmlns:a16="http://schemas.microsoft.com/office/drawing/2014/main" xmlns="" id="{DC757DF6-89C8-471B-A4D9-8BC5E7B7A466}"/>
                  </a:ext>
                </a:extLst>
              </p:cNvPr>
              <p:cNvSpPr txBox="1"/>
              <p:nvPr/>
            </p:nvSpPr>
            <p:spPr>
              <a:xfrm>
                <a:off x="4758354" y="1824853"/>
                <a:ext cx="489894" cy="47086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altLang="ko-KR" sz="2400" b="1" dirty="0">
                    <a:solidFill>
                      <a:schemeClr val="bg1"/>
                    </a:solidFill>
                    <a:latin typeface="맑은 고딕" panose="020B0503020000020004" pitchFamily="50" charset="-127"/>
                    <a:ea typeface="맑은 고딕" panose="020B0503020000020004" pitchFamily="50" charset="-127"/>
                    <a:cs typeface="Arial" pitchFamily="34" charset="0"/>
                  </a:rPr>
                  <a:t>Ⅰ</a:t>
                </a:r>
                <a:endParaRPr lang="ko-KR" altLang="en-US" sz="2400" b="1" dirty="0">
                  <a:solidFill>
                    <a:schemeClr val="bg1"/>
                  </a:solidFill>
                  <a:cs typeface="Arial" pitchFamily="34" charset="0"/>
                </a:endParaRPr>
              </a:p>
            </p:txBody>
          </p:sp>
        </p:grpSp>
        <p:grpSp>
          <p:nvGrpSpPr>
            <p:cNvPr id="83" name="그룹 82">
              <a:extLst>
                <a:ext uri="{FF2B5EF4-FFF2-40B4-BE49-F238E27FC236}">
                  <a16:creationId xmlns:a16="http://schemas.microsoft.com/office/drawing/2014/main" xmlns="" id="{3E33EC9A-3945-4B8A-BF12-D07B46AF2615}"/>
                </a:ext>
              </a:extLst>
            </p:cNvPr>
            <p:cNvGrpSpPr/>
            <p:nvPr/>
          </p:nvGrpSpPr>
          <p:grpSpPr>
            <a:xfrm>
              <a:off x="2159252" y="885415"/>
              <a:ext cx="2571331" cy="444066"/>
              <a:chOff x="2159252" y="885415"/>
              <a:chExt cx="2571331" cy="444066"/>
            </a:xfrm>
          </p:grpSpPr>
          <p:sp>
            <p:nvSpPr>
              <p:cNvPr id="84" name="Arrow: Pentagon 29">
                <a:extLst>
                  <a:ext uri="{FF2B5EF4-FFF2-40B4-BE49-F238E27FC236}">
                    <a16:creationId xmlns:a16="http://schemas.microsoft.com/office/drawing/2014/main" xmlns="" id="{FE6691BF-DB78-4786-958F-06BF48756ACB}"/>
                  </a:ext>
                </a:extLst>
              </p:cNvPr>
              <p:cNvSpPr/>
              <p:nvPr/>
            </p:nvSpPr>
            <p:spPr>
              <a:xfrm flipH="1">
                <a:off x="2159252" y="885415"/>
                <a:ext cx="2571331" cy="444066"/>
              </a:xfrm>
              <a:prstGeom prst="homePlate">
                <a:avLst>
                  <a:gd name="adj" fmla="val 43906"/>
                </a:avLst>
              </a:prstGeom>
              <a:solidFill>
                <a:srgbClr val="A5A5A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85" name="TextBox 84">
                <a:extLst>
                  <a:ext uri="{FF2B5EF4-FFF2-40B4-BE49-F238E27FC236}">
                    <a16:creationId xmlns:a16="http://schemas.microsoft.com/office/drawing/2014/main" xmlns="" id="{B2F03029-1759-43EA-A6E0-767736B86758}"/>
                  </a:ext>
                </a:extLst>
              </p:cNvPr>
              <p:cNvSpPr txBox="1"/>
              <p:nvPr/>
            </p:nvSpPr>
            <p:spPr>
              <a:xfrm>
                <a:off x="2416029" y="922032"/>
                <a:ext cx="2162291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altLang="ko-KR" b="1" dirty="0">
                    <a:solidFill>
                      <a:schemeClr val="bg1"/>
                    </a:solidFill>
                    <a:latin typeface="맑은 고딕" panose="020B0503020000020004" pitchFamily="50" charset="-127"/>
                    <a:ea typeface="맑은 고딕" panose="020B0503020000020004" pitchFamily="50" charset="-127"/>
                    <a:cs typeface="Arial" pitchFamily="34" charset="0"/>
                  </a:rPr>
                  <a:t>Ⅲ. </a:t>
                </a:r>
                <a:r>
                  <a:rPr lang="ko-KR" altLang="en-US" b="1" dirty="0">
                    <a:solidFill>
                      <a:schemeClr val="bg1"/>
                    </a:solidFill>
                    <a:latin typeface="맑은 고딕" panose="020B0503020000020004" pitchFamily="50" charset="-127"/>
                    <a:ea typeface="맑은 고딕" panose="020B0503020000020004" pitchFamily="50" charset="-127"/>
                    <a:cs typeface="Arial" pitchFamily="34" charset="0"/>
                  </a:rPr>
                  <a:t>신고내용확인</a:t>
                </a:r>
                <a:endParaRPr lang="ko-KR" altLang="en-US" b="1" dirty="0">
                  <a:solidFill>
                    <a:schemeClr val="bg1"/>
                  </a:solidFill>
                  <a:cs typeface="Arial" pitchFamily="34" charset="0"/>
                </a:endParaRPr>
              </a:p>
            </p:txBody>
          </p:sp>
        </p:grpSp>
      </p:grpSp>
      <p:sp>
        <p:nvSpPr>
          <p:cNvPr id="18" name="TextBox 17">
            <a:extLst>
              <a:ext uri="{FF2B5EF4-FFF2-40B4-BE49-F238E27FC236}">
                <a16:creationId xmlns:a16="http://schemas.microsoft.com/office/drawing/2014/main" xmlns="" id="{3FBFF05F-0E12-4E6B-8242-3217C2D5D59B}"/>
              </a:ext>
            </a:extLst>
          </p:cNvPr>
          <p:cNvSpPr txBox="1"/>
          <p:nvPr/>
        </p:nvSpPr>
        <p:spPr>
          <a:xfrm>
            <a:off x="0" y="1665231"/>
            <a:ext cx="1218216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ko-KR" altLang="en-US" sz="2400" dirty="0">
                <a:solidFill>
                  <a:srgbClr val="FFC000"/>
                </a:solidFill>
                <a:latin typeface="Rix모던고딕 B" panose="02020603020101020101" pitchFamily="18" charset="-127"/>
                <a:ea typeface="Rix모던고딕 B" panose="02020603020101020101" pitchFamily="18" charset="-127"/>
              </a:rPr>
              <a:t>최저한세 적용대상 공제감면 세액을 우선 공제해야</a:t>
            </a:r>
            <a:r>
              <a:rPr kumimoji="0" lang="ko-KR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Rix모던고딕 B" panose="02020603020101020101" pitchFamily="18" charset="-127"/>
                <a:ea typeface="Rix모던고딕 B" panose="02020603020101020101" pitchFamily="18" charset="-127"/>
                <a:cs typeface="+mn-cs"/>
              </a:rPr>
              <a:t>하나 </a:t>
            </a:r>
            <a:endParaRPr kumimoji="0" lang="en-US" altLang="ko-KR" sz="24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Rix모던고딕 B" panose="02020603020101020101" pitchFamily="18" charset="-127"/>
              <a:ea typeface="Rix모던고딕 B" panose="02020603020101020101" pitchFamily="18" charset="-127"/>
              <a:cs typeface="+mn-cs"/>
            </a:endParaRPr>
          </a:p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Rix모던고딕 B" panose="02020603020101020101" pitchFamily="18" charset="-127"/>
                <a:ea typeface="Rix모던고딕 B" panose="02020603020101020101" pitchFamily="18" charset="-127"/>
                <a:cs typeface="+mn-cs"/>
              </a:rPr>
              <a:t>공제 순서를 임의로 적용하여 농어촌특별세 신고누락</a:t>
            </a:r>
          </a:p>
        </p:txBody>
      </p:sp>
      <p:sp>
        <p:nvSpPr>
          <p:cNvPr id="19" name="직사각형 18">
            <a:extLst>
              <a:ext uri="{FF2B5EF4-FFF2-40B4-BE49-F238E27FC236}">
                <a16:creationId xmlns:a16="http://schemas.microsoft.com/office/drawing/2014/main" xmlns="" id="{6B87BF4F-F72A-454E-89FF-37D667F2277B}"/>
              </a:ext>
            </a:extLst>
          </p:cNvPr>
          <p:cNvSpPr/>
          <p:nvPr/>
        </p:nvSpPr>
        <p:spPr>
          <a:xfrm>
            <a:off x="781665" y="2509658"/>
            <a:ext cx="10628670" cy="2616889"/>
          </a:xfrm>
          <a:prstGeom prst="rect">
            <a:avLst/>
          </a:prstGeom>
          <a:noFill/>
          <a:ln w="6350" cap="rnd">
            <a:solidFill>
              <a:schemeClr val="bg1">
                <a:lumMod val="75000"/>
              </a:schemeClr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-윤고딕330" panose="02030504000101010101" pitchFamily="18" charset="-127"/>
              <a:ea typeface="-윤고딕330" panose="02030504000101010101" pitchFamily="18" charset="-127"/>
              <a:cs typeface="+mn-cs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xmlns="" id="{0C3B2198-1FDD-42D5-BC70-4E3E75054C3E}"/>
              </a:ext>
            </a:extLst>
          </p:cNvPr>
          <p:cNvSpPr txBox="1"/>
          <p:nvPr/>
        </p:nvSpPr>
        <p:spPr>
          <a:xfrm>
            <a:off x="801176" y="2530331"/>
            <a:ext cx="1062867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Rix모던고딕 B" panose="02020603020101020101" pitchFamily="18" charset="-127"/>
                <a:ea typeface="Rix모던고딕 B" panose="02020603020101020101" pitchFamily="18" charset="-127"/>
                <a:cs typeface="+mn-cs"/>
              </a:rPr>
              <a:t>㈜□□는 최저한세 적용제외 대상 공제감면 세액을 우선 공제하여 신고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xmlns="" id="{3B7E4C22-DEE0-4477-8E97-34DB76447ACF}"/>
              </a:ext>
            </a:extLst>
          </p:cNvPr>
          <p:cNvSpPr txBox="1"/>
          <p:nvPr/>
        </p:nvSpPr>
        <p:spPr>
          <a:xfrm>
            <a:off x="801177" y="5206243"/>
            <a:ext cx="10609158" cy="877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1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나눔명조 ExtraBold" panose="02020603020101020101" pitchFamily="18" charset="-127"/>
                <a:ea typeface="나눔명조 ExtraBold" panose="02020603020101020101" pitchFamily="18" charset="-127"/>
                <a:cs typeface="+mn-cs"/>
              </a:rPr>
              <a:t>손익계산서</a:t>
            </a:r>
            <a:r>
              <a:rPr kumimoji="0" lang="en-US" altLang="ko-KR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나눔명조 ExtraBold" panose="02020603020101020101" pitchFamily="18" charset="-127"/>
                <a:ea typeface="나눔명조 ExtraBold" panose="02020603020101020101" pitchFamily="18" charset="-127"/>
                <a:cs typeface="+mn-cs"/>
              </a:rPr>
              <a:t>, (</a:t>
            </a:r>
            <a:r>
              <a:rPr kumimoji="0" lang="ko-KR" alt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나눔명조 ExtraBold" panose="02020603020101020101" pitchFamily="18" charset="-127"/>
                <a:ea typeface="나눔명조 ExtraBold" panose="02020603020101020101" pitchFamily="18" charset="-127"/>
                <a:cs typeface="+mn-cs"/>
              </a:rPr>
              <a:t>분양ㆍ공사</a:t>
            </a:r>
            <a:r>
              <a:rPr kumimoji="0" lang="en-US" altLang="ko-KR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나눔명조 ExtraBold" panose="02020603020101020101" pitchFamily="18" charset="-127"/>
                <a:ea typeface="나눔명조 ExtraBold" panose="02020603020101020101" pitchFamily="18" charset="-127"/>
                <a:cs typeface="+mn-cs"/>
              </a:rPr>
              <a:t>)</a:t>
            </a:r>
            <a:r>
              <a:rPr kumimoji="0" lang="ko-KR" alt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나눔명조 ExtraBold" panose="02020603020101020101" pitchFamily="18" charset="-127"/>
                <a:ea typeface="나눔명조 ExtraBold" panose="02020603020101020101" pitchFamily="18" charset="-127"/>
                <a:cs typeface="+mn-cs"/>
              </a:rPr>
              <a:t>원가명세서</a:t>
            </a:r>
            <a:r>
              <a:rPr kumimoji="0" lang="en-US" altLang="ko-KR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나눔명조 ExtraBold" panose="02020603020101020101" pitchFamily="18" charset="-127"/>
                <a:ea typeface="나눔명조 ExtraBold" panose="02020603020101020101" pitchFamily="18" charset="-127"/>
                <a:cs typeface="+mn-cs"/>
              </a:rPr>
              <a:t>, </a:t>
            </a:r>
            <a:r>
              <a:rPr kumimoji="0" lang="ko-KR" alt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나눔명조 ExtraBold" panose="02020603020101020101" pitchFamily="18" charset="-127"/>
                <a:ea typeface="나눔명조 ExtraBold" panose="02020603020101020101" pitchFamily="18" charset="-127"/>
                <a:cs typeface="+mn-cs"/>
              </a:rPr>
              <a:t>전자세금계산서 분석</a:t>
            </a:r>
            <a:endParaRPr kumimoji="0" lang="en-US" altLang="ko-KR" sz="2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나눔명조 ExtraBold" panose="02020603020101020101" pitchFamily="18" charset="-127"/>
              <a:ea typeface="나눔명조 ExtraBold" panose="02020603020101020101" pitchFamily="18" charset="-127"/>
              <a:cs typeface="+mn-cs"/>
            </a:endParaRPr>
          </a:p>
          <a:p>
            <a:pPr marL="0" marR="0" lvl="0" indent="0" algn="ctr" defTabSz="914400" rtl="0" eaLnBrk="1" fontAlgn="auto" latinLnBrk="1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Rix모던고딕 EB" panose="02020603020101020101" pitchFamily="18" charset="-127"/>
                <a:ea typeface="Rix모던고딕 EB" panose="02020603020101020101" pitchFamily="18" charset="-127"/>
                <a:cs typeface="+mn-cs"/>
              </a:rPr>
              <a:t>부동산업 적용하여 </a:t>
            </a:r>
            <a:r>
              <a:rPr kumimoji="0" lang="ko-KR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Rix모던고딕 EB" panose="02020603020101020101" pitchFamily="18" charset="-127"/>
                <a:ea typeface="Rix모던고딕 EB" panose="02020603020101020101" pitchFamily="18" charset="-127"/>
                <a:cs typeface="+mn-cs"/>
              </a:rPr>
              <a:t>이월결손금 한도초과 부인 </a:t>
            </a:r>
            <a:r>
              <a:rPr kumimoji="0" lang="ko-KR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Rix모던고딕 EB" panose="02020603020101020101" pitchFamily="18" charset="-127"/>
                <a:ea typeface="Rix모던고딕 EB" panose="02020603020101020101" pitchFamily="18" charset="-127"/>
                <a:cs typeface="+mn-cs"/>
              </a:rPr>
              <a:t>법인세 등 </a:t>
            </a:r>
            <a:r>
              <a:rPr kumimoji="0" lang="en-US" altLang="ko-KR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Rix모던고딕 EB" panose="02020603020101020101" pitchFamily="18" charset="-127"/>
                <a:ea typeface="Rix모던고딕 EB" panose="02020603020101020101" pitchFamily="18" charset="-127"/>
                <a:cs typeface="+mn-cs"/>
              </a:rPr>
              <a:t>0</a:t>
            </a:r>
            <a:r>
              <a:rPr kumimoji="0" lang="ko-KR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Rix모던고딕 EB" panose="02020603020101020101" pitchFamily="18" charset="-127"/>
                <a:ea typeface="Rix모던고딕 EB" panose="02020603020101020101" pitchFamily="18" charset="-127"/>
                <a:cs typeface="+mn-cs"/>
              </a:rPr>
              <a:t>억원 추징</a:t>
            </a:r>
          </a:p>
        </p:txBody>
      </p:sp>
      <p:grpSp>
        <p:nvGrpSpPr>
          <p:cNvPr id="25" name="그룹 24">
            <a:extLst>
              <a:ext uri="{FF2B5EF4-FFF2-40B4-BE49-F238E27FC236}">
                <a16:creationId xmlns:a16="http://schemas.microsoft.com/office/drawing/2014/main" xmlns="" id="{8EC1D936-A24D-4A1F-89FC-9C4412C2AC6C}"/>
              </a:ext>
            </a:extLst>
          </p:cNvPr>
          <p:cNvGrpSpPr/>
          <p:nvPr/>
        </p:nvGrpSpPr>
        <p:grpSpPr>
          <a:xfrm>
            <a:off x="9204707" y="3591738"/>
            <a:ext cx="1315946" cy="1064286"/>
            <a:chOff x="9080520" y="3781510"/>
            <a:chExt cx="1315946" cy="1064286"/>
          </a:xfrm>
        </p:grpSpPr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xmlns="" id="{CBCE693A-222E-40F8-AA11-E9A58F23D168}"/>
                </a:ext>
              </a:extLst>
            </p:cNvPr>
            <p:cNvSpPr txBox="1"/>
            <p:nvPr/>
          </p:nvSpPr>
          <p:spPr>
            <a:xfrm>
              <a:off x="9143641" y="4476464"/>
              <a:ext cx="1189703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ko-KR" altLang="en-US" dirty="0">
                  <a:solidFill>
                    <a:srgbClr val="1D4999"/>
                  </a:solidFill>
                  <a:latin typeface="나눔스퀘어 ExtraBold" panose="020B0600000101010101" pitchFamily="50" charset="-127"/>
                  <a:ea typeface="나눔스퀘어 ExtraBold" panose="020B0600000101010101" pitchFamily="50" charset="-127"/>
                </a:rPr>
                <a:t>국세청</a:t>
              </a:r>
            </a:p>
          </p:txBody>
        </p:sp>
        <p:pic>
          <p:nvPicPr>
            <p:cNvPr id="27" name="_x303253432" descr="EMB00002e20bf7f">
              <a:extLst>
                <a:ext uri="{FF2B5EF4-FFF2-40B4-BE49-F238E27FC236}">
                  <a16:creationId xmlns:a16="http://schemas.microsoft.com/office/drawing/2014/main" xmlns="" id="{2111432C-1B7E-4816-ABF5-E18B272CE921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29094" b="35388" l="40695" r="60907">
                          <a14:foregroundMark x1="48502" y1="30380" x2="48502" y2="30380"/>
                          <a14:foregroundMark x1="49059" y1="30148" x2="49059" y2="30148"/>
                          <a14:foregroundMark x1="49129" y1="29731" x2="49129" y2="29731"/>
                          <a14:foregroundMark x1="49059" y1="31169" x2="49059" y2="31169"/>
                          <a14:foregroundMark x1="48571" y1="31633" x2="48571" y2="31633"/>
                          <a14:foregroundMark x1="48223" y1="31262" x2="48223" y2="32004"/>
                          <a14:foregroundMark x1="47596" y1="32560" x2="50871" y2="32792"/>
                          <a14:foregroundMark x1="45714" y1="33395" x2="51986" y2="33349"/>
                          <a14:foregroundMark x1="52265" y1="30519" x2="52404" y2="31772"/>
                          <a14:foregroundMark x1="48571" y1="29777" x2="52195" y2="30241"/>
                          <a14:foregroundMark x1="48014" y1="29545" x2="48014" y2="29545"/>
                          <a14:foregroundMark x1="47247" y1="30473" x2="47247" y2="30473"/>
                          <a14:foregroundMark x1="44042" y1="32978" x2="44042" y2="32978"/>
                          <a14:foregroundMark x1="43693" y1="32560" x2="45505" y2="32468"/>
                          <a14:foregroundMark x1="44460" y1="33488" x2="45505" y2="32468"/>
                          <a14:foregroundMark x1="49756" y1="31030" x2="49756" y2="31030"/>
                          <a14:foregroundMark x1="49895" y1="30891" x2="49895" y2="30891"/>
                          <a14:foregroundMark x1="51498" y1="31122" x2="51498" y2="31122"/>
                          <a14:foregroundMark x1="53380" y1="31633" x2="53380" y2="31633"/>
                          <a14:foregroundMark x1="54146" y1="30473" x2="54146" y2="30473"/>
                          <a14:foregroundMark x1="55192" y1="30705" x2="55192" y2="30705"/>
                          <a14:foregroundMark x1="55192" y1="31169" x2="55192" y2="31169"/>
                          <a14:foregroundMark x1="55610" y1="33256" x2="55610" y2="33256"/>
                          <a14:foregroundMark x1="56655" y1="33766" x2="56655" y2="33766"/>
                          <a14:foregroundMark x1="54913" y1="32468" x2="54913" y2="32468"/>
                          <a14:foregroundMark x1="54913" y1="31725" x2="54913" y2="31725"/>
                          <a14:foregroundMark x1="56585" y1="31725" x2="56585" y2="31725"/>
                          <a14:foregroundMark x1="54913" y1="32746" x2="54913" y2="32746"/>
                          <a14:foregroundMark x1="54634" y1="33163" x2="54634" y2="33163"/>
                          <a14:foregroundMark x1="56864" y1="33349" x2="56864" y2="33349"/>
                          <a14:foregroundMark x1="56864" y1="33117" x2="56864" y2="33117"/>
                          <a14:foregroundMark x1="56864" y1="33673" x2="56864" y2="33673"/>
                          <a14:foregroundMark x1="56864" y1="33813" x2="56864" y2="33813"/>
                          <a14:foregroundMark x1="56794" y1="33766" x2="56794" y2="33766"/>
                          <a14:foregroundMark x1="45226" y1="33905" x2="45226" y2="33905"/>
                          <a14:foregroundMark x1="46760" y1="33673" x2="52125" y2="33673"/>
                          <a14:foregroundMark x1="45226" y1="33952" x2="53310" y2="33952"/>
                          <a14:foregroundMark x1="43136" y1="33952" x2="45087" y2="33952"/>
                          <a14:foregroundMark x1="52962" y1="34137" x2="54564" y2="34137"/>
                          <a14:foregroundMark x1="52613" y1="33998" x2="52962" y2="34184"/>
                          <a14:foregroundMark x1="54564" y1="34184" x2="55261" y2="33952"/>
                          <a14:foregroundMark x1="55261" y1="33998" x2="56725" y2="33998"/>
                          <a14:foregroundMark x1="56934" y1="32839" x2="56934" y2="33998"/>
                          <a14:foregroundMark x1="47666" y1="29174" x2="54007" y2="30334"/>
                          <a14:foregroundMark x1="53798" y1="30288" x2="54704" y2="30009"/>
                          <a14:foregroundMark x1="54774" y1="30009" x2="56864" y2="30473"/>
                          <a14:foregroundMark x1="56934" y1="30473" x2="56864" y2="30983"/>
                          <a14:foregroundMark x1="56934" y1="30844" x2="56934" y2="31122"/>
                          <a14:foregroundMark x1="57003" y1="31076" x2="57282" y2="31262"/>
                          <a14:foregroundMark x1="57003" y1="30983" x2="57282" y2="31308"/>
                          <a14:foregroundMark x1="57213" y1="31308" x2="57282" y2="32468"/>
                          <a14:foregroundMark x1="57282" y1="32560" x2="56864" y2="32839"/>
                          <a14:foregroundMark x1="46341" y1="29917" x2="47596" y2="29128"/>
                          <a14:foregroundMark x1="46341" y1="30009" x2="46411" y2="31679"/>
                          <a14:foregroundMark x1="44948" y1="31540" x2="46481" y2="31633"/>
                          <a14:foregroundMark x1="43066" y1="32236" x2="44948" y2="31540"/>
                          <a14:foregroundMark x1="42997" y1="32375" x2="42997" y2="33905"/>
                          <a14:foregroundMark x1="43066" y1="33998" x2="42997" y2="33952"/>
                          <a14:backgroundMark x1="46132" y1="31447" x2="46132" y2="31447"/>
                          <a14:backgroundMark x1="50801" y1="29545" x2="52474" y2="29870"/>
                          <a14:backgroundMark x1="50871" y1="29592" x2="52195" y2="29870"/>
                          <a14:backgroundMark x1="63972" y1="34230" x2="63972" y2="34230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2499" t="28797" r="42097" b="65563"/>
            <a:stretch/>
          </p:blipFill>
          <p:spPr bwMode="auto">
            <a:xfrm>
              <a:off x="9080520" y="3781510"/>
              <a:ext cx="1315946" cy="72351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30" name="TextBox 29">
            <a:extLst>
              <a:ext uri="{FF2B5EF4-FFF2-40B4-BE49-F238E27FC236}">
                <a16:creationId xmlns:a16="http://schemas.microsoft.com/office/drawing/2014/main" xmlns="" id="{B03CF1F2-0802-4F09-8B34-DDD48977DFFE}"/>
              </a:ext>
            </a:extLst>
          </p:cNvPr>
          <p:cNvSpPr txBox="1"/>
          <p:nvPr/>
        </p:nvSpPr>
        <p:spPr>
          <a:xfrm>
            <a:off x="1788554" y="4427983"/>
            <a:ext cx="172667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1D4999"/>
                </a:solidFill>
                <a:effectLst/>
                <a:uLnTx/>
                <a:uFillTx/>
                <a:latin typeface="나눔스퀘어 ExtraBold" panose="020B0600000101010101" pitchFamily="50" charset="-127"/>
                <a:ea typeface="나눔스퀘어 ExtraBold" panose="020B0600000101010101" pitchFamily="50" charset="-127"/>
              </a:rPr>
              <a:t>㈜□□</a:t>
            </a:r>
            <a:endParaRPr kumimoji="0" lang="en-US" altLang="ko-KR" sz="1800" b="0" i="0" u="none" strike="noStrike" kern="1200" cap="none" spc="0" normalizeH="0" baseline="0" noProof="0" dirty="0">
              <a:ln>
                <a:noFill/>
              </a:ln>
              <a:solidFill>
                <a:srgbClr val="1D4999"/>
              </a:solidFill>
              <a:effectLst/>
              <a:uLnTx/>
              <a:uFillTx/>
              <a:latin typeface="나눔스퀘어 ExtraBold" panose="020B0600000101010101" pitchFamily="50" charset="-127"/>
              <a:ea typeface="나눔스퀘어 ExtraBold" panose="020B0600000101010101" pitchFamily="50" charset="-127"/>
            </a:endParaRPr>
          </a:p>
        </p:txBody>
      </p:sp>
      <p:grpSp>
        <p:nvGrpSpPr>
          <p:cNvPr id="16" name="그룹 15">
            <a:extLst>
              <a:ext uri="{FF2B5EF4-FFF2-40B4-BE49-F238E27FC236}">
                <a16:creationId xmlns:a16="http://schemas.microsoft.com/office/drawing/2014/main" xmlns="" id="{A1063FD0-D066-4902-90BC-DD39450A742B}"/>
              </a:ext>
            </a:extLst>
          </p:cNvPr>
          <p:cNvGrpSpPr/>
          <p:nvPr/>
        </p:nvGrpSpPr>
        <p:grpSpPr>
          <a:xfrm>
            <a:off x="735108" y="5354135"/>
            <a:ext cx="10729017" cy="830997"/>
            <a:chOff x="726143" y="5228625"/>
            <a:chExt cx="10729017" cy="830997"/>
          </a:xfrm>
        </p:grpSpPr>
        <p:sp>
          <p:nvSpPr>
            <p:cNvPr id="2" name="사각형: 둥근 모서리 1">
              <a:extLst>
                <a:ext uri="{FF2B5EF4-FFF2-40B4-BE49-F238E27FC236}">
                  <a16:creationId xmlns:a16="http://schemas.microsoft.com/office/drawing/2014/main" xmlns="" id="{80E55933-1CF2-4367-94E8-4CF5C9F1BA79}"/>
                </a:ext>
              </a:extLst>
            </p:cNvPr>
            <p:cNvSpPr/>
            <p:nvPr/>
          </p:nvSpPr>
          <p:spPr>
            <a:xfrm>
              <a:off x="726143" y="5228625"/>
              <a:ext cx="10729017" cy="830997"/>
            </a:xfrm>
            <a:prstGeom prst="roundRect">
              <a:avLst/>
            </a:prstGeom>
            <a:solidFill>
              <a:schemeClr val="accent2">
                <a:lumMod val="40000"/>
                <a:lumOff val="6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pic>
          <p:nvPicPr>
            <p:cNvPr id="32" name="그림 31">
              <a:extLst>
                <a:ext uri="{FF2B5EF4-FFF2-40B4-BE49-F238E27FC236}">
                  <a16:creationId xmlns:a16="http://schemas.microsoft.com/office/drawing/2014/main" xmlns="" id="{B173227D-82F0-4FCC-A853-F181E5BD0263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93907" y="5349739"/>
              <a:ext cx="630187" cy="630187"/>
            </a:xfrm>
            <a:prstGeom prst="rect">
              <a:avLst/>
            </a:prstGeom>
          </p:spPr>
        </p:pic>
        <p:sp>
          <p:nvSpPr>
            <p:cNvPr id="3" name="TextBox 2">
              <a:extLst>
                <a:ext uri="{FF2B5EF4-FFF2-40B4-BE49-F238E27FC236}">
                  <a16:creationId xmlns:a16="http://schemas.microsoft.com/office/drawing/2014/main" xmlns="" id="{95C9AFAD-37B9-458C-8E3A-C8813B1C12BD}"/>
                </a:ext>
              </a:extLst>
            </p:cNvPr>
            <p:cNvSpPr txBox="1"/>
            <p:nvPr/>
          </p:nvSpPr>
          <p:spPr>
            <a:xfrm>
              <a:off x="1655808" y="5282415"/>
              <a:ext cx="9727632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spcBef>
                  <a:spcPts val="600"/>
                </a:spcBef>
              </a:pPr>
              <a:r>
                <a:rPr lang="ko-KR" altLang="en-US" dirty="0">
                  <a:latin typeface="에스코어 드림 7 ExtraBold" panose="020B0803030302020204" pitchFamily="34" charset="-127"/>
                  <a:ea typeface="에스코어 드림 7 ExtraBold" panose="020B0803030302020204" pitchFamily="34" charset="-127"/>
                </a:rPr>
                <a:t>공제감면세액 및 </a:t>
              </a:r>
              <a:r>
                <a:rPr lang="ko-KR" altLang="en-US" dirty="0" err="1">
                  <a:latin typeface="에스코어 드림 7 ExtraBold" panose="020B0803030302020204" pitchFamily="34" charset="-127"/>
                  <a:ea typeface="에스코어 드림 7 ExtraBold" panose="020B0803030302020204" pitchFamily="34" charset="-127"/>
                </a:rPr>
                <a:t>추가납부세액합계표</a:t>
              </a:r>
              <a:r>
                <a:rPr lang="ko-KR" altLang="en-US" dirty="0">
                  <a:latin typeface="에스코어 드림 7 ExtraBold" panose="020B0803030302020204" pitchFamily="34" charset="-127"/>
                  <a:ea typeface="에스코어 드림 7 ExtraBold" panose="020B0803030302020204" pitchFamily="34" charset="-127"/>
                </a:rPr>
                <a:t> 등 법인세 신고서 분석</a:t>
              </a:r>
              <a:endParaRPr lang="en-US" altLang="ko-KR" dirty="0">
                <a:latin typeface="에스코어 드림 7 ExtraBold" panose="020B0803030302020204" pitchFamily="34" charset="-127"/>
                <a:ea typeface="에스코어 드림 7 ExtraBold" panose="020B0803030302020204" pitchFamily="34" charset="-127"/>
              </a:endParaRPr>
            </a:p>
            <a:p>
              <a:pPr algn="ctr">
                <a:spcBef>
                  <a:spcPts val="600"/>
                </a:spcBef>
              </a:pPr>
              <a:r>
                <a:rPr lang="ko-KR" altLang="en-US" sz="2100" dirty="0">
                  <a:solidFill>
                    <a:srgbClr val="0099CC"/>
                  </a:solidFill>
                  <a:latin typeface="에스코어 드림 7 ExtraBold" panose="020B0803030302020204" pitchFamily="34" charset="-127"/>
                  <a:ea typeface="에스코어 드림 7 ExtraBold" panose="020B0803030302020204" pitchFamily="34" charset="-127"/>
                </a:rPr>
                <a:t>최저한세 적용대상 </a:t>
              </a:r>
              <a:r>
                <a:rPr lang="ko-KR" altLang="en-US" sz="2100" dirty="0">
                  <a:latin typeface="에스코어 드림 7 ExtraBold" panose="020B0803030302020204" pitchFamily="34" charset="-127"/>
                  <a:ea typeface="에스코어 드림 7 ExtraBold" panose="020B0803030302020204" pitchFamily="34" charset="-127"/>
                </a:rPr>
                <a:t>공제감면 세액의 농어촌특별세 </a:t>
              </a:r>
              <a:r>
                <a:rPr lang="en-US" altLang="ko-KR" sz="2100" dirty="0">
                  <a:latin typeface="에스코어 드림 7 ExtraBold" panose="020B0803030302020204" pitchFamily="34" charset="-127"/>
                  <a:ea typeface="에스코어 드림 7 ExtraBold" panose="020B0803030302020204" pitchFamily="34" charset="-127"/>
                </a:rPr>
                <a:t>0</a:t>
              </a:r>
              <a:r>
                <a:rPr lang="ko-KR" altLang="en-US" sz="2100" dirty="0">
                  <a:latin typeface="에스코어 드림 7 ExtraBold" panose="020B0803030302020204" pitchFamily="34" charset="-127"/>
                  <a:ea typeface="에스코어 드림 7 ExtraBold" panose="020B0803030302020204" pitchFamily="34" charset="-127"/>
                </a:rPr>
                <a:t>억원 추징</a:t>
              </a:r>
            </a:p>
          </p:txBody>
        </p:sp>
      </p:grpSp>
      <p:cxnSp>
        <p:nvCxnSpPr>
          <p:cNvPr id="8" name="직선 화살표 연결선 7">
            <a:extLst>
              <a:ext uri="{FF2B5EF4-FFF2-40B4-BE49-F238E27FC236}">
                <a16:creationId xmlns:a16="http://schemas.microsoft.com/office/drawing/2014/main" xmlns="" id="{85F0318F-18FE-4518-8DE4-444A83CA2ED7}"/>
              </a:ext>
            </a:extLst>
          </p:cNvPr>
          <p:cNvCxnSpPr/>
          <p:nvPr/>
        </p:nvCxnSpPr>
        <p:spPr>
          <a:xfrm>
            <a:off x="3341299" y="3976371"/>
            <a:ext cx="5473554" cy="0"/>
          </a:xfrm>
          <a:prstGeom prst="straightConnector1">
            <a:avLst/>
          </a:prstGeom>
          <a:ln w="38100">
            <a:prstDash val="sysDash"/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>
            <a:extLst>
              <a:ext uri="{FF2B5EF4-FFF2-40B4-BE49-F238E27FC236}">
                <a16:creationId xmlns:a16="http://schemas.microsoft.com/office/drawing/2014/main" xmlns="" id="{6C7CF7BF-66AF-485E-9F7E-841CABDAC3A5}"/>
              </a:ext>
            </a:extLst>
          </p:cNvPr>
          <p:cNvSpPr txBox="1"/>
          <p:nvPr/>
        </p:nvSpPr>
        <p:spPr>
          <a:xfrm>
            <a:off x="3228085" y="3264877"/>
            <a:ext cx="559239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1600" dirty="0">
                <a:latin typeface="에스코어 드림 4 Regular" panose="020B0503030302020204" pitchFamily="34" charset="-127"/>
                <a:ea typeface="에스코어 드림 4 Regular" panose="020B0503030302020204" pitchFamily="34" charset="-127"/>
              </a:rPr>
              <a:t>① 최저한세 적용 대상 감면 적용하여 </a:t>
            </a:r>
            <a:r>
              <a:rPr lang="ko-KR" altLang="en-US" sz="1600" dirty="0" err="1">
                <a:latin typeface="에스코어 드림 4 Regular" panose="020B0503030302020204" pitchFamily="34" charset="-127"/>
                <a:ea typeface="에스코어 드림 4 Regular" panose="020B0503030302020204" pitchFamily="34" charset="-127"/>
              </a:rPr>
              <a:t>홈택스</a:t>
            </a:r>
            <a:r>
              <a:rPr lang="ko-KR" altLang="en-US" sz="1600" dirty="0">
                <a:latin typeface="에스코어 드림 4 Regular" panose="020B0503030302020204" pitchFamily="34" charset="-127"/>
                <a:ea typeface="에스코어 드림 4 Regular" panose="020B0503030302020204" pitchFamily="34" charset="-127"/>
              </a:rPr>
              <a:t> 전송</a:t>
            </a:r>
          </a:p>
        </p:txBody>
      </p:sp>
      <p:pic>
        <p:nvPicPr>
          <p:cNvPr id="10" name="그림 9">
            <a:extLst>
              <a:ext uri="{FF2B5EF4-FFF2-40B4-BE49-F238E27FC236}">
                <a16:creationId xmlns:a16="http://schemas.microsoft.com/office/drawing/2014/main" xmlns="" id="{D071204A-F26A-4361-B3C2-8C2E86166518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55609" y="3261667"/>
            <a:ext cx="1288309" cy="1195266"/>
          </a:xfrm>
          <a:prstGeom prst="rect">
            <a:avLst/>
          </a:prstGeom>
        </p:spPr>
      </p:pic>
      <p:sp>
        <p:nvSpPr>
          <p:cNvPr id="39" name="TextBox 38">
            <a:extLst>
              <a:ext uri="{FF2B5EF4-FFF2-40B4-BE49-F238E27FC236}">
                <a16:creationId xmlns:a16="http://schemas.microsoft.com/office/drawing/2014/main" xmlns="" id="{E18F1DE2-E2D7-45A2-A712-91432979A9C2}"/>
              </a:ext>
            </a:extLst>
          </p:cNvPr>
          <p:cNvSpPr txBox="1"/>
          <p:nvPr/>
        </p:nvSpPr>
        <p:spPr>
          <a:xfrm>
            <a:off x="3217409" y="4064577"/>
            <a:ext cx="615162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1600" dirty="0">
                <a:latin typeface="에스코어 드림 4 Regular" panose="020B0503030302020204" pitchFamily="34" charset="-127"/>
                <a:ea typeface="에스코어 드림 4 Regular" panose="020B0503030302020204" pitchFamily="34" charset="-127"/>
              </a:rPr>
              <a:t>② </a:t>
            </a:r>
            <a:r>
              <a:rPr lang="ko-KR" altLang="en-US" sz="1600" dirty="0" err="1">
                <a:latin typeface="에스코어 드림 4 Regular" panose="020B0503030302020204" pitchFamily="34" charset="-127"/>
                <a:ea typeface="에스코어 드림 4 Regular" panose="020B0503030302020204" pitchFamily="34" charset="-127"/>
              </a:rPr>
              <a:t>홈택스</a:t>
            </a:r>
            <a:r>
              <a:rPr lang="ko-KR" altLang="en-US" sz="1600" dirty="0">
                <a:latin typeface="에스코어 드림 4 Regular" panose="020B0503030302020204" pitchFamily="34" charset="-127"/>
                <a:ea typeface="에스코어 드림 4 Regular" panose="020B0503030302020204" pitchFamily="34" charset="-127"/>
              </a:rPr>
              <a:t> 오류검증서비스를 통해 농어촌특별세 신고 대상 안내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xmlns="" id="{592BCC6D-F46E-4DA5-89D0-897340D0AF1E}"/>
              </a:ext>
            </a:extLst>
          </p:cNvPr>
          <p:cNvSpPr txBox="1"/>
          <p:nvPr/>
        </p:nvSpPr>
        <p:spPr>
          <a:xfrm>
            <a:off x="3226371" y="3553590"/>
            <a:ext cx="615162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1600" dirty="0">
                <a:latin typeface="에스코어 드림 4 Regular" panose="020B0503030302020204" pitchFamily="34" charset="-127"/>
                <a:ea typeface="에스코어 드림 4 Regular" panose="020B0503030302020204" pitchFamily="34" charset="-127"/>
              </a:rPr>
              <a:t>③</a:t>
            </a:r>
            <a:r>
              <a:rPr lang="ko-KR" altLang="en-US" sz="1600" dirty="0" err="1">
                <a:latin typeface="에스코어 드림 4 Regular" panose="020B0503030302020204" pitchFamily="34" charset="-127"/>
                <a:ea typeface="에스코어 드림 4 Regular" panose="020B0503030302020204" pitchFamily="34" charset="-127"/>
              </a:rPr>
              <a:t>오류메세지를</a:t>
            </a:r>
            <a:r>
              <a:rPr lang="ko-KR" altLang="en-US" sz="1600" dirty="0">
                <a:latin typeface="에스코어 드림 4 Regular" panose="020B0503030302020204" pitchFamily="34" charset="-127"/>
                <a:ea typeface="에스코어 드림 4 Regular" panose="020B0503030302020204" pitchFamily="34" charset="-127"/>
              </a:rPr>
              <a:t> 반영하지 않고 공제순서를 임의변경 신고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xmlns="" id="{575E1836-FAE9-4548-9817-F5F7B6BEF389}"/>
              </a:ext>
            </a:extLst>
          </p:cNvPr>
          <p:cNvSpPr txBox="1"/>
          <p:nvPr/>
        </p:nvSpPr>
        <p:spPr>
          <a:xfrm>
            <a:off x="10118727" y="1348736"/>
            <a:ext cx="200425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1200" dirty="0">
                <a:solidFill>
                  <a:schemeClr val="bg1"/>
                </a:solidFill>
                <a:latin typeface="에스코어 드림 6 Bold" panose="020B0703030302020204" pitchFamily="34" charset="-127"/>
                <a:ea typeface="에스코어 드림 6 Bold" panose="020B0703030302020204" pitchFamily="34" charset="-127"/>
              </a:rPr>
              <a:t>신고내용확인 및 조사사례</a:t>
            </a:r>
            <a:endParaRPr lang="ko-KR" altLang="en-US" dirty="0">
              <a:solidFill>
                <a:schemeClr val="bg1"/>
              </a:solidFill>
              <a:latin typeface="에스코어 드림 6 Bold" panose="020B0703030302020204" pitchFamily="34" charset="-127"/>
              <a:ea typeface="에스코어 드림 6 Bold" panose="020B0703030302020204" pitchFamily="34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33450264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그림 8">
            <a:extLst>
              <a:ext uri="{FF2B5EF4-FFF2-40B4-BE49-F238E27FC236}">
                <a16:creationId xmlns:a16="http://schemas.microsoft.com/office/drawing/2014/main" xmlns="" id="{3B1A5D79-5902-41C8-BAED-76B0149ED52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848" b="16848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3" name="사각형: 둥근 모서리 12">
            <a:extLst>
              <a:ext uri="{FF2B5EF4-FFF2-40B4-BE49-F238E27FC236}">
                <a16:creationId xmlns:a16="http://schemas.microsoft.com/office/drawing/2014/main" xmlns="" id="{B0AAEF71-D79C-4536-A1D5-3BE6B62106F3}"/>
              </a:ext>
            </a:extLst>
          </p:cNvPr>
          <p:cNvSpPr/>
          <p:nvPr/>
        </p:nvSpPr>
        <p:spPr>
          <a:xfrm>
            <a:off x="195654" y="614106"/>
            <a:ext cx="11788030" cy="5796236"/>
          </a:xfrm>
          <a:prstGeom prst="roundRect">
            <a:avLst>
              <a:gd name="adj" fmla="val 3684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dirty="0">
                <a:solidFill>
                  <a:srgbClr val="0A1834"/>
                </a:solidFill>
              </a:rPr>
              <a:t>		</a:t>
            </a:r>
          </a:p>
          <a:p>
            <a:pPr algn="ctr"/>
            <a:r>
              <a:rPr lang="en-US" altLang="ko-KR" dirty="0">
                <a:solidFill>
                  <a:srgbClr val="0A1834"/>
                </a:solidFill>
              </a:rPr>
              <a:t>							</a:t>
            </a:r>
            <a:endParaRPr lang="ko-KR" altLang="en-US" dirty="0">
              <a:solidFill>
                <a:srgbClr val="0A1834"/>
              </a:solidFill>
            </a:endParaRPr>
          </a:p>
        </p:txBody>
      </p:sp>
      <p:pic>
        <p:nvPicPr>
          <p:cNvPr id="4" name="그림 3">
            <a:extLst>
              <a:ext uri="{FF2B5EF4-FFF2-40B4-BE49-F238E27FC236}">
                <a16:creationId xmlns:a16="http://schemas.microsoft.com/office/drawing/2014/main" xmlns="" id="{C9BCA64D-037A-49F7-A300-3CB2DC9B6C0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212245" y="0"/>
            <a:ext cx="1785671" cy="552517"/>
          </a:xfrm>
          <a:prstGeom prst="rect">
            <a:avLst/>
          </a:prstGeom>
        </p:spPr>
      </p:pic>
      <p:pic>
        <p:nvPicPr>
          <p:cNvPr id="14" name="그림 13">
            <a:extLst>
              <a:ext uri="{FF2B5EF4-FFF2-40B4-BE49-F238E27FC236}">
                <a16:creationId xmlns:a16="http://schemas.microsoft.com/office/drawing/2014/main" xmlns="" id="{0D9592AB-2BA6-4E77-9EDF-C43A691759C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07896" y="6459624"/>
            <a:ext cx="1525434" cy="355996"/>
          </a:xfrm>
          <a:prstGeom prst="rect">
            <a:avLst/>
          </a:prstGeom>
        </p:spPr>
      </p:pic>
      <p:sp>
        <p:nvSpPr>
          <p:cNvPr id="37" name="TextBox 36">
            <a:extLst>
              <a:ext uri="{FF2B5EF4-FFF2-40B4-BE49-F238E27FC236}">
                <a16:creationId xmlns:a16="http://schemas.microsoft.com/office/drawing/2014/main" xmlns="" id="{3A8C9166-5D9C-4CD9-9582-0B9841FC481C}"/>
              </a:ext>
            </a:extLst>
          </p:cNvPr>
          <p:cNvSpPr txBox="1"/>
          <p:nvPr/>
        </p:nvSpPr>
        <p:spPr>
          <a:xfrm>
            <a:off x="10879671" y="1407459"/>
            <a:ext cx="150582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1200" dirty="0">
                <a:solidFill>
                  <a:schemeClr val="bg1"/>
                </a:solidFill>
                <a:latin typeface="에스코어 드림 6 Bold" panose="020B0703030302020204" pitchFamily="34" charset="-127"/>
                <a:ea typeface="에스코어 드림 6 Bold" panose="020B0703030302020204" pitchFamily="34" charset="-127"/>
              </a:rPr>
              <a:t>세정지원 방안</a:t>
            </a:r>
            <a:endParaRPr lang="ko-KR" altLang="en-US" dirty="0">
              <a:solidFill>
                <a:schemeClr val="bg1"/>
              </a:solidFill>
              <a:latin typeface="에스코어 드림 6 Bold" panose="020B0703030302020204" pitchFamily="34" charset="-127"/>
              <a:ea typeface="에스코어 드림 6 Bold" panose="020B0703030302020204" pitchFamily="34" charset="-127"/>
            </a:endParaRPr>
          </a:p>
        </p:txBody>
      </p:sp>
      <p:grpSp>
        <p:nvGrpSpPr>
          <p:cNvPr id="80" name="그룹 79">
            <a:extLst>
              <a:ext uri="{FF2B5EF4-FFF2-40B4-BE49-F238E27FC236}">
                <a16:creationId xmlns:a16="http://schemas.microsoft.com/office/drawing/2014/main" xmlns="" id="{F11AF6BA-C012-4C15-ADE7-319A35B9B795}"/>
              </a:ext>
            </a:extLst>
          </p:cNvPr>
          <p:cNvGrpSpPr/>
          <p:nvPr/>
        </p:nvGrpSpPr>
        <p:grpSpPr>
          <a:xfrm>
            <a:off x="2159252" y="812975"/>
            <a:ext cx="9826567" cy="795757"/>
            <a:chOff x="2159252" y="871698"/>
            <a:chExt cx="9826567" cy="795757"/>
          </a:xfrm>
        </p:grpSpPr>
        <p:grpSp>
          <p:nvGrpSpPr>
            <p:cNvPr id="82" name="Group 27">
              <a:extLst>
                <a:ext uri="{FF2B5EF4-FFF2-40B4-BE49-F238E27FC236}">
                  <a16:creationId xmlns:a16="http://schemas.microsoft.com/office/drawing/2014/main" xmlns="" id="{6860AD1B-AFBB-454C-85E4-95DB6CE39FBE}"/>
                </a:ext>
              </a:extLst>
            </p:cNvPr>
            <p:cNvGrpSpPr/>
            <p:nvPr/>
          </p:nvGrpSpPr>
          <p:grpSpPr>
            <a:xfrm>
              <a:off x="3910467" y="871698"/>
              <a:ext cx="8075352" cy="795757"/>
              <a:chOff x="4605654" y="1824853"/>
              <a:chExt cx="6566322" cy="811606"/>
            </a:xfrm>
          </p:grpSpPr>
          <p:sp>
            <p:nvSpPr>
              <p:cNvPr id="86" name="Rectangle 28">
                <a:extLst>
                  <a:ext uri="{FF2B5EF4-FFF2-40B4-BE49-F238E27FC236}">
                    <a16:creationId xmlns:a16="http://schemas.microsoft.com/office/drawing/2014/main" xmlns="" id="{C14A02B2-ED7D-4653-976E-3D463CFE6ED3}"/>
                  </a:ext>
                </a:extLst>
              </p:cNvPr>
              <p:cNvSpPr/>
              <p:nvPr/>
            </p:nvSpPr>
            <p:spPr>
              <a:xfrm>
                <a:off x="4780729" y="2174794"/>
                <a:ext cx="6391247" cy="461665"/>
              </a:xfrm>
              <a:prstGeom prst="rect">
                <a:avLst/>
              </a:prstGeom>
              <a:solidFill>
                <a:srgbClr val="7C7C7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r>
                  <a:rPr lang="ko-KR" altLang="en-US" sz="2000" dirty="0">
                    <a:latin typeface="에스코어 드림 6 Bold" panose="020B0703030302020204" pitchFamily="34" charset="-127"/>
                    <a:ea typeface="에스코어 드림 6 Bold" panose="020B0703030302020204" pitchFamily="34" charset="-127"/>
                  </a:rPr>
                  <a:t>           업무무관 가지급금 인정이자</a:t>
                </a:r>
                <a:r>
                  <a:rPr lang="en-US" altLang="ko-KR" sz="2000" dirty="0">
                    <a:latin typeface="맑은 고딕" panose="020B0503020000020004" pitchFamily="50" charset="-127"/>
                    <a:ea typeface="맑은 고딕" panose="020B0503020000020004" pitchFamily="50" charset="-127"/>
                  </a:rPr>
                  <a:t>•</a:t>
                </a:r>
                <a:r>
                  <a:rPr lang="ko-KR" altLang="en-US" sz="2000" dirty="0">
                    <a:latin typeface="에스코어 드림 6 Bold" panose="020B0703030302020204" pitchFamily="34" charset="-127"/>
                    <a:ea typeface="에스코어 드림 6 Bold" panose="020B0703030302020204" pitchFamily="34" charset="-127"/>
                  </a:rPr>
                  <a:t>지급이자</a:t>
                </a:r>
                <a:endParaRPr lang="en-US" sz="2000" dirty="0">
                  <a:latin typeface="에스코어 드림 6 Bold" panose="020B0703030302020204" pitchFamily="34" charset="-127"/>
                  <a:ea typeface="에스코어 드림 6 Bold" panose="020B0703030302020204" pitchFamily="34" charset="-127"/>
                </a:endParaRPr>
              </a:p>
            </p:txBody>
          </p:sp>
          <p:sp>
            <p:nvSpPr>
              <p:cNvPr id="87" name="Parallelogram 31">
                <a:extLst>
                  <a:ext uri="{FF2B5EF4-FFF2-40B4-BE49-F238E27FC236}">
                    <a16:creationId xmlns:a16="http://schemas.microsoft.com/office/drawing/2014/main" xmlns="" id="{83B26E31-76B3-40FC-9726-ED67ED594041}"/>
                  </a:ext>
                </a:extLst>
              </p:cNvPr>
              <p:cNvSpPr/>
              <p:nvPr/>
            </p:nvSpPr>
            <p:spPr>
              <a:xfrm rot="5400000" flipH="1">
                <a:off x="4636437" y="1996338"/>
                <a:ext cx="777696" cy="489893"/>
              </a:xfrm>
              <a:prstGeom prst="parallelogram">
                <a:avLst>
                  <a:gd name="adj" fmla="val 55606"/>
                </a:avLst>
              </a:prstGeom>
              <a:solidFill>
                <a:srgbClr val="C9C9C9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8" name="Arrow: Pentagon 29">
                <a:extLst>
                  <a:ext uri="{FF2B5EF4-FFF2-40B4-BE49-F238E27FC236}">
                    <a16:creationId xmlns:a16="http://schemas.microsoft.com/office/drawing/2014/main" xmlns="" id="{0F4D7DB0-C2FF-45CA-84D4-790B40D8175D}"/>
                  </a:ext>
                </a:extLst>
              </p:cNvPr>
              <p:cNvSpPr/>
              <p:nvPr/>
            </p:nvSpPr>
            <p:spPr>
              <a:xfrm flipH="1">
                <a:off x="4605654" y="1838843"/>
                <a:ext cx="668642" cy="452912"/>
              </a:xfrm>
              <a:prstGeom prst="homePlate">
                <a:avLst>
                  <a:gd name="adj" fmla="val 43906"/>
                </a:avLst>
              </a:prstGeom>
              <a:solidFill>
                <a:schemeClr val="accent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89" name="TextBox 88">
                <a:extLst>
                  <a:ext uri="{FF2B5EF4-FFF2-40B4-BE49-F238E27FC236}">
                    <a16:creationId xmlns:a16="http://schemas.microsoft.com/office/drawing/2014/main" xmlns="" id="{DC757DF6-89C8-471B-A4D9-8BC5E7B7A466}"/>
                  </a:ext>
                </a:extLst>
              </p:cNvPr>
              <p:cNvSpPr txBox="1"/>
              <p:nvPr/>
            </p:nvSpPr>
            <p:spPr>
              <a:xfrm>
                <a:off x="4758354" y="1824853"/>
                <a:ext cx="489894" cy="47086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altLang="ko-KR" sz="2400" b="1" dirty="0">
                    <a:solidFill>
                      <a:schemeClr val="bg1"/>
                    </a:solidFill>
                    <a:latin typeface="맑은 고딕" panose="020B0503020000020004" pitchFamily="50" charset="-127"/>
                    <a:ea typeface="맑은 고딕" panose="020B0503020000020004" pitchFamily="50" charset="-127"/>
                    <a:cs typeface="Arial" pitchFamily="34" charset="0"/>
                  </a:rPr>
                  <a:t>Ⅰ</a:t>
                </a:r>
                <a:endParaRPr lang="ko-KR" altLang="en-US" sz="2400" b="1" dirty="0">
                  <a:solidFill>
                    <a:schemeClr val="bg1"/>
                  </a:solidFill>
                  <a:cs typeface="Arial" pitchFamily="34" charset="0"/>
                </a:endParaRPr>
              </a:p>
            </p:txBody>
          </p:sp>
        </p:grpSp>
        <p:grpSp>
          <p:nvGrpSpPr>
            <p:cNvPr id="83" name="그룹 82">
              <a:extLst>
                <a:ext uri="{FF2B5EF4-FFF2-40B4-BE49-F238E27FC236}">
                  <a16:creationId xmlns:a16="http://schemas.microsoft.com/office/drawing/2014/main" xmlns="" id="{3E33EC9A-3945-4B8A-BF12-D07B46AF2615}"/>
                </a:ext>
              </a:extLst>
            </p:cNvPr>
            <p:cNvGrpSpPr/>
            <p:nvPr/>
          </p:nvGrpSpPr>
          <p:grpSpPr>
            <a:xfrm>
              <a:off x="2159252" y="885415"/>
              <a:ext cx="2571331" cy="444066"/>
              <a:chOff x="2159252" y="885415"/>
              <a:chExt cx="2571331" cy="444066"/>
            </a:xfrm>
          </p:grpSpPr>
          <p:sp>
            <p:nvSpPr>
              <p:cNvPr id="84" name="Arrow: Pentagon 29">
                <a:extLst>
                  <a:ext uri="{FF2B5EF4-FFF2-40B4-BE49-F238E27FC236}">
                    <a16:creationId xmlns:a16="http://schemas.microsoft.com/office/drawing/2014/main" xmlns="" id="{FE6691BF-DB78-4786-958F-06BF48756ACB}"/>
                  </a:ext>
                </a:extLst>
              </p:cNvPr>
              <p:cNvSpPr/>
              <p:nvPr/>
            </p:nvSpPr>
            <p:spPr>
              <a:xfrm flipH="1">
                <a:off x="2159252" y="885415"/>
                <a:ext cx="2571331" cy="444066"/>
              </a:xfrm>
              <a:prstGeom prst="homePlate">
                <a:avLst>
                  <a:gd name="adj" fmla="val 43906"/>
                </a:avLst>
              </a:prstGeom>
              <a:solidFill>
                <a:srgbClr val="A5A5A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85" name="TextBox 84">
                <a:extLst>
                  <a:ext uri="{FF2B5EF4-FFF2-40B4-BE49-F238E27FC236}">
                    <a16:creationId xmlns:a16="http://schemas.microsoft.com/office/drawing/2014/main" xmlns="" id="{B2F03029-1759-43EA-A6E0-767736B86758}"/>
                  </a:ext>
                </a:extLst>
              </p:cNvPr>
              <p:cNvSpPr txBox="1"/>
              <p:nvPr/>
            </p:nvSpPr>
            <p:spPr>
              <a:xfrm>
                <a:off x="2416029" y="922032"/>
                <a:ext cx="2162291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altLang="ko-KR" b="1" dirty="0">
                    <a:solidFill>
                      <a:schemeClr val="bg1"/>
                    </a:solidFill>
                    <a:latin typeface="맑은 고딕" panose="020B0503020000020004" pitchFamily="50" charset="-127"/>
                    <a:ea typeface="맑은 고딕" panose="020B0503020000020004" pitchFamily="50" charset="-127"/>
                    <a:cs typeface="Arial" pitchFamily="34" charset="0"/>
                  </a:rPr>
                  <a:t>Ⅲ. </a:t>
                </a:r>
                <a:r>
                  <a:rPr lang="ko-KR" altLang="en-US" b="1" dirty="0">
                    <a:solidFill>
                      <a:schemeClr val="bg1"/>
                    </a:solidFill>
                    <a:latin typeface="맑은 고딕" panose="020B0503020000020004" pitchFamily="50" charset="-127"/>
                    <a:ea typeface="맑은 고딕" panose="020B0503020000020004" pitchFamily="50" charset="-127"/>
                    <a:cs typeface="Arial" pitchFamily="34" charset="0"/>
                  </a:rPr>
                  <a:t>신고내용확인</a:t>
                </a:r>
                <a:endParaRPr lang="ko-KR" altLang="en-US" b="1" dirty="0">
                  <a:solidFill>
                    <a:schemeClr val="bg1"/>
                  </a:solidFill>
                  <a:cs typeface="Arial" pitchFamily="34" charset="0"/>
                </a:endParaRPr>
              </a:p>
            </p:txBody>
          </p:sp>
        </p:grpSp>
      </p:grpSp>
      <p:sp>
        <p:nvSpPr>
          <p:cNvPr id="18" name="TextBox 17">
            <a:extLst>
              <a:ext uri="{FF2B5EF4-FFF2-40B4-BE49-F238E27FC236}">
                <a16:creationId xmlns:a16="http://schemas.microsoft.com/office/drawing/2014/main" xmlns="" id="{3FBFF05F-0E12-4E6B-8242-3217C2D5D59B}"/>
              </a:ext>
            </a:extLst>
          </p:cNvPr>
          <p:cNvSpPr txBox="1"/>
          <p:nvPr/>
        </p:nvSpPr>
        <p:spPr>
          <a:xfrm>
            <a:off x="0" y="1665231"/>
            <a:ext cx="1218216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ko-KR" altLang="en-US" sz="2400" dirty="0">
                <a:solidFill>
                  <a:srgbClr val="FFC000"/>
                </a:solidFill>
                <a:latin typeface="Rix모던고딕 B" panose="02020603020101020101" pitchFamily="18" charset="-127"/>
                <a:ea typeface="Rix모던고딕 B" panose="02020603020101020101" pitchFamily="18" charset="-127"/>
              </a:rPr>
              <a:t>특수관계인에 대한 업무무관 가지급금</a:t>
            </a:r>
            <a:r>
              <a:rPr lang="ko-KR" altLang="en-US" sz="2400" dirty="0">
                <a:solidFill>
                  <a:prstClr val="black">
                    <a:lumMod val="75000"/>
                    <a:lumOff val="25000"/>
                  </a:prstClr>
                </a:solidFill>
                <a:latin typeface="Rix모던고딕 B" panose="02020603020101020101" pitchFamily="18" charset="-127"/>
                <a:ea typeface="Rix모던고딕 B" panose="02020603020101020101" pitchFamily="18" charset="-127"/>
              </a:rPr>
              <a:t>을 </a:t>
            </a:r>
            <a:r>
              <a:rPr lang="ko-KR" altLang="en-US" sz="2400" dirty="0" err="1">
                <a:solidFill>
                  <a:prstClr val="black">
                    <a:lumMod val="75000"/>
                    <a:lumOff val="25000"/>
                  </a:prstClr>
                </a:solidFill>
                <a:latin typeface="Rix모던고딕 B" panose="02020603020101020101" pitchFamily="18" charset="-127"/>
                <a:ea typeface="Rix모던고딕 B" panose="02020603020101020101" pitchFamily="18" charset="-127"/>
              </a:rPr>
              <a:t>변칙회계처리하여</a:t>
            </a:r>
            <a:r>
              <a:rPr lang="ko-KR" altLang="en-US" sz="2400" dirty="0">
                <a:solidFill>
                  <a:prstClr val="black">
                    <a:lumMod val="75000"/>
                    <a:lumOff val="25000"/>
                  </a:prstClr>
                </a:solidFill>
                <a:latin typeface="Rix모던고딕 B" panose="02020603020101020101" pitchFamily="18" charset="-127"/>
                <a:ea typeface="Rix모던고딕 B" panose="02020603020101020101" pitchFamily="18" charset="-127"/>
              </a:rPr>
              <a:t> </a:t>
            </a:r>
            <a:endParaRPr lang="en-US" altLang="ko-KR" sz="2400" dirty="0">
              <a:solidFill>
                <a:prstClr val="black">
                  <a:lumMod val="75000"/>
                  <a:lumOff val="25000"/>
                </a:prstClr>
              </a:solidFill>
              <a:latin typeface="Rix모던고딕 B" panose="02020603020101020101" pitchFamily="18" charset="-127"/>
              <a:ea typeface="Rix모던고딕 B" panose="02020603020101020101" pitchFamily="18" charset="-127"/>
            </a:endParaRPr>
          </a:p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ko-KR" altLang="en-US" sz="2400" dirty="0">
                <a:solidFill>
                  <a:prstClr val="black">
                    <a:lumMod val="75000"/>
                    <a:lumOff val="25000"/>
                  </a:prstClr>
                </a:solidFill>
                <a:latin typeface="Rix모던고딕 B" panose="02020603020101020101" pitchFamily="18" charset="-127"/>
                <a:ea typeface="Rix모던고딕 B" panose="02020603020101020101" pitchFamily="18" charset="-127"/>
              </a:rPr>
              <a:t>업무무관 가지급금 인정이자 및 지급이자 세무조정</a:t>
            </a:r>
            <a:r>
              <a:rPr lang="ko-KR" altLang="en-US" sz="2400" dirty="0">
                <a:solidFill>
                  <a:srgbClr val="FFC000"/>
                </a:solidFill>
                <a:latin typeface="Rix모던고딕 B" panose="02020603020101020101" pitchFamily="18" charset="-127"/>
                <a:ea typeface="Rix모던고딕 B" panose="02020603020101020101" pitchFamily="18" charset="-127"/>
              </a:rPr>
              <a:t> </a:t>
            </a:r>
            <a:r>
              <a:rPr kumimoji="0" lang="ko-KR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Rix모던고딕 B" panose="02020603020101020101" pitchFamily="18" charset="-127"/>
                <a:ea typeface="Rix모던고딕 B" panose="02020603020101020101" pitchFamily="18" charset="-127"/>
                <a:cs typeface="+mn-cs"/>
              </a:rPr>
              <a:t>누락</a:t>
            </a:r>
          </a:p>
        </p:txBody>
      </p:sp>
      <p:sp>
        <p:nvSpPr>
          <p:cNvPr id="19" name="직사각형 18">
            <a:extLst>
              <a:ext uri="{FF2B5EF4-FFF2-40B4-BE49-F238E27FC236}">
                <a16:creationId xmlns:a16="http://schemas.microsoft.com/office/drawing/2014/main" xmlns="" id="{6B87BF4F-F72A-454E-89FF-37D667F2277B}"/>
              </a:ext>
            </a:extLst>
          </p:cNvPr>
          <p:cNvSpPr/>
          <p:nvPr/>
        </p:nvSpPr>
        <p:spPr>
          <a:xfrm>
            <a:off x="781665" y="2509658"/>
            <a:ext cx="10628670" cy="2616889"/>
          </a:xfrm>
          <a:prstGeom prst="rect">
            <a:avLst/>
          </a:prstGeom>
          <a:noFill/>
          <a:ln w="6350" cap="rnd">
            <a:solidFill>
              <a:schemeClr val="bg1">
                <a:lumMod val="75000"/>
              </a:schemeClr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-윤고딕330" panose="02030504000101010101" pitchFamily="18" charset="-127"/>
              <a:ea typeface="-윤고딕330" panose="02030504000101010101" pitchFamily="18" charset="-127"/>
              <a:cs typeface="+mn-cs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xmlns="" id="{0C3B2198-1FDD-42D5-BC70-4E3E75054C3E}"/>
              </a:ext>
            </a:extLst>
          </p:cNvPr>
          <p:cNvSpPr txBox="1"/>
          <p:nvPr/>
        </p:nvSpPr>
        <p:spPr>
          <a:xfrm>
            <a:off x="801176" y="2530331"/>
            <a:ext cx="1062867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Rix모던고딕 B" panose="02020603020101020101" pitchFamily="18" charset="-127"/>
                <a:ea typeface="Rix모던고딕 B" panose="02020603020101020101" pitchFamily="18" charset="-127"/>
                <a:cs typeface="+mn-cs"/>
              </a:rPr>
              <a:t>건설업을 영위하는 ㈜□□는 표준 </a:t>
            </a:r>
            <a:r>
              <a:rPr kumimoji="0" lang="en-US" altLang="ko-KR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Rix모던고딕 B" panose="02020603020101020101" pitchFamily="18" charset="-127"/>
                <a:ea typeface="Rix모던고딕 B" panose="02020603020101020101" pitchFamily="18" charset="-127"/>
                <a:cs typeface="+mn-cs"/>
              </a:rPr>
              <a:t>B/S</a:t>
            </a:r>
            <a:r>
              <a:rPr kumimoji="0" lang="ko-KR" altLang="en-US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Rix모던고딕 B" panose="02020603020101020101" pitchFamily="18" charset="-127"/>
                <a:ea typeface="Rix모던고딕 B" panose="02020603020101020101" pitchFamily="18" charset="-127"/>
                <a:cs typeface="+mn-cs"/>
              </a:rPr>
              <a:t>에 장단기 대여금 계상액은 없으나 </a:t>
            </a:r>
            <a:endParaRPr kumimoji="0" lang="en-US" altLang="ko-KR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Rix모던고딕 B" panose="02020603020101020101" pitchFamily="18" charset="-127"/>
              <a:ea typeface="Rix모던고딕 B" panose="02020603020101020101" pitchFamily="18" charset="-127"/>
              <a:cs typeface="+mn-cs"/>
            </a:endParaRPr>
          </a:p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Rix모던고딕 B" panose="02020603020101020101" pitchFamily="18" charset="-127"/>
                <a:ea typeface="Rix모던고딕 B" panose="02020603020101020101" pitchFamily="18" charset="-127"/>
                <a:cs typeface="+mn-cs"/>
              </a:rPr>
              <a:t>합계 </a:t>
            </a:r>
            <a:r>
              <a:rPr kumimoji="0" lang="en-US" altLang="ko-KR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Rix모던고딕 B" panose="02020603020101020101" pitchFamily="18" charset="-127"/>
                <a:ea typeface="Rix모던고딕 B" panose="02020603020101020101" pitchFamily="18" charset="-127"/>
                <a:cs typeface="+mn-cs"/>
              </a:rPr>
              <a:t>B/S</a:t>
            </a:r>
            <a:r>
              <a:rPr kumimoji="0" lang="ko-KR" altLang="en-US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Rix모던고딕 B" panose="02020603020101020101" pitchFamily="18" charset="-127"/>
                <a:ea typeface="Rix모던고딕 B" panose="02020603020101020101" pitchFamily="18" charset="-127"/>
                <a:cs typeface="+mn-cs"/>
              </a:rPr>
              <a:t>의 장단기대여금 증감액은 계산하여 신고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xmlns="" id="{3B7E4C22-DEE0-4477-8E97-34DB76447ACF}"/>
              </a:ext>
            </a:extLst>
          </p:cNvPr>
          <p:cNvSpPr txBox="1"/>
          <p:nvPr/>
        </p:nvSpPr>
        <p:spPr>
          <a:xfrm>
            <a:off x="801177" y="5206243"/>
            <a:ext cx="10609158" cy="877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1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나눔명조 ExtraBold" panose="02020603020101020101" pitchFamily="18" charset="-127"/>
                <a:ea typeface="나눔명조 ExtraBold" panose="02020603020101020101" pitchFamily="18" charset="-127"/>
                <a:cs typeface="+mn-cs"/>
              </a:rPr>
              <a:t>손익계산서</a:t>
            </a:r>
            <a:r>
              <a:rPr kumimoji="0" lang="en-US" altLang="ko-KR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나눔명조 ExtraBold" panose="02020603020101020101" pitchFamily="18" charset="-127"/>
                <a:ea typeface="나눔명조 ExtraBold" panose="02020603020101020101" pitchFamily="18" charset="-127"/>
                <a:cs typeface="+mn-cs"/>
              </a:rPr>
              <a:t>, (</a:t>
            </a:r>
            <a:r>
              <a:rPr kumimoji="0" lang="ko-KR" alt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나눔명조 ExtraBold" panose="02020603020101020101" pitchFamily="18" charset="-127"/>
                <a:ea typeface="나눔명조 ExtraBold" panose="02020603020101020101" pitchFamily="18" charset="-127"/>
                <a:cs typeface="+mn-cs"/>
              </a:rPr>
              <a:t>분양ㆍ공사</a:t>
            </a:r>
            <a:r>
              <a:rPr kumimoji="0" lang="en-US" altLang="ko-KR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나눔명조 ExtraBold" panose="02020603020101020101" pitchFamily="18" charset="-127"/>
                <a:ea typeface="나눔명조 ExtraBold" panose="02020603020101020101" pitchFamily="18" charset="-127"/>
                <a:cs typeface="+mn-cs"/>
              </a:rPr>
              <a:t>)</a:t>
            </a:r>
            <a:r>
              <a:rPr kumimoji="0" lang="ko-KR" alt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나눔명조 ExtraBold" panose="02020603020101020101" pitchFamily="18" charset="-127"/>
                <a:ea typeface="나눔명조 ExtraBold" panose="02020603020101020101" pitchFamily="18" charset="-127"/>
                <a:cs typeface="+mn-cs"/>
              </a:rPr>
              <a:t>원가명세서</a:t>
            </a:r>
            <a:r>
              <a:rPr kumimoji="0" lang="en-US" altLang="ko-KR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나눔명조 ExtraBold" panose="02020603020101020101" pitchFamily="18" charset="-127"/>
                <a:ea typeface="나눔명조 ExtraBold" panose="02020603020101020101" pitchFamily="18" charset="-127"/>
                <a:cs typeface="+mn-cs"/>
              </a:rPr>
              <a:t>, </a:t>
            </a:r>
            <a:r>
              <a:rPr kumimoji="0" lang="ko-KR" alt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나눔명조 ExtraBold" panose="02020603020101020101" pitchFamily="18" charset="-127"/>
                <a:ea typeface="나눔명조 ExtraBold" panose="02020603020101020101" pitchFamily="18" charset="-127"/>
                <a:cs typeface="+mn-cs"/>
              </a:rPr>
              <a:t>전자세금계산서 분석</a:t>
            </a:r>
            <a:endParaRPr kumimoji="0" lang="en-US" altLang="ko-KR" sz="2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나눔명조 ExtraBold" panose="02020603020101020101" pitchFamily="18" charset="-127"/>
              <a:ea typeface="나눔명조 ExtraBold" panose="02020603020101020101" pitchFamily="18" charset="-127"/>
              <a:cs typeface="+mn-cs"/>
            </a:endParaRPr>
          </a:p>
          <a:p>
            <a:pPr marL="0" marR="0" lvl="0" indent="0" algn="ctr" defTabSz="914400" rtl="0" eaLnBrk="1" fontAlgn="auto" latinLnBrk="1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Rix모던고딕 EB" panose="02020603020101020101" pitchFamily="18" charset="-127"/>
                <a:ea typeface="Rix모던고딕 EB" panose="02020603020101020101" pitchFamily="18" charset="-127"/>
                <a:cs typeface="+mn-cs"/>
              </a:rPr>
              <a:t>부동산업 적용하여 </a:t>
            </a:r>
            <a:r>
              <a:rPr kumimoji="0" lang="ko-KR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Rix모던고딕 EB" panose="02020603020101020101" pitchFamily="18" charset="-127"/>
                <a:ea typeface="Rix모던고딕 EB" panose="02020603020101020101" pitchFamily="18" charset="-127"/>
                <a:cs typeface="+mn-cs"/>
              </a:rPr>
              <a:t>이월결손금 한도초과 부인 </a:t>
            </a:r>
            <a:r>
              <a:rPr kumimoji="0" lang="ko-KR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Rix모던고딕 EB" panose="02020603020101020101" pitchFamily="18" charset="-127"/>
                <a:ea typeface="Rix모던고딕 EB" panose="02020603020101020101" pitchFamily="18" charset="-127"/>
                <a:cs typeface="+mn-cs"/>
              </a:rPr>
              <a:t>법인세 등 </a:t>
            </a:r>
            <a:r>
              <a:rPr kumimoji="0" lang="en-US" altLang="ko-KR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Rix모던고딕 EB" panose="02020603020101020101" pitchFamily="18" charset="-127"/>
                <a:ea typeface="Rix모던고딕 EB" panose="02020603020101020101" pitchFamily="18" charset="-127"/>
                <a:cs typeface="+mn-cs"/>
              </a:rPr>
              <a:t>0</a:t>
            </a:r>
            <a:r>
              <a:rPr kumimoji="0" lang="ko-KR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Rix모던고딕 EB" panose="02020603020101020101" pitchFamily="18" charset="-127"/>
                <a:ea typeface="Rix모던고딕 EB" panose="02020603020101020101" pitchFamily="18" charset="-127"/>
                <a:cs typeface="+mn-cs"/>
              </a:rPr>
              <a:t>억원 추징</a:t>
            </a:r>
          </a:p>
        </p:txBody>
      </p:sp>
      <p:grpSp>
        <p:nvGrpSpPr>
          <p:cNvPr id="25" name="그룹 24">
            <a:extLst>
              <a:ext uri="{FF2B5EF4-FFF2-40B4-BE49-F238E27FC236}">
                <a16:creationId xmlns:a16="http://schemas.microsoft.com/office/drawing/2014/main" xmlns="" id="{8EC1D936-A24D-4A1F-89FC-9C4412C2AC6C}"/>
              </a:ext>
            </a:extLst>
          </p:cNvPr>
          <p:cNvGrpSpPr/>
          <p:nvPr/>
        </p:nvGrpSpPr>
        <p:grpSpPr>
          <a:xfrm>
            <a:off x="9204707" y="3591738"/>
            <a:ext cx="1315946" cy="1064286"/>
            <a:chOff x="9080520" y="3781510"/>
            <a:chExt cx="1315946" cy="1064286"/>
          </a:xfrm>
        </p:grpSpPr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xmlns="" id="{CBCE693A-222E-40F8-AA11-E9A58F23D168}"/>
                </a:ext>
              </a:extLst>
            </p:cNvPr>
            <p:cNvSpPr txBox="1"/>
            <p:nvPr/>
          </p:nvSpPr>
          <p:spPr>
            <a:xfrm>
              <a:off x="9143641" y="4476464"/>
              <a:ext cx="1189703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ko-KR" altLang="en-US" dirty="0">
                  <a:solidFill>
                    <a:srgbClr val="1D4999"/>
                  </a:solidFill>
                  <a:latin typeface="나눔스퀘어 ExtraBold" panose="020B0600000101010101" pitchFamily="50" charset="-127"/>
                  <a:ea typeface="나눔스퀘어 ExtraBold" panose="020B0600000101010101" pitchFamily="50" charset="-127"/>
                </a:rPr>
                <a:t>국세청</a:t>
              </a:r>
            </a:p>
          </p:txBody>
        </p:sp>
        <p:pic>
          <p:nvPicPr>
            <p:cNvPr id="27" name="_x303253432" descr="EMB00002e20bf7f">
              <a:extLst>
                <a:ext uri="{FF2B5EF4-FFF2-40B4-BE49-F238E27FC236}">
                  <a16:creationId xmlns:a16="http://schemas.microsoft.com/office/drawing/2014/main" xmlns="" id="{2111432C-1B7E-4816-ABF5-E18B272CE921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29094" b="35388" l="40695" r="60907">
                          <a14:foregroundMark x1="48502" y1="30380" x2="48502" y2="30380"/>
                          <a14:foregroundMark x1="49059" y1="30148" x2="49059" y2="30148"/>
                          <a14:foregroundMark x1="49129" y1="29731" x2="49129" y2="29731"/>
                          <a14:foregroundMark x1="49059" y1="31169" x2="49059" y2="31169"/>
                          <a14:foregroundMark x1="48571" y1="31633" x2="48571" y2="31633"/>
                          <a14:foregroundMark x1="48223" y1="31262" x2="48223" y2="32004"/>
                          <a14:foregroundMark x1="47596" y1="32560" x2="50871" y2="32792"/>
                          <a14:foregroundMark x1="45714" y1="33395" x2="51986" y2="33349"/>
                          <a14:foregroundMark x1="52265" y1="30519" x2="52404" y2="31772"/>
                          <a14:foregroundMark x1="48571" y1="29777" x2="52195" y2="30241"/>
                          <a14:foregroundMark x1="48014" y1="29545" x2="48014" y2="29545"/>
                          <a14:foregroundMark x1="47247" y1="30473" x2="47247" y2="30473"/>
                          <a14:foregroundMark x1="44042" y1="32978" x2="44042" y2="32978"/>
                          <a14:foregroundMark x1="43693" y1="32560" x2="45505" y2="32468"/>
                          <a14:foregroundMark x1="44460" y1="33488" x2="45505" y2="32468"/>
                          <a14:foregroundMark x1="49756" y1="31030" x2="49756" y2="31030"/>
                          <a14:foregroundMark x1="49895" y1="30891" x2="49895" y2="30891"/>
                          <a14:foregroundMark x1="51498" y1="31122" x2="51498" y2="31122"/>
                          <a14:foregroundMark x1="53380" y1="31633" x2="53380" y2="31633"/>
                          <a14:foregroundMark x1="54146" y1="30473" x2="54146" y2="30473"/>
                          <a14:foregroundMark x1="55192" y1="30705" x2="55192" y2="30705"/>
                          <a14:foregroundMark x1="55192" y1="31169" x2="55192" y2="31169"/>
                          <a14:foregroundMark x1="55610" y1="33256" x2="55610" y2="33256"/>
                          <a14:foregroundMark x1="56655" y1="33766" x2="56655" y2="33766"/>
                          <a14:foregroundMark x1="54913" y1="32468" x2="54913" y2="32468"/>
                          <a14:foregroundMark x1="54913" y1="31725" x2="54913" y2="31725"/>
                          <a14:foregroundMark x1="56585" y1="31725" x2="56585" y2="31725"/>
                          <a14:foregroundMark x1="54913" y1="32746" x2="54913" y2="32746"/>
                          <a14:foregroundMark x1="54634" y1="33163" x2="54634" y2="33163"/>
                          <a14:foregroundMark x1="56864" y1="33349" x2="56864" y2="33349"/>
                          <a14:foregroundMark x1="56864" y1="33117" x2="56864" y2="33117"/>
                          <a14:foregroundMark x1="56864" y1="33673" x2="56864" y2="33673"/>
                          <a14:foregroundMark x1="56864" y1="33813" x2="56864" y2="33813"/>
                          <a14:foregroundMark x1="56794" y1="33766" x2="56794" y2="33766"/>
                          <a14:foregroundMark x1="45226" y1="33905" x2="45226" y2="33905"/>
                          <a14:foregroundMark x1="46760" y1="33673" x2="52125" y2="33673"/>
                          <a14:foregroundMark x1="45226" y1="33952" x2="53310" y2="33952"/>
                          <a14:foregroundMark x1="43136" y1="33952" x2="45087" y2="33952"/>
                          <a14:foregroundMark x1="52962" y1="34137" x2="54564" y2="34137"/>
                          <a14:foregroundMark x1="52613" y1="33998" x2="52962" y2="34184"/>
                          <a14:foregroundMark x1="54564" y1="34184" x2="55261" y2="33952"/>
                          <a14:foregroundMark x1="55261" y1="33998" x2="56725" y2="33998"/>
                          <a14:foregroundMark x1="56934" y1="32839" x2="56934" y2="33998"/>
                          <a14:foregroundMark x1="47666" y1="29174" x2="54007" y2="30334"/>
                          <a14:foregroundMark x1="53798" y1="30288" x2="54704" y2="30009"/>
                          <a14:foregroundMark x1="54774" y1="30009" x2="56864" y2="30473"/>
                          <a14:foregroundMark x1="56934" y1="30473" x2="56864" y2="30983"/>
                          <a14:foregroundMark x1="56934" y1="30844" x2="56934" y2="31122"/>
                          <a14:foregroundMark x1="57003" y1="31076" x2="57282" y2="31262"/>
                          <a14:foregroundMark x1="57003" y1="30983" x2="57282" y2="31308"/>
                          <a14:foregroundMark x1="57213" y1="31308" x2="57282" y2="32468"/>
                          <a14:foregroundMark x1="57282" y1="32560" x2="56864" y2="32839"/>
                          <a14:foregroundMark x1="46341" y1="29917" x2="47596" y2="29128"/>
                          <a14:foregroundMark x1="46341" y1="30009" x2="46411" y2="31679"/>
                          <a14:foregroundMark x1="44948" y1="31540" x2="46481" y2="31633"/>
                          <a14:foregroundMark x1="43066" y1="32236" x2="44948" y2="31540"/>
                          <a14:foregroundMark x1="42997" y1="32375" x2="42997" y2="33905"/>
                          <a14:foregroundMark x1="43066" y1="33998" x2="42997" y2="33952"/>
                          <a14:backgroundMark x1="46132" y1="31447" x2="46132" y2="31447"/>
                          <a14:backgroundMark x1="50801" y1="29545" x2="52474" y2="29870"/>
                          <a14:backgroundMark x1="50871" y1="29592" x2="52195" y2="29870"/>
                          <a14:backgroundMark x1="63972" y1="34230" x2="63972" y2="34230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2499" t="28797" r="42097" b="65563"/>
            <a:stretch/>
          </p:blipFill>
          <p:spPr bwMode="auto">
            <a:xfrm>
              <a:off x="9080520" y="3781510"/>
              <a:ext cx="1315946" cy="72351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30" name="TextBox 29">
            <a:extLst>
              <a:ext uri="{FF2B5EF4-FFF2-40B4-BE49-F238E27FC236}">
                <a16:creationId xmlns:a16="http://schemas.microsoft.com/office/drawing/2014/main" xmlns="" id="{B03CF1F2-0802-4F09-8B34-DDD48977DFFE}"/>
              </a:ext>
            </a:extLst>
          </p:cNvPr>
          <p:cNvSpPr txBox="1"/>
          <p:nvPr/>
        </p:nvSpPr>
        <p:spPr>
          <a:xfrm>
            <a:off x="5123426" y="4356263"/>
            <a:ext cx="172667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1D4999"/>
                </a:solidFill>
                <a:effectLst/>
                <a:uLnTx/>
                <a:uFillTx/>
                <a:latin typeface="나눔스퀘어 ExtraBold" panose="020B0600000101010101" pitchFamily="50" charset="-127"/>
                <a:ea typeface="나눔스퀘어 ExtraBold" panose="020B0600000101010101" pitchFamily="50" charset="-127"/>
              </a:rPr>
              <a:t>㈜□□</a:t>
            </a:r>
            <a:endParaRPr kumimoji="0" lang="en-US" altLang="ko-KR" sz="1800" b="0" i="0" u="none" strike="noStrike" kern="1200" cap="none" spc="0" normalizeH="0" baseline="0" noProof="0" dirty="0">
              <a:ln>
                <a:noFill/>
              </a:ln>
              <a:solidFill>
                <a:srgbClr val="1D4999"/>
              </a:solidFill>
              <a:effectLst/>
              <a:uLnTx/>
              <a:uFillTx/>
              <a:latin typeface="나눔스퀘어 ExtraBold" panose="020B0600000101010101" pitchFamily="50" charset="-127"/>
              <a:ea typeface="나눔스퀘어 ExtraBold" panose="020B0600000101010101" pitchFamily="50" charset="-127"/>
            </a:endParaRPr>
          </a:p>
        </p:txBody>
      </p:sp>
      <p:grpSp>
        <p:nvGrpSpPr>
          <p:cNvPr id="16" name="그룹 15">
            <a:extLst>
              <a:ext uri="{FF2B5EF4-FFF2-40B4-BE49-F238E27FC236}">
                <a16:creationId xmlns:a16="http://schemas.microsoft.com/office/drawing/2014/main" xmlns="" id="{A1063FD0-D066-4902-90BC-DD39450A742B}"/>
              </a:ext>
            </a:extLst>
          </p:cNvPr>
          <p:cNvGrpSpPr/>
          <p:nvPr/>
        </p:nvGrpSpPr>
        <p:grpSpPr>
          <a:xfrm>
            <a:off x="735108" y="5354135"/>
            <a:ext cx="10729017" cy="830997"/>
            <a:chOff x="726143" y="5228625"/>
            <a:chExt cx="10729017" cy="830997"/>
          </a:xfrm>
        </p:grpSpPr>
        <p:sp>
          <p:nvSpPr>
            <p:cNvPr id="2" name="사각형: 둥근 모서리 1">
              <a:extLst>
                <a:ext uri="{FF2B5EF4-FFF2-40B4-BE49-F238E27FC236}">
                  <a16:creationId xmlns:a16="http://schemas.microsoft.com/office/drawing/2014/main" xmlns="" id="{80E55933-1CF2-4367-94E8-4CF5C9F1BA79}"/>
                </a:ext>
              </a:extLst>
            </p:cNvPr>
            <p:cNvSpPr/>
            <p:nvPr/>
          </p:nvSpPr>
          <p:spPr>
            <a:xfrm>
              <a:off x="726143" y="5228625"/>
              <a:ext cx="10729017" cy="830997"/>
            </a:xfrm>
            <a:prstGeom prst="roundRect">
              <a:avLst/>
            </a:prstGeom>
            <a:solidFill>
              <a:schemeClr val="accent2">
                <a:lumMod val="40000"/>
                <a:lumOff val="6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pic>
          <p:nvPicPr>
            <p:cNvPr id="32" name="그림 31">
              <a:extLst>
                <a:ext uri="{FF2B5EF4-FFF2-40B4-BE49-F238E27FC236}">
                  <a16:creationId xmlns:a16="http://schemas.microsoft.com/office/drawing/2014/main" xmlns="" id="{B173227D-82F0-4FCC-A853-F181E5BD0263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93907" y="5349739"/>
              <a:ext cx="630187" cy="630187"/>
            </a:xfrm>
            <a:prstGeom prst="rect">
              <a:avLst/>
            </a:prstGeom>
          </p:spPr>
        </p:pic>
        <p:sp>
          <p:nvSpPr>
            <p:cNvPr id="3" name="TextBox 2">
              <a:extLst>
                <a:ext uri="{FF2B5EF4-FFF2-40B4-BE49-F238E27FC236}">
                  <a16:creationId xmlns:a16="http://schemas.microsoft.com/office/drawing/2014/main" xmlns="" id="{95C9AFAD-37B9-458C-8E3A-C8813B1C12BD}"/>
                </a:ext>
              </a:extLst>
            </p:cNvPr>
            <p:cNvSpPr txBox="1"/>
            <p:nvPr/>
          </p:nvSpPr>
          <p:spPr>
            <a:xfrm>
              <a:off x="1655808" y="5282415"/>
              <a:ext cx="9727632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spcBef>
                  <a:spcPts val="600"/>
                </a:spcBef>
              </a:pPr>
              <a:r>
                <a:rPr lang="ko-KR" altLang="en-US" dirty="0">
                  <a:latin typeface="에스코어 드림 7 ExtraBold" panose="020B0803030302020204" pitchFamily="34" charset="-127"/>
                  <a:ea typeface="에스코어 드림 7 ExtraBold" panose="020B0803030302020204" pitchFamily="34" charset="-127"/>
                </a:rPr>
                <a:t>대차대조표</a:t>
              </a:r>
              <a:r>
                <a:rPr lang="en-US" altLang="ko-KR" dirty="0">
                  <a:latin typeface="에스코어 드림 7 ExtraBold" panose="020B0803030302020204" pitchFamily="34" charset="-127"/>
                  <a:ea typeface="에스코어 드림 7 ExtraBold" panose="020B0803030302020204" pitchFamily="34" charset="-127"/>
                </a:rPr>
                <a:t>, </a:t>
              </a:r>
              <a:r>
                <a:rPr lang="ko-KR" altLang="en-US" dirty="0" err="1">
                  <a:latin typeface="에스코어 드림 7 ExtraBold" panose="020B0803030302020204" pitchFamily="34" charset="-127"/>
                  <a:ea typeface="에스코어 드림 7 ExtraBold" panose="020B0803030302020204" pitchFamily="34" charset="-127"/>
                </a:rPr>
                <a:t>소득금액조정합계표</a:t>
              </a:r>
              <a:r>
                <a:rPr lang="ko-KR" altLang="en-US" dirty="0">
                  <a:latin typeface="에스코어 드림 7 ExtraBold" panose="020B0803030302020204" pitchFamily="34" charset="-127"/>
                  <a:ea typeface="에스코어 드림 7 ExtraBold" panose="020B0803030302020204" pitchFamily="34" charset="-127"/>
                </a:rPr>
                <a:t> 등 분석</a:t>
              </a:r>
              <a:endParaRPr lang="en-US" altLang="ko-KR" dirty="0">
                <a:latin typeface="에스코어 드림 7 ExtraBold" panose="020B0803030302020204" pitchFamily="34" charset="-127"/>
                <a:ea typeface="에스코어 드림 7 ExtraBold" panose="020B0803030302020204" pitchFamily="34" charset="-127"/>
              </a:endParaRPr>
            </a:p>
            <a:p>
              <a:pPr algn="ctr">
                <a:spcBef>
                  <a:spcPts val="600"/>
                </a:spcBef>
              </a:pPr>
              <a:r>
                <a:rPr lang="ko-KR" altLang="en-US" sz="2100" dirty="0">
                  <a:solidFill>
                    <a:srgbClr val="0099CC"/>
                  </a:solidFill>
                  <a:latin typeface="에스코어 드림 7 ExtraBold" panose="020B0803030302020204" pitchFamily="34" charset="-127"/>
                  <a:ea typeface="에스코어 드림 7 ExtraBold" panose="020B0803030302020204" pitchFamily="34" charset="-127"/>
                </a:rPr>
                <a:t>가지급금 인정이자 및 지급이자 </a:t>
              </a:r>
              <a:r>
                <a:rPr lang="ko-KR" altLang="en-US" sz="2100" dirty="0" err="1">
                  <a:solidFill>
                    <a:srgbClr val="0099CC"/>
                  </a:solidFill>
                  <a:latin typeface="에스코어 드림 7 ExtraBold" panose="020B0803030302020204" pitchFamily="34" charset="-127"/>
                  <a:ea typeface="에스코어 드림 7 ExtraBold" panose="020B0803030302020204" pitchFamily="34" charset="-127"/>
                </a:rPr>
                <a:t>손금불산입</a:t>
              </a:r>
              <a:r>
                <a:rPr lang="ko-KR" altLang="en-US" sz="2100" dirty="0" err="1">
                  <a:latin typeface="에스코어 드림 7 ExtraBold" panose="020B0803030302020204" pitchFamily="34" charset="-127"/>
                  <a:ea typeface="에스코어 드림 7 ExtraBold" panose="020B0803030302020204" pitchFamily="34" charset="-127"/>
                </a:rPr>
                <a:t>으로</a:t>
              </a:r>
              <a:r>
                <a:rPr lang="ko-KR" altLang="en-US" sz="2100" dirty="0">
                  <a:latin typeface="에스코어 드림 7 ExtraBold" panose="020B0803030302020204" pitchFamily="34" charset="-127"/>
                  <a:ea typeface="에스코어 드림 7 ExtraBold" panose="020B0803030302020204" pitchFamily="34" charset="-127"/>
                </a:rPr>
                <a:t> 법인세 등 </a:t>
              </a:r>
              <a:r>
                <a:rPr lang="en-US" altLang="ko-KR" sz="2100" dirty="0">
                  <a:latin typeface="에스코어 드림 7 ExtraBold" panose="020B0803030302020204" pitchFamily="34" charset="-127"/>
                  <a:ea typeface="에스코어 드림 7 ExtraBold" panose="020B0803030302020204" pitchFamily="34" charset="-127"/>
                </a:rPr>
                <a:t>0</a:t>
              </a:r>
              <a:r>
                <a:rPr lang="ko-KR" altLang="en-US" sz="2100" dirty="0">
                  <a:latin typeface="에스코어 드림 7 ExtraBold" panose="020B0803030302020204" pitchFamily="34" charset="-127"/>
                  <a:ea typeface="에스코어 드림 7 ExtraBold" panose="020B0803030302020204" pitchFamily="34" charset="-127"/>
                </a:rPr>
                <a:t>억원 추징</a:t>
              </a:r>
            </a:p>
          </p:txBody>
        </p:sp>
      </p:grpSp>
      <p:pic>
        <p:nvPicPr>
          <p:cNvPr id="10" name="그림 9">
            <a:extLst>
              <a:ext uri="{FF2B5EF4-FFF2-40B4-BE49-F238E27FC236}">
                <a16:creationId xmlns:a16="http://schemas.microsoft.com/office/drawing/2014/main" xmlns="" id="{D071204A-F26A-4361-B3C2-8C2E86166518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90481" y="3261667"/>
            <a:ext cx="1288309" cy="1195266"/>
          </a:xfrm>
          <a:prstGeom prst="rect">
            <a:avLst/>
          </a:prstGeom>
        </p:spPr>
      </p:pic>
      <p:pic>
        <p:nvPicPr>
          <p:cNvPr id="6" name="그림 5">
            <a:extLst>
              <a:ext uri="{FF2B5EF4-FFF2-40B4-BE49-F238E27FC236}">
                <a16:creationId xmlns:a16="http://schemas.microsoft.com/office/drawing/2014/main" xmlns="" id="{27BEA5F2-9874-45FA-B40F-F8CF0261F9AE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66108" y="3017433"/>
            <a:ext cx="1454930" cy="1576175"/>
          </a:xfrm>
          <a:prstGeom prst="rect">
            <a:avLst/>
          </a:prstGeom>
        </p:spPr>
      </p:pic>
      <p:cxnSp>
        <p:nvCxnSpPr>
          <p:cNvPr id="38" name="직선 화살표 연결선 37">
            <a:extLst>
              <a:ext uri="{FF2B5EF4-FFF2-40B4-BE49-F238E27FC236}">
                <a16:creationId xmlns:a16="http://schemas.microsoft.com/office/drawing/2014/main" xmlns="" id="{DFEC99DF-300B-42DD-8F0A-6A1273DEDEA5}"/>
              </a:ext>
            </a:extLst>
          </p:cNvPr>
          <p:cNvCxnSpPr>
            <a:cxnSpLocks/>
          </p:cNvCxnSpPr>
          <p:nvPr/>
        </p:nvCxnSpPr>
        <p:spPr>
          <a:xfrm rot="10800000">
            <a:off x="3298203" y="4012226"/>
            <a:ext cx="1776642" cy="0"/>
          </a:xfrm>
          <a:prstGeom prst="straightConnector1">
            <a:avLst/>
          </a:prstGeom>
          <a:ln w="57150">
            <a:solidFill>
              <a:schemeClr val="tx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직선 화살표 연결선 40">
            <a:extLst>
              <a:ext uri="{FF2B5EF4-FFF2-40B4-BE49-F238E27FC236}">
                <a16:creationId xmlns:a16="http://schemas.microsoft.com/office/drawing/2014/main" xmlns="" id="{852F877E-F99B-47A6-BE52-6CF75E6FB6C5}"/>
              </a:ext>
            </a:extLst>
          </p:cNvPr>
          <p:cNvCxnSpPr/>
          <p:nvPr/>
        </p:nvCxnSpPr>
        <p:spPr>
          <a:xfrm>
            <a:off x="6902827" y="3994301"/>
            <a:ext cx="1954306" cy="0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2" name="TextBox 41">
            <a:extLst>
              <a:ext uri="{FF2B5EF4-FFF2-40B4-BE49-F238E27FC236}">
                <a16:creationId xmlns:a16="http://schemas.microsoft.com/office/drawing/2014/main" xmlns="" id="{D4EA3646-31C0-4E91-B244-1C6FF3A40109}"/>
              </a:ext>
            </a:extLst>
          </p:cNvPr>
          <p:cNvSpPr txBox="1"/>
          <p:nvPr/>
        </p:nvSpPr>
        <p:spPr>
          <a:xfrm>
            <a:off x="1537542" y="4419018"/>
            <a:ext cx="172667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1D4999"/>
                </a:solidFill>
                <a:effectLst/>
                <a:uLnTx/>
                <a:uFillTx/>
                <a:latin typeface="나눔스퀘어 ExtraBold" panose="020B0600000101010101" pitchFamily="50" charset="-127"/>
                <a:ea typeface="나눔스퀘어 ExtraBold" panose="020B0600000101010101" pitchFamily="50" charset="-127"/>
              </a:rPr>
              <a:t>특수관계법인</a:t>
            </a:r>
            <a:endParaRPr kumimoji="0" lang="en-US" altLang="ko-KR" sz="1800" b="0" i="0" u="none" strike="noStrike" kern="1200" cap="none" spc="0" normalizeH="0" baseline="0" noProof="0" dirty="0">
              <a:ln>
                <a:noFill/>
              </a:ln>
              <a:solidFill>
                <a:srgbClr val="1D4999"/>
              </a:solidFill>
              <a:effectLst/>
              <a:uLnTx/>
              <a:uFillTx/>
              <a:latin typeface="나눔스퀘어 ExtraBold" panose="020B0600000101010101" pitchFamily="50" charset="-127"/>
              <a:ea typeface="나눔스퀘어 ExtraBold" panose="020B0600000101010101" pitchFamily="50" charset="-127"/>
            </a:endParaRP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xmlns="" id="{E5DF3D73-CDF3-49D5-A2F6-0363CE827B79}"/>
              </a:ext>
            </a:extLst>
          </p:cNvPr>
          <p:cNvSpPr txBox="1"/>
          <p:nvPr/>
        </p:nvSpPr>
        <p:spPr>
          <a:xfrm>
            <a:off x="3851976" y="3542788"/>
            <a:ext cx="68700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1600">
                <a:latin typeface="에스코어 드림 4 Regular" panose="020B0503030302020204" pitchFamily="34" charset="-127"/>
                <a:ea typeface="에스코어 드림 4 Regular" panose="020B0503030302020204" pitchFamily="34" charset="-127"/>
              </a:rPr>
              <a:t>대출</a:t>
            </a:r>
            <a:endParaRPr lang="ko-KR" altLang="en-US" sz="1600" dirty="0">
              <a:latin typeface="에스코어 드림 4 Regular" panose="020B0503030302020204" pitchFamily="34" charset="-127"/>
              <a:ea typeface="에스코어 드림 4 Regular" panose="020B0503030302020204" pitchFamily="34" charset="-127"/>
            </a:endParaRP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xmlns="" id="{461EE68E-AE55-41C9-9D56-88356AA06121}"/>
              </a:ext>
            </a:extLst>
          </p:cNvPr>
          <p:cNvSpPr txBox="1"/>
          <p:nvPr/>
        </p:nvSpPr>
        <p:spPr>
          <a:xfrm>
            <a:off x="6765827" y="3500600"/>
            <a:ext cx="2371719" cy="4216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1600">
                <a:latin typeface="에스코어 드림 4 Regular" panose="020B0503030302020204" pitchFamily="34" charset="-127"/>
                <a:ea typeface="에스코어 드림 4 Regular" panose="020B0503030302020204" pitchFamily="34" charset="-127"/>
              </a:rPr>
              <a:t>가지급금 세무조정 누락</a:t>
            </a:r>
            <a:endParaRPr lang="ko-KR" altLang="en-US" sz="1600" dirty="0">
              <a:latin typeface="에스코어 드림 4 Regular" panose="020B0503030302020204" pitchFamily="34" charset="-127"/>
              <a:ea typeface="에스코어 드림 4 Regular" panose="020B0503030302020204" pitchFamily="34" charset="-127"/>
            </a:endParaRP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xmlns="" id="{8CD92164-4129-4B55-B478-1DD7107E2D2C}"/>
              </a:ext>
            </a:extLst>
          </p:cNvPr>
          <p:cNvSpPr txBox="1"/>
          <p:nvPr/>
        </p:nvSpPr>
        <p:spPr>
          <a:xfrm>
            <a:off x="3509174" y="4777882"/>
            <a:ext cx="5083991" cy="3203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600" dirty="0">
                <a:latin typeface="에스코어 드림 4 Regular" panose="020B0503030302020204" pitchFamily="34" charset="-127"/>
                <a:ea typeface="에스코어 드림 4 Regular" panose="020B0503030302020204" pitchFamily="34" charset="-127"/>
              </a:rPr>
              <a:t>(</a:t>
            </a:r>
            <a:r>
              <a:rPr lang="ko-KR" altLang="en-US" sz="1600" dirty="0">
                <a:latin typeface="에스코어 드림 4 Regular" panose="020B0503030302020204" pitchFamily="34" charset="-127"/>
                <a:ea typeface="에스코어 드림 4 Regular" panose="020B0503030302020204" pitchFamily="34" charset="-127"/>
              </a:rPr>
              <a:t>연말</a:t>
            </a:r>
            <a:r>
              <a:rPr lang="en-US" altLang="ko-KR" sz="1600" dirty="0">
                <a:latin typeface="에스코어 드림 4 Regular" panose="020B0503030302020204" pitchFamily="34" charset="-127"/>
                <a:ea typeface="에스코어 드림 4 Regular" panose="020B0503030302020204" pitchFamily="34" charset="-127"/>
              </a:rPr>
              <a:t>) </a:t>
            </a:r>
            <a:r>
              <a:rPr lang="ko-KR" altLang="en-US" sz="1600" dirty="0">
                <a:latin typeface="에스코어 드림 4 Regular" panose="020B0503030302020204" pitchFamily="34" charset="-127"/>
                <a:ea typeface="에스코어 드림 4 Regular" panose="020B0503030302020204" pitchFamily="34" charset="-127"/>
              </a:rPr>
              <a:t>가지급금 회수처리</a:t>
            </a:r>
            <a:r>
              <a:rPr lang="en-US" altLang="ko-KR" sz="1600" dirty="0">
                <a:latin typeface="에스코어 드림 4 Regular" panose="020B0503030302020204" pitchFamily="34" charset="-127"/>
                <a:ea typeface="에스코어 드림 4 Regular" panose="020B0503030302020204" pitchFamily="34" charset="-127"/>
              </a:rPr>
              <a:t>, (</a:t>
            </a:r>
            <a:r>
              <a:rPr lang="ko-KR" altLang="en-US" sz="1600" dirty="0" err="1">
                <a:latin typeface="에스코어 드림 4 Regular" panose="020B0503030302020204" pitchFamily="34" charset="-127"/>
                <a:ea typeface="에스코어 드림 4 Regular" panose="020B0503030302020204" pitchFamily="34" charset="-127"/>
              </a:rPr>
              <a:t>익년초</a:t>
            </a:r>
            <a:r>
              <a:rPr lang="en-US" altLang="ko-KR" sz="1600" dirty="0">
                <a:latin typeface="에스코어 드림 4 Regular" panose="020B0503030302020204" pitchFamily="34" charset="-127"/>
                <a:ea typeface="에스코어 드림 4 Regular" panose="020B0503030302020204" pitchFamily="34" charset="-127"/>
              </a:rPr>
              <a:t>) </a:t>
            </a:r>
            <a:r>
              <a:rPr lang="ko-KR" altLang="en-US" sz="1600" dirty="0">
                <a:latin typeface="에스코어 드림 4 Regular" panose="020B0503030302020204" pitchFamily="34" charset="-127"/>
                <a:ea typeface="에스코어 드림 4 Regular" panose="020B0503030302020204" pitchFamily="34" charset="-127"/>
              </a:rPr>
              <a:t>가지급금 발생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xmlns="" id="{0E1B243C-2EBF-436C-801B-462A6EF9BD75}"/>
              </a:ext>
            </a:extLst>
          </p:cNvPr>
          <p:cNvSpPr txBox="1"/>
          <p:nvPr/>
        </p:nvSpPr>
        <p:spPr>
          <a:xfrm>
            <a:off x="10118727" y="1348736"/>
            <a:ext cx="200425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1200" dirty="0">
                <a:solidFill>
                  <a:schemeClr val="bg1"/>
                </a:solidFill>
                <a:latin typeface="에스코어 드림 6 Bold" panose="020B0703030302020204" pitchFamily="34" charset="-127"/>
                <a:ea typeface="에스코어 드림 6 Bold" panose="020B0703030302020204" pitchFamily="34" charset="-127"/>
              </a:rPr>
              <a:t>신고내용확인 및 조사사례</a:t>
            </a:r>
            <a:endParaRPr lang="ko-KR" altLang="en-US" dirty="0">
              <a:solidFill>
                <a:schemeClr val="bg1"/>
              </a:solidFill>
              <a:latin typeface="에스코어 드림 6 Bold" panose="020B0703030302020204" pitchFamily="34" charset="-127"/>
              <a:ea typeface="에스코어 드림 6 Bold" panose="020B0703030302020204" pitchFamily="34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16288054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그림 8">
            <a:extLst>
              <a:ext uri="{FF2B5EF4-FFF2-40B4-BE49-F238E27FC236}">
                <a16:creationId xmlns:a16="http://schemas.microsoft.com/office/drawing/2014/main" xmlns="" id="{3B1A5D79-5902-41C8-BAED-76B0149ED52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848" b="16848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3" name="사각형: 둥근 모서리 12">
            <a:extLst>
              <a:ext uri="{FF2B5EF4-FFF2-40B4-BE49-F238E27FC236}">
                <a16:creationId xmlns:a16="http://schemas.microsoft.com/office/drawing/2014/main" xmlns="" id="{B0AAEF71-D79C-4536-A1D5-3BE6B62106F3}"/>
              </a:ext>
            </a:extLst>
          </p:cNvPr>
          <p:cNvSpPr/>
          <p:nvPr/>
        </p:nvSpPr>
        <p:spPr>
          <a:xfrm>
            <a:off x="195654" y="614106"/>
            <a:ext cx="11788030" cy="5796236"/>
          </a:xfrm>
          <a:prstGeom prst="roundRect">
            <a:avLst>
              <a:gd name="adj" fmla="val 3684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dirty="0">
                <a:solidFill>
                  <a:srgbClr val="0A1834"/>
                </a:solidFill>
              </a:rPr>
              <a:t>		</a:t>
            </a:r>
          </a:p>
          <a:p>
            <a:pPr algn="ctr"/>
            <a:r>
              <a:rPr lang="en-US" altLang="ko-KR" dirty="0">
                <a:solidFill>
                  <a:srgbClr val="0A1834"/>
                </a:solidFill>
              </a:rPr>
              <a:t>							</a:t>
            </a:r>
            <a:endParaRPr lang="ko-KR" altLang="en-US" dirty="0">
              <a:solidFill>
                <a:srgbClr val="0A1834"/>
              </a:solidFill>
            </a:endParaRPr>
          </a:p>
        </p:txBody>
      </p:sp>
      <p:pic>
        <p:nvPicPr>
          <p:cNvPr id="4" name="그림 3">
            <a:extLst>
              <a:ext uri="{FF2B5EF4-FFF2-40B4-BE49-F238E27FC236}">
                <a16:creationId xmlns:a16="http://schemas.microsoft.com/office/drawing/2014/main" xmlns="" id="{C9BCA64D-037A-49F7-A300-3CB2DC9B6C0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212245" y="0"/>
            <a:ext cx="1785671" cy="552517"/>
          </a:xfrm>
          <a:prstGeom prst="rect">
            <a:avLst/>
          </a:prstGeom>
        </p:spPr>
      </p:pic>
      <p:pic>
        <p:nvPicPr>
          <p:cNvPr id="14" name="그림 13">
            <a:extLst>
              <a:ext uri="{FF2B5EF4-FFF2-40B4-BE49-F238E27FC236}">
                <a16:creationId xmlns:a16="http://schemas.microsoft.com/office/drawing/2014/main" xmlns="" id="{0D9592AB-2BA6-4E77-9EDF-C43A691759C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07896" y="6459624"/>
            <a:ext cx="1525434" cy="355996"/>
          </a:xfrm>
          <a:prstGeom prst="rect">
            <a:avLst/>
          </a:prstGeom>
        </p:spPr>
      </p:pic>
      <p:sp>
        <p:nvSpPr>
          <p:cNvPr id="37" name="TextBox 36">
            <a:extLst>
              <a:ext uri="{FF2B5EF4-FFF2-40B4-BE49-F238E27FC236}">
                <a16:creationId xmlns:a16="http://schemas.microsoft.com/office/drawing/2014/main" xmlns="" id="{3A8C9166-5D9C-4CD9-9582-0B9841FC481C}"/>
              </a:ext>
            </a:extLst>
          </p:cNvPr>
          <p:cNvSpPr txBox="1"/>
          <p:nvPr/>
        </p:nvSpPr>
        <p:spPr>
          <a:xfrm>
            <a:off x="10879671" y="1407459"/>
            <a:ext cx="150582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1200" dirty="0">
                <a:solidFill>
                  <a:schemeClr val="bg1"/>
                </a:solidFill>
                <a:latin typeface="에스코어 드림 6 Bold" panose="020B0703030302020204" pitchFamily="34" charset="-127"/>
                <a:ea typeface="에스코어 드림 6 Bold" panose="020B0703030302020204" pitchFamily="34" charset="-127"/>
              </a:rPr>
              <a:t>세정지원 방안</a:t>
            </a:r>
            <a:endParaRPr lang="ko-KR" altLang="en-US" dirty="0">
              <a:solidFill>
                <a:schemeClr val="bg1"/>
              </a:solidFill>
              <a:latin typeface="에스코어 드림 6 Bold" panose="020B0703030302020204" pitchFamily="34" charset="-127"/>
              <a:ea typeface="에스코어 드림 6 Bold" panose="020B0703030302020204" pitchFamily="34" charset="-127"/>
            </a:endParaRPr>
          </a:p>
        </p:txBody>
      </p:sp>
      <p:grpSp>
        <p:nvGrpSpPr>
          <p:cNvPr id="80" name="그룹 79">
            <a:extLst>
              <a:ext uri="{FF2B5EF4-FFF2-40B4-BE49-F238E27FC236}">
                <a16:creationId xmlns:a16="http://schemas.microsoft.com/office/drawing/2014/main" xmlns="" id="{F11AF6BA-C012-4C15-ADE7-319A35B9B795}"/>
              </a:ext>
            </a:extLst>
          </p:cNvPr>
          <p:cNvGrpSpPr/>
          <p:nvPr/>
        </p:nvGrpSpPr>
        <p:grpSpPr>
          <a:xfrm>
            <a:off x="2159252" y="812975"/>
            <a:ext cx="9826567" cy="795757"/>
            <a:chOff x="2159252" y="871698"/>
            <a:chExt cx="9826567" cy="795757"/>
          </a:xfrm>
        </p:grpSpPr>
        <p:grpSp>
          <p:nvGrpSpPr>
            <p:cNvPr id="82" name="Group 27">
              <a:extLst>
                <a:ext uri="{FF2B5EF4-FFF2-40B4-BE49-F238E27FC236}">
                  <a16:creationId xmlns:a16="http://schemas.microsoft.com/office/drawing/2014/main" xmlns="" id="{6860AD1B-AFBB-454C-85E4-95DB6CE39FBE}"/>
                </a:ext>
              </a:extLst>
            </p:cNvPr>
            <p:cNvGrpSpPr/>
            <p:nvPr/>
          </p:nvGrpSpPr>
          <p:grpSpPr>
            <a:xfrm>
              <a:off x="3910467" y="871698"/>
              <a:ext cx="8075352" cy="795757"/>
              <a:chOff x="4605654" y="1824853"/>
              <a:chExt cx="6566322" cy="811606"/>
            </a:xfrm>
          </p:grpSpPr>
          <p:sp>
            <p:nvSpPr>
              <p:cNvPr id="86" name="Rectangle 28">
                <a:extLst>
                  <a:ext uri="{FF2B5EF4-FFF2-40B4-BE49-F238E27FC236}">
                    <a16:creationId xmlns:a16="http://schemas.microsoft.com/office/drawing/2014/main" xmlns="" id="{C14A02B2-ED7D-4653-976E-3D463CFE6ED3}"/>
                  </a:ext>
                </a:extLst>
              </p:cNvPr>
              <p:cNvSpPr/>
              <p:nvPr/>
            </p:nvSpPr>
            <p:spPr>
              <a:xfrm>
                <a:off x="4780729" y="2174794"/>
                <a:ext cx="6391247" cy="461665"/>
              </a:xfrm>
              <a:prstGeom prst="rect">
                <a:avLst/>
              </a:prstGeom>
              <a:solidFill>
                <a:srgbClr val="7C7C7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r>
                  <a:rPr lang="ko-KR" altLang="en-US" sz="2000" dirty="0">
                    <a:latin typeface="에스코어 드림 6 Bold" panose="020B0703030302020204" pitchFamily="34" charset="-127"/>
                    <a:ea typeface="에스코어 드림 6 Bold" panose="020B0703030302020204" pitchFamily="34" charset="-127"/>
                  </a:rPr>
                  <a:t>           취득원가 과다 계상하여 분양차익 과소신고</a:t>
                </a:r>
                <a:endParaRPr lang="en-US" sz="2000" dirty="0">
                  <a:latin typeface="에스코어 드림 6 Bold" panose="020B0703030302020204" pitchFamily="34" charset="-127"/>
                  <a:ea typeface="에스코어 드림 6 Bold" panose="020B0703030302020204" pitchFamily="34" charset="-127"/>
                </a:endParaRPr>
              </a:p>
            </p:txBody>
          </p:sp>
          <p:sp>
            <p:nvSpPr>
              <p:cNvPr id="87" name="Parallelogram 31">
                <a:extLst>
                  <a:ext uri="{FF2B5EF4-FFF2-40B4-BE49-F238E27FC236}">
                    <a16:creationId xmlns:a16="http://schemas.microsoft.com/office/drawing/2014/main" xmlns="" id="{83B26E31-76B3-40FC-9726-ED67ED594041}"/>
                  </a:ext>
                </a:extLst>
              </p:cNvPr>
              <p:cNvSpPr/>
              <p:nvPr/>
            </p:nvSpPr>
            <p:spPr>
              <a:xfrm rot="5400000" flipH="1">
                <a:off x="4636437" y="1996338"/>
                <a:ext cx="777696" cy="489893"/>
              </a:xfrm>
              <a:prstGeom prst="parallelogram">
                <a:avLst>
                  <a:gd name="adj" fmla="val 55606"/>
                </a:avLst>
              </a:prstGeom>
              <a:solidFill>
                <a:srgbClr val="C9C9C9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8" name="Arrow: Pentagon 29">
                <a:extLst>
                  <a:ext uri="{FF2B5EF4-FFF2-40B4-BE49-F238E27FC236}">
                    <a16:creationId xmlns:a16="http://schemas.microsoft.com/office/drawing/2014/main" xmlns="" id="{0F4D7DB0-C2FF-45CA-84D4-790B40D8175D}"/>
                  </a:ext>
                </a:extLst>
              </p:cNvPr>
              <p:cNvSpPr/>
              <p:nvPr/>
            </p:nvSpPr>
            <p:spPr>
              <a:xfrm flipH="1">
                <a:off x="4605654" y="1838843"/>
                <a:ext cx="668642" cy="452912"/>
              </a:xfrm>
              <a:prstGeom prst="homePlate">
                <a:avLst>
                  <a:gd name="adj" fmla="val 43906"/>
                </a:avLst>
              </a:prstGeom>
              <a:solidFill>
                <a:schemeClr val="accent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89" name="TextBox 88">
                <a:extLst>
                  <a:ext uri="{FF2B5EF4-FFF2-40B4-BE49-F238E27FC236}">
                    <a16:creationId xmlns:a16="http://schemas.microsoft.com/office/drawing/2014/main" xmlns="" id="{DC757DF6-89C8-471B-A4D9-8BC5E7B7A466}"/>
                  </a:ext>
                </a:extLst>
              </p:cNvPr>
              <p:cNvSpPr txBox="1"/>
              <p:nvPr/>
            </p:nvSpPr>
            <p:spPr>
              <a:xfrm>
                <a:off x="4758354" y="1824853"/>
                <a:ext cx="489894" cy="47086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altLang="ko-KR" sz="2400" b="1" dirty="0">
                    <a:solidFill>
                      <a:schemeClr val="bg1"/>
                    </a:solidFill>
                    <a:latin typeface="맑은 고딕" panose="020B0503020000020004" pitchFamily="50" charset="-127"/>
                    <a:ea typeface="맑은 고딕" panose="020B0503020000020004" pitchFamily="50" charset="-127"/>
                    <a:cs typeface="Arial" pitchFamily="34" charset="0"/>
                  </a:rPr>
                  <a:t>Ⅰ</a:t>
                </a:r>
                <a:endParaRPr lang="ko-KR" altLang="en-US" sz="2400" b="1" dirty="0">
                  <a:solidFill>
                    <a:schemeClr val="bg1"/>
                  </a:solidFill>
                  <a:cs typeface="Arial" pitchFamily="34" charset="0"/>
                </a:endParaRPr>
              </a:p>
            </p:txBody>
          </p:sp>
        </p:grpSp>
        <p:grpSp>
          <p:nvGrpSpPr>
            <p:cNvPr id="83" name="그룹 82">
              <a:extLst>
                <a:ext uri="{FF2B5EF4-FFF2-40B4-BE49-F238E27FC236}">
                  <a16:creationId xmlns:a16="http://schemas.microsoft.com/office/drawing/2014/main" xmlns="" id="{3E33EC9A-3945-4B8A-BF12-D07B46AF2615}"/>
                </a:ext>
              </a:extLst>
            </p:cNvPr>
            <p:cNvGrpSpPr/>
            <p:nvPr/>
          </p:nvGrpSpPr>
          <p:grpSpPr>
            <a:xfrm>
              <a:off x="2159252" y="885415"/>
              <a:ext cx="2571331" cy="444066"/>
              <a:chOff x="2159252" y="885415"/>
              <a:chExt cx="2571331" cy="444066"/>
            </a:xfrm>
          </p:grpSpPr>
          <p:sp>
            <p:nvSpPr>
              <p:cNvPr id="84" name="Arrow: Pentagon 29">
                <a:extLst>
                  <a:ext uri="{FF2B5EF4-FFF2-40B4-BE49-F238E27FC236}">
                    <a16:creationId xmlns:a16="http://schemas.microsoft.com/office/drawing/2014/main" xmlns="" id="{FE6691BF-DB78-4786-958F-06BF48756ACB}"/>
                  </a:ext>
                </a:extLst>
              </p:cNvPr>
              <p:cNvSpPr/>
              <p:nvPr/>
            </p:nvSpPr>
            <p:spPr>
              <a:xfrm flipH="1">
                <a:off x="2159252" y="885415"/>
                <a:ext cx="2571331" cy="444066"/>
              </a:xfrm>
              <a:prstGeom prst="homePlate">
                <a:avLst>
                  <a:gd name="adj" fmla="val 43906"/>
                </a:avLst>
              </a:prstGeom>
              <a:solidFill>
                <a:srgbClr val="A5A5A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85" name="TextBox 84">
                <a:extLst>
                  <a:ext uri="{FF2B5EF4-FFF2-40B4-BE49-F238E27FC236}">
                    <a16:creationId xmlns:a16="http://schemas.microsoft.com/office/drawing/2014/main" xmlns="" id="{B2F03029-1759-43EA-A6E0-767736B86758}"/>
                  </a:ext>
                </a:extLst>
              </p:cNvPr>
              <p:cNvSpPr txBox="1"/>
              <p:nvPr/>
            </p:nvSpPr>
            <p:spPr>
              <a:xfrm>
                <a:off x="2416029" y="922032"/>
                <a:ext cx="2162291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altLang="ko-KR" b="1" dirty="0">
                    <a:solidFill>
                      <a:schemeClr val="bg1"/>
                    </a:solidFill>
                    <a:latin typeface="맑은 고딕" panose="020B0503020000020004" pitchFamily="50" charset="-127"/>
                    <a:ea typeface="맑은 고딕" panose="020B0503020000020004" pitchFamily="50" charset="-127"/>
                    <a:cs typeface="Arial" pitchFamily="34" charset="0"/>
                  </a:rPr>
                  <a:t>Ⅲ. </a:t>
                </a:r>
                <a:r>
                  <a:rPr lang="ko-KR" altLang="en-US" b="1" dirty="0">
                    <a:solidFill>
                      <a:schemeClr val="bg1"/>
                    </a:solidFill>
                    <a:latin typeface="맑은 고딕" panose="020B0503020000020004" pitchFamily="50" charset="-127"/>
                    <a:ea typeface="맑은 고딕" panose="020B0503020000020004" pitchFamily="50" charset="-127"/>
                    <a:cs typeface="Arial" pitchFamily="34" charset="0"/>
                  </a:rPr>
                  <a:t>신고내용확인</a:t>
                </a:r>
                <a:endParaRPr lang="ko-KR" altLang="en-US" b="1" dirty="0">
                  <a:solidFill>
                    <a:schemeClr val="bg1"/>
                  </a:solidFill>
                  <a:cs typeface="Arial" pitchFamily="34" charset="0"/>
                </a:endParaRPr>
              </a:p>
            </p:txBody>
          </p:sp>
        </p:grpSp>
      </p:grpSp>
      <p:sp>
        <p:nvSpPr>
          <p:cNvPr id="18" name="TextBox 17">
            <a:extLst>
              <a:ext uri="{FF2B5EF4-FFF2-40B4-BE49-F238E27FC236}">
                <a16:creationId xmlns:a16="http://schemas.microsoft.com/office/drawing/2014/main" xmlns="" id="{3FBFF05F-0E12-4E6B-8242-3217C2D5D59B}"/>
              </a:ext>
            </a:extLst>
          </p:cNvPr>
          <p:cNvSpPr txBox="1"/>
          <p:nvPr/>
        </p:nvSpPr>
        <p:spPr>
          <a:xfrm>
            <a:off x="0" y="1665231"/>
            <a:ext cx="1218216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ko-KR" altLang="en-US" sz="2400" dirty="0">
                <a:solidFill>
                  <a:srgbClr val="FFC000"/>
                </a:solidFill>
                <a:latin typeface="Rix모던고딕 B" panose="02020603020101020101" pitchFamily="18" charset="-127"/>
                <a:ea typeface="Rix모던고딕 B" panose="02020603020101020101" pitchFamily="18" charset="-127"/>
              </a:rPr>
              <a:t>물적분할</a:t>
            </a:r>
            <a:r>
              <a:rPr lang="ko-KR" altLang="en-US" sz="2400" dirty="0">
                <a:solidFill>
                  <a:prstClr val="black">
                    <a:lumMod val="75000"/>
                    <a:lumOff val="25000"/>
                  </a:prstClr>
                </a:solidFill>
                <a:latin typeface="Rix모던고딕 B" panose="02020603020101020101" pitchFamily="18" charset="-127"/>
                <a:ea typeface="Rix모던고딕 B" panose="02020603020101020101" pitchFamily="18" charset="-127"/>
              </a:rPr>
              <a:t>시 승계한 </a:t>
            </a:r>
            <a:r>
              <a:rPr lang="ko-KR" altLang="en-US" sz="2400" dirty="0">
                <a:solidFill>
                  <a:srgbClr val="FFC000"/>
                </a:solidFill>
                <a:latin typeface="Rix모던고딕 B" panose="02020603020101020101" pitchFamily="18" charset="-127"/>
                <a:ea typeface="Rix모던고딕 B" panose="02020603020101020101" pitchFamily="18" charset="-127"/>
              </a:rPr>
              <a:t>자산</a:t>
            </a:r>
            <a:r>
              <a:rPr lang="ko-KR" altLang="en-US" sz="2400" dirty="0">
                <a:solidFill>
                  <a:prstClr val="black">
                    <a:lumMod val="75000"/>
                    <a:lumOff val="25000"/>
                  </a:prstClr>
                </a:solidFill>
                <a:latin typeface="Rix모던고딕 B" panose="02020603020101020101" pitchFamily="18" charset="-127"/>
                <a:ea typeface="Rix모던고딕 B" panose="02020603020101020101" pitchFamily="18" charset="-127"/>
              </a:rPr>
              <a:t>의 </a:t>
            </a:r>
            <a:r>
              <a:rPr lang="ko-KR" altLang="en-US" sz="2400" dirty="0">
                <a:solidFill>
                  <a:srgbClr val="FFC000"/>
                </a:solidFill>
                <a:latin typeface="Rix모던고딕 B" panose="02020603020101020101" pitchFamily="18" charset="-127"/>
                <a:ea typeface="Rix모던고딕 B" panose="02020603020101020101" pitchFamily="18" charset="-127"/>
              </a:rPr>
              <a:t>취득원가</a:t>
            </a:r>
            <a:r>
              <a:rPr lang="ko-KR" altLang="en-US" sz="2400" dirty="0">
                <a:solidFill>
                  <a:prstClr val="black">
                    <a:lumMod val="75000"/>
                    <a:lumOff val="25000"/>
                  </a:prstClr>
                </a:solidFill>
                <a:latin typeface="Rix모던고딕 B" panose="02020603020101020101" pitchFamily="18" charset="-127"/>
                <a:ea typeface="Rix모던고딕 B" panose="02020603020101020101" pitchFamily="18" charset="-127"/>
              </a:rPr>
              <a:t>를 </a:t>
            </a:r>
            <a:r>
              <a:rPr lang="ko-KR" altLang="en-US" sz="2400" dirty="0" err="1">
                <a:solidFill>
                  <a:srgbClr val="FFC000"/>
                </a:solidFill>
                <a:latin typeface="Rix모던고딕 B" panose="02020603020101020101" pitchFamily="18" charset="-127"/>
                <a:ea typeface="Rix모던고딕 B" panose="02020603020101020101" pitchFamily="18" charset="-127"/>
              </a:rPr>
              <a:t>과다계상</a:t>
            </a:r>
            <a:r>
              <a:rPr lang="ko-KR" altLang="en-US" sz="2400" dirty="0" err="1">
                <a:solidFill>
                  <a:prstClr val="black">
                    <a:lumMod val="75000"/>
                    <a:lumOff val="25000"/>
                  </a:prstClr>
                </a:solidFill>
                <a:latin typeface="Rix모던고딕 B" panose="02020603020101020101" pitchFamily="18" charset="-127"/>
                <a:ea typeface="Rix모던고딕 B" panose="02020603020101020101" pitchFamily="18" charset="-127"/>
              </a:rPr>
              <a:t>하여</a:t>
            </a:r>
            <a:endParaRPr lang="en-US" altLang="ko-KR" sz="2400" dirty="0">
              <a:solidFill>
                <a:prstClr val="black">
                  <a:lumMod val="75000"/>
                  <a:lumOff val="25000"/>
                </a:prstClr>
              </a:solidFill>
              <a:latin typeface="Rix모던고딕 B" panose="02020603020101020101" pitchFamily="18" charset="-127"/>
              <a:ea typeface="Rix모던고딕 B" panose="02020603020101020101" pitchFamily="18" charset="-127"/>
            </a:endParaRPr>
          </a:p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ko-KR" altLang="en-US" sz="2400" dirty="0">
                <a:solidFill>
                  <a:prstClr val="black">
                    <a:lumMod val="75000"/>
                    <a:lumOff val="25000"/>
                  </a:prstClr>
                </a:solidFill>
                <a:latin typeface="Rix모던고딕 B" panose="02020603020101020101" pitchFamily="18" charset="-127"/>
                <a:ea typeface="Rix모던고딕 B" panose="02020603020101020101" pitchFamily="18" charset="-127"/>
              </a:rPr>
              <a:t>분양차익을 </a:t>
            </a:r>
            <a:r>
              <a:rPr lang="ko-KR" altLang="en-US" sz="2400" dirty="0" err="1">
                <a:solidFill>
                  <a:prstClr val="black">
                    <a:lumMod val="75000"/>
                    <a:lumOff val="25000"/>
                  </a:prstClr>
                </a:solidFill>
                <a:latin typeface="Rix모던고딕 B" panose="02020603020101020101" pitchFamily="18" charset="-127"/>
                <a:ea typeface="Rix모던고딕 B" panose="02020603020101020101" pitchFamily="18" charset="-127"/>
              </a:rPr>
              <a:t>과소계상하고</a:t>
            </a:r>
            <a:r>
              <a:rPr lang="ko-KR" altLang="en-US" sz="2400" dirty="0">
                <a:solidFill>
                  <a:prstClr val="black">
                    <a:lumMod val="75000"/>
                    <a:lumOff val="25000"/>
                  </a:prstClr>
                </a:solidFill>
                <a:latin typeface="Rix모던고딕 B" panose="02020603020101020101" pitchFamily="18" charset="-127"/>
                <a:ea typeface="Rix모던고딕 B" panose="02020603020101020101" pitchFamily="18" charset="-127"/>
              </a:rPr>
              <a:t> 관련비용</a:t>
            </a:r>
            <a:r>
              <a:rPr lang="en-US" altLang="ko-KR" sz="2400" dirty="0">
                <a:solidFill>
                  <a:prstClr val="black">
                    <a:lumMod val="75000"/>
                    <a:lumOff val="25000"/>
                  </a:prstClr>
                </a:solidFill>
                <a:latin typeface="Rix모던고딕 B" panose="02020603020101020101" pitchFamily="18" charset="-127"/>
                <a:ea typeface="Rix모던고딕 B" panose="02020603020101020101" pitchFamily="18" charset="-127"/>
              </a:rPr>
              <a:t>(</a:t>
            </a:r>
            <a:r>
              <a:rPr lang="ko-KR" altLang="en-US" sz="2400" dirty="0">
                <a:solidFill>
                  <a:prstClr val="black">
                    <a:lumMod val="75000"/>
                    <a:lumOff val="25000"/>
                  </a:prstClr>
                </a:solidFill>
                <a:latin typeface="Rix모던고딕 B" panose="02020603020101020101" pitchFamily="18" charset="-127"/>
                <a:ea typeface="Rix모던고딕 B" panose="02020603020101020101" pitchFamily="18" charset="-127"/>
              </a:rPr>
              <a:t>감가상각비</a:t>
            </a:r>
            <a:r>
              <a:rPr lang="en-US" altLang="ko-KR" sz="2400" dirty="0">
                <a:solidFill>
                  <a:prstClr val="black">
                    <a:lumMod val="75000"/>
                    <a:lumOff val="25000"/>
                  </a:prstClr>
                </a:solidFill>
                <a:latin typeface="Rix모던고딕 B" panose="02020603020101020101" pitchFamily="18" charset="-127"/>
                <a:ea typeface="Rix모던고딕 B" panose="02020603020101020101" pitchFamily="18" charset="-127"/>
              </a:rPr>
              <a:t>)</a:t>
            </a:r>
            <a:r>
              <a:rPr lang="ko-KR" altLang="en-US" sz="2400" dirty="0">
                <a:solidFill>
                  <a:prstClr val="black">
                    <a:lumMod val="75000"/>
                    <a:lumOff val="25000"/>
                  </a:prstClr>
                </a:solidFill>
                <a:latin typeface="Rix모던고딕 B" panose="02020603020101020101" pitchFamily="18" charset="-127"/>
                <a:ea typeface="Rix모던고딕 B" panose="02020603020101020101" pitchFamily="18" charset="-127"/>
              </a:rPr>
              <a:t>를 과다계상</a:t>
            </a:r>
            <a:endParaRPr lang="en-US" altLang="ko-KR" sz="2400" dirty="0">
              <a:solidFill>
                <a:prstClr val="black">
                  <a:lumMod val="75000"/>
                  <a:lumOff val="25000"/>
                </a:prstClr>
              </a:solidFill>
              <a:latin typeface="Rix모던고딕 B" panose="02020603020101020101" pitchFamily="18" charset="-127"/>
              <a:ea typeface="Rix모던고딕 B" panose="02020603020101020101" pitchFamily="18" charset="-127"/>
            </a:endParaRPr>
          </a:p>
        </p:txBody>
      </p:sp>
      <p:sp>
        <p:nvSpPr>
          <p:cNvPr id="19" name="직사각형 18">
            <a:extLst>
              <a:ext uri="{FF2B5EF4-FFF2-40B4-BE49-F238E27FC236}">
                <a16:creationId xmlns:a16="http://schemas.microsoft.com/office/drawing/2014/main" xmlns="" id="{6B87BF4F-F72A-454E-89FF-37D667F2277B}"/>
              </a:ext>
            </a:extLst>
          </p:cNvPr>
          <p:cNvSpPr/>
          <p:nvPr/>
        </p:nvSpPr>
        <p:spPr>
          <a:xfrm>
            <a:off x="781665" y="2509658"/>
            <a:ext cx="10628670" cy="2616889"/>
          </a:xfrm>
          <a:prstGeom prst="rect">
            <a:avLst/>
          </a:prstGeom>
          <a:noFill/>
          <a:ln w="6350" cap="rnd">
            <a:solidFill>
              <a:schemeClr val="bg1">
                <a:lumMod val="75000"/>
              </a:schemeClr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-윤고딕330" panose="02030504000101010101" pitchFamily="18" charset="-127"/>
              <a:ea typeface="-윤고딕330" panose="02030504000101010101" pitchFamily="18" charset="-127"/>
              <a:cs typeface="+mn-cs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xmlns="" id="{0C3B2198-1FDD-42D5-BC70-4E3E75054C3E}"/>
              </a:ext>
            </a:extLst>
          </p:cNvPr>
          <p:cNvSpPr txBox="1"/>
          <p:nvPr/>
        </p:nvSpPr>
        <p:spPr>
          <a:xfrm>
            <a:off x="801176" y="2530331"/>
            <a:ext cx="1062867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Rix모던고딕 B" panose="02020603020101020101" pitchFamily="18" charset="-127"/>
                <a:ea typeface="Rix모던고딕 B" panose="02020603020101020101" pitchFamily="18" charset="-127"/>
                <a:cs typeface="+mn-cs"/>
              </a:rPr>
              <a:t>주식회사 </a:t>
            </a:r>
            <a:r>
              <a:rPr kumimoji="0" lang="ko-KR" altLang="en-US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맑은 고딕" panose="020B0503020000020004" pitchFamily="50" charset="-127"/>
                <a:ea typeface="맑은 고딕" panose="020B0503020000020004" pitchFamily="50" charset="-127"/>
              </a:rPr>
              <a:t>○○</a:t>
            </a:r>
            <a:r>
              <a:rPr lang="ko-KR" altLang="en-US" dirty="0">
                <a:solidFill>
                  <a:prstClr val="black">
                    <a:lumMod val="75000"/>
                    <a:lumOff val="25000"/>
                  </a:prstClr>
                </a:solidFill>
                <a:latin typeface="Rix모던고딕 B" panose="02020603020101020101" pitchFamily="18" charset="-127"/>
                <a:ea typeface="Rix모던고딕 B" panose="02020603020101020101" pitchFamily="18" charset="-127"/>
              </a:rPr>
              <a:t>는 </a:t>
            </a:r>
            <a:r>
              <a:rPr lang="ko-KR" altLang="en-US" dirty="0" err="1">
                <a:solidFill>
                  <a:prstClr val="black">
                    <a:lumMod val="75000"/>
                    <a:lumOff val="25000"/>
                  </a:prstClr>
                </a:solidFill>
                <a:latin typeface="Rix모던고딕 B" panose="02020603020101020101" pitchFamily="18" charset="-127"/>
                <a:ea typeface="Rix모던고딕 B" panose="02020603020101020101" pitchFamily="18" charset="-127"/>
              </a:rPr>
              <a:t>물적분할하여</a:t>
            </a:r>
            <a:r>
              <a:rPr kumimoji="0" lang="ko-KR" altLang="en-US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Rix모던고딕 B" panose="02020603020101020101" pitchFamily="18" charset="-127"/>
                <a:ea typeface="Rix모던고딕 B" panose="02020603020101020101" pitchFamily="18" charset="-127"/>
                <a:cs typeface="+mn-cs"/>
              </a:rPr>
              <a:t> ㈜□□</a:t>
            </a:r>
            <a:r>
              <a:rPr kumimoji="0" lang="ko-KR" altLang="en-US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Rix모던고딕 B" panose="02020603020101020101" pitchFamily="18" charset="-127"/>
                <a:ea typeface="Rix모던고딕 B" panose="02020603020101020101" pitchFamily="18" charset="-127"/>
                <a:cs typeface="+mn-cs"/>
              </a:rPr>
              <a:t>를</a:t>
            </a:r>
            <a:r>
              <a:rPr kumimoji="0" lang="ko-KR" altLang="en-US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Rix모던고딕 B" panose="02020603020101020101" pitchFamily="18" charset="-127"/>
                <a:ea typeface="Rix모던고딕 B" panose="02020603020101020101" pitchFamily="18" charset="-127"/>
                <a:cs typeface="+mn-cs"/>
              </a:rPr>
              <a:t> 설립하면서 관련 사업부문 자산</a:t>
            </a:r>
            <a:r>
              <a:rPr kumimoji="0" lang="en-US" altLang="ko-KR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맑은 고딕" panose="020B0503020000020004" pitchFamily="50" charset="-127"/>
                <a:ea typeface="맑은 고딕" panose="020B0503020000020004" pitchFamily="50" charset="-127"/>
              </a:rPr>
              <a:t>•</a:t>
            </a:r>
            <a:r>
              <a:rPr kumimoji="0" lang="ko-KR" altLang="en-US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Rix모던고딕 B" panose="02020603020101020101" pitchFamily="18" charset="-127"/>
                <a:ea typeface="Rix모던고딕 B" panose="02020603020101020101" pitchFamily="18" charset="-127"/>
                <a:cs typeface="+mn-cs"/>
              </a:rPr>
              <a:t>부채를 포괄승계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xmlns="" id="{3B7E4C22-DEE0-4477-8E97-34DB76447ACF}"/>
              </a:ext>
            </a:extLst>
          </p:cNvPr>
          <p:cNvSpPr txBox="1"/>
          <p:nvPr/>
        </p:nvSpPr>
        <p:spPr>
          <a:xfrm>
            <a:off x="801177" y="5206243"/>
            <a:ext cx="10609158" cy="877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1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나눔명조 ExtraBold" panose="02020603020101020101" pitchFamily="18" charset="-127"/>
                <a:ea typeface="나눔명조 ExtraBold" panose="02020603020101020101" pitchFamily="18" charset="-127"/>
                <a:cs typeface="+mn-cs"/>
              </a:rPr>
              <a:t>손익계산서</a:t>
            </a:r>
            <a:r>
              <a:rPr kumimoji="0" lang="en-US" altLang="ko-KR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나눔명조 ExtraBold" panose="02020603020101020101" pitchFamily="18" charset="-127"/>
                <a:ea typeface="나눔명조 ExtraBold" panose="02020603020101020101" pitchFamily="18" charset="-127"/>
                <a:cs typeface="+mn-cs"/>
              </a:rPr>
              <a:t>, (</a:t>
            </a:r>
            <a:r>
              <a:rPr kumimoji="0" lang="ko-KR" alt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나눔명조 ExtraBold" panose="02020603020101020101" pitchFamily="18" charset="-127"/>
                <a:ea typeface="나눔명조 ExtraBold" panose="02020603020101020101" pitchFamily="18" charset="-127"/>
                <a:cs typeface="+mn-cs"/>
              </a:rPr>
              <a:t>분양ㆍ공사</a:t>
            </a:r>
            <a:r>
              <a:rPr kumimoji="0" lang="en-US" altLang="ko-KR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나눔명조 ExtraBold" panose="02020603020101020101" pitchFamily="18" charset="-127"/>
                <a:ea typeface="나눔명조 ExtraBold" panose="02020603020101020101" pitchFamily="18" charset="-127"/>
                <a:cs typeface="+mn-cs"/>
              </a:rPr>
              <a:t>)</a:t>
            </a:r>
            <a:r>
              <a:rPr kumimoji="0" lang="ko-KR" alt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나눔명조 ExtraBold" panose="02020603020101020101" pitchFamily="18" charset="-127"/>
                <a:ea typeface="나눔명조 ExtraBold" panose="02020603020101020101" pitchFamily="18" charset="-127"/>
                <a:cs typeface="+mn-cs"/>
              </a:rPr>
              <a:t>원가명세서</a:t>
            </a:r>
            <a:r>
              <a:rPr kumimoji="0" lang="en-US" altLang="ko-KR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나눔명조 ExtraBold" panose="02020603020101020101" pitchFamily="18" charset="-127"/>
                <a:ea typeface="나눔명조 ExtraBold" panose="02020603020101020101" pitchFamily="18" charset="-127"/>
                <a:cs typeface="+mn-cs"/>
              </a:rPr>
              <a:t>, </a:t>
            </a:r>
            <a:r>
              <a:rPr kumimoji="0" lang="ko-KR" alt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나눔명조 ExtraBold" panose="02020603020101020101" pitchFamily="18" charset="-127"/>
                <a:ea typeface="나눔명조 ExtraBold" panose="02020603020101020101" pitchFamily="18" charset="-127"/>
                <a:cs typeface="+mn-cs"/>
              </a:rPr>
              <a:t>전자세금계산서 분석</a:t>
            </a:r>
            <a:endParaRPr kumimoji="0" lang="en-US" altLang="ko-KR" sz="2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나눔명조 ExtraBold" panose="02020603020101020101" pitchFamily="18" charset="-127"/>
              <a:ea typeface="나눔명조 ExtraBold" panose="02020603020101020101" pitchFamily="18" charset="-127"/>
              <a:cs typeface="+mn-cs"/>
            </a:endParaRPr>
          </a:p>
          <a:p>
            <a:pPr marL="0" marR="0" lvl="0" indent="0" algn="ctr" defTabSz="914400" rtl="0" eaLnBrk="1" fontAlgn="auto" latinLnBrk="1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Rix모던고딕 EB" panose="02020603020101020101" pitchFamily="18" charset="-127"/>
                <a:ea typeface="Rix모던고딕 EB" panose="02020603020101020101" pitchFamily="18" charset="-127"/>
                <a:cs typeface="+mn-cs"/>
              </a:rPr>
              <a:t>부동산업 적용하여 </a:t>
            </a:r>
            <a:r>
              <a:rPr kumimoji="0" lang="ko-KR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Rix모던고딕 EB" panose="02020603020101020101" pitchFamily="18" charset="-127"/>
                <a:ea typeface="Rix모던고딕 EB" panose="02020603020101020101" pitchFamily="18" charset="-127"/>
                <a:cs typeface="+mn-cs"/>
              </a:rPr>
              <a:t>이월결손금 한도초과 부인 </a:t>
            </a:r>
            <a:r>
              <a:rPr kumimoji="0" lang="ko-KR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Rix모던고딕 EB" panose="02020603020101020101" pitchFamily="18" charset="-127"/>
                <a:ea typeface="Rix모던고딕 EB" panose="02020603020101020101" pitchFamily="18" charset="-127"/>
                <a:cs typeface="+mn-cs"/>
              </a:rPr>
              <a:t>법인세 등 </a:t>
            </a:r>
            <a:r>
              <a:rPr kumimoji="0" lang="en-US" altLang="ko-KR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Rix모던고딕 EB" panose="02020603020101020101" pitchFamily="18" charset="-127"/>
                <a:ea typeface="Rix모던고딕 EB" panose="02020603020101020101" pitchFamily="18" charset="-127"/>
                <a:cs typeface="+mn-cs"/>
              </a:rPr>
              <a:t>0</a:t>
            </a:r>
            <a:r>
              <a:rPr kumimoji="0" lang="ko-KR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Rix모던고딕 EB" panose="02020603020101020101" pitchFamily="18" charset="-127"/>
                <a:ea typeface="Rix모던고딕 EB" panose="02020603020101020101" pitchFamily="18" charset="-127"/>
                <a:cs typeface="+mn-cs"/>
              </a:rPr>
              <a:t>억원 추징</a:t>
            </a:r>
          </a:p>
        </p:txBody>
      </p:sp>
      <p:grpSp>
        <p:nvGrpSpPr>
          <p:cNvPr id="25" name="그룹 24">
            <a:extLst>
              <a:ext uri="{FF2B5EF4-FFF2-40B4-BE49-F238E27FC236}">
                <a16:creationId xmlns:a16="http://schemas.microsoft.com/office/drawing/2014/main" xmlns="" id="{8EC1D936-A24D-4A1F-89FC-9C4412C2AC6C}"/>
              </a:ext>
            </a:extLst>
          </p:cNvPr>
          <p:cNvGrpSpPr/>
          <p:nvPr/>
        </p:nvGrpSpPr>
        <p:grpSpPr>
          <a:xfrm>
            <a:off x="9204707" y="3591738"/>
            <a:ext cx="1315946" cy="1064286"/>
            <a:chOff x="9080520" y="3781510"/>
            <a:chExt cx="1315946" cy="1064286"/>
          </a:xfrm>
        </p:grpSpPr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xmlns="" id="{CBCE693A-222E-40F8-AA11-E9A58F23D168}"/>
                </a:ext>
              </a:extLst>
            </p:cNvPr>
            <p:cNvSpPr txBox="1"/>
            <p:nvPr/>
          </p:nvSpPr>
          <p:spPr>
            <a:xfrm>
              <a:off x="9143641" y="4476464"/>
              <a:ext cx="1189703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ko-KR" altLang="en-US" dirty="0">
                  <a:solidFill>
                    <a:srgbClr val="1D4999"/>
                  </a:solidFill>
                  <a:latin typeface="나눔스퀘어 ExtraBold" panose="020B0600000101010101" pitchFamily="50" charset="-127"/>
                  <a:ea typeface="나눔스퀘어 ExtraBold" panose="020B0600000101010101" pitchFamily="50" charset="-127"/>
                </a:rPr>
                <a:t>국세청</a:t>
              </a:r>
            </a:p>
          </p:txBody>
        </p:sp>
        <p:pic>
          <p:nvPicPr>
            <p:cNvPr id="27" name="_x303253432" descr="EMB00002e20bf7f">
              <a:extLst>
                <a:ext uri="{FF2B5EF4-FFF2-40B4-BE49-F238E27FC236}">
                  <a16:creationId xmlns:a16="http://schemas.microsoft.com/office/drawing/2014/main" xmlns="" id="{2111432C-1B7E-4816-ABF5-E18B272CE921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29094" b="35388" l="40695" r="60907">
                          <a14:foregroundMark x1="48502" y1="30380" x2="48502" y2="30380"/>
                          <a14:foregroundMark x1="49059" y1="30148" x2="49059" y2="30148"/>
                          <a14:foregroundMark x1="49129" y1="29731" x2="49129" y2="29731"/>
                          <a14:foregroundMark x1="49059" y1="31169" x2="49059" y2="31169"/>
                          <a14:foregroundMark x1="48571" y1="31633" x2="48571" y2="31633"/>
                          <a14:foregroundMark x1="48223" y1="31262" x2="48223" y2="32004"/>
                          <a14:foregroundMark x1="47596" y1="32560" x2="50871" y2="32792"/>
                          <a14:foregroundMark x1="45714" y1="33395" x2="51986" y2="33349"/>
                          <a14:foregroundMark x1="52265" y1="30519" x2="52404" y2="31772"/>
                          <a14:foregroundMark x1="48571" y1="29777" x2="52195" y2="30241"/>
                          <a14:foregroundMark x1="48014" y1="29545" x2="48014" y2="29545"/>
                          <a14:foregroundMark x1="47247" y1="30473" x2="47247" y2="30473"/>
                          <a14:foregroundMark x1="44042" y1="32978" x2="44042" y2="32978"/>
                          <a14:foregroundMark x1="43693" y1="32560" x2="45505" y2="32468"/>
                          <a14:foregroundMark x1="44460" y1="33488" x2="45505" y2="32468"/>
                          <a14:foregroundMark x1="49756" y1="31030" x2="49756" y2="31030"/>
                          <a14:foregroundMark x1="49895" y1="30891" x2="49895" y2="30891"/>
                          <a14:foregroundMark x1="51498" y1="31122" x2="51498" y2="31122"/>
                          <a14:foregroundMark x1="53380" y1="31633" x2="53380" y2="31633"/>
                          <a14:foregroundMark x1="54146" y1="30473" x2="54146" y2="30473"/>
                          <a14:foregroundMark x1="55192" y1="30705" x2="55192" y2="30705"/>
                          <a14:foregroundMark x1="55192" y1="31169" x2="55192" y2="31169"/>
                          <a14:foregroundMark x1="55610" y1="33256" x2="55610" y2="33256"/>
                          <a14:foregroundMark x1="56655" y1="33766" x2="56655" y2="33766"/>
                          <a14:foregroundMark x1="54913" y1="32468" x2="54913" y2="32468"/>
                          <a14:foregroundMark x1="54913" y1="31725" x2="54913" y2="31725"/>
                          <a14:foregroundMark x1="56585" y1="31725" x2="56585" y2="31725"/>
                          <a14:foregroundMark x1="54913" y1="32746" x2="54913" y2="32746"/>
                          <a14:foregroundMark x1="54634" y1="33163" x2="54634" y2="33163"/>
                          <a14:foregroundMark x1="56864" y1="33349" x2="56864" y2="33349"/>
                          <a14:foregroundMark x1="56864" y1="33117" x2="56864" y2="33117"/>
                          <a14:foregroundMark x1="56864" y1="33673" x2="56864" y2="33673"/>
                          <a14:foregroundMark x1="56864" y1="33813" x2="56864" y2="33813"/>
                          <a14:foregroundMark x1="56794" y1="33766" x2="56794" y2="33766"/>
                          <a14:foregroundMark x1="45226" y1="33905" x2="45226" y2="33905"/>
                          <a14:foregroundMark x1="46760" y1="33673" x2="52125" y2="33673"/>
                          <a14:foregroundMark x1="45226" y1="33952" x2="53310" y2="33952"/>
                          <a14:foregroundMark x1="43136" y1="33952" x2="45087" y2="33952"/>
                          <a14:foregroundMark x1="52962" y1="34137" x2="54564" y2="34137"/>
                          <a14:foregroundMark x1="52613" y1="33998" x2="52962" y2="34184"/>
                          <a14:foregroundMark x1="54564" y1="34184" x2="55261" y2="33952"/>
                          <a14:foregroundMark x1="55261" y1="33998" x2="56725" y2="33998"/>
                          <a14:foregroundMark x1="56934" y1="32839" x2="56934" y2="33998"/>
                          <a14:foregroundMark x1="47666" y1="29174" x2="54007" y2="30334"/>
                          <a14:foregroundMark x1="53798" y1="30288" x2="54704" y2="30009"/>
                          <a14:foregroundMark x1="54774" y1="30009" x2="56864" y2="30473"/>
                          <a14:foregroundMark x1="56934" y1="30473" x2="56864" y2="30983"/>
                          <a14:foregroundMark x1="56934" y1="30844" x2="56934" y2="31122"/>
                          <a14:foregroundMark x1="57003" y1="31076" x2="57282" y2="31262"/>
                          <a14:foregroundMark x1="57003" y1="30983" x2="57282" y2="31308"/>
                          <a14:foregroundMark x1="57213" y1="31308" x2="57282" y2="32468"/>
                          <a14:foregroundMark x1="57282" y1="32560" x2="56864" y2="32839"/>
                          <a14:foregroundMark x1="46341" y1="29917" x2="47596" y2="29128"/>
                          <a14:foregroundMark x1="46341" y1="30009" x2="46411" y2="31679"/>
                          <a14:foregroundMark x1="44948" y1="31540" x2="46481" y2="31633"/>
                          <a14:foregroundMark x1="43066" y1="32236" x2="44948" y2="31540"/>
                          <a14:foregroundMark x1="42997" y1="32375" x2="42997" y2="33905"/>
                          <a14:foregroundMark x1="43066" y1="33998" x2="42997" y2="33952"/>
                          <a14:backgroundMark x1="46132" y1="31447" x2="46132" y2="31447"/>
                          <a14:backgroundMark x1="50801" y1="29545" x2="52474" y2="29870"/>
                          <a14:backgroundMark x1="50871" y1="29592" x2="52195" y2="29870"/>
                          <a14:backgroundMark x1="63972" y1="34230" x2="63972" y2="34230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2499" t="28797" r="42097" b="65563"/>
            <a:stretch/>
          </p:blipFill>
          <p:spPr bwMode="auto">
            <a:xfrm>
              <a:off x="9080520" y="3781510"/>
              <a:ext cx="1315946" cy="72351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30" name="TextBox 29">
            <a:extLst>
              <a:ext uri="{FF2B5EF4-FFF2-40B4-BE49-F238E27FC236}">
                <a16:creationId xmlns:a16="http://schemas.microsoft.com/office/drawing/2014/main" xmlns="" id="{B03CF1F2-0802-4F09-8B34-DDD48977DFFE}"/>
              </a:ext>
            </a:extLst>
          </p:cNvPr>
          <p:cNvSpPr txBox="1"/>
          <p:nvPr/>
        </p:nvSpPr>
        <p:spPr>
          <a:xfrm>
            <a:off x="5123426" y="4356263"/>
            <a:ext cx="172667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1D4999"/>
                </a:solidFill>
                <a:effectLst/>
                <a:uLnTx/>
                <a:uFillTx/>
                <a:latin typeface="나눔스퀘어 ExtraBold" panose="020B0600000101010101" pitchFamily="50" charset="-127"/>
                <a:ea typeface="나눔스퀘어 ExtraBold" panose="020B0600000101010101" pitchFamily="50" charset="-127"/>
              </a:rPr>
              <a:t>㈜□□</a:t>
            </a:r>
            <a:endParaRPr kumimoji="0" lang="en-US" altLang="ko-KR" sz="1800" b="0" i="0" u="none" strike="noStrike" kern="1200" cap="none" spc="0" normalizeH="0" baseline="0" noProof="0" dirty="0">
              <a:ln>
                <a:noFill/>
              </a:ln>
              <a:solidFill>
                <a:srgbClr val="1D4999"/>
              </a:solidFill>
              <a:effectLst/>
              <a:uLnTx/>
              <a:uFillTx/>
              <a:latin typeface="나눔스퀘어 ExtraBold" panose="020B0600000101010101" pitchFamily="50" charset="-127"/>
              <a:ea typeface="나눔스퀘어 ExtraBold" panose="020B0600000101010101" pitchFamily="50" charset="-127"/>
            </a:endParaRPr>
          </a:p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ko-KR" dirty="0">
                <a:solidFill>
                  <a:srgbClr val="1D4999"/>
                </a:solidFill>
                <a:latin typeface="나눔스퀘어 ExtraBold" panose="020B0600000101010101" pitchFamily="50" charset="-127"/>
                <a:ea typeface="나눔스퀘어 ExtraBold" panose="020B0600000101010101" pitchFamily="50" charset="-127"/>
              </a:rPr>
              <a:t>(</a:t>
            </a:r>
            <a:r>
              <a:rPr lang="ko-KR" altLang="en-US" dirty="0">
                <a:solidFill>
                  <a:srgbClr val="1D4999"/>
                </a:solidFill>
                <a:latin typeface="나눔스퀘어 ExtraBold" panose="020B0600000101010101" pitchFamily="50" charset="-127"/>
                <a:ea typeface="나눔스퀘어 ExtraBold" panose="020B0600000101010101" pitchFamily="50" charset="-127"/>
              </a:rPr>
              <a:t>주택사업 법인</a:t>
            </a:r>
            <a:r>
              <a:rPr lang="en-US" altLang="ko-KR" dirty="0">
                <a:solidFill>
                  <a:srgbClr val="1D4999"/>
                </a:solidFill>
                <a:latin typeface="나눔스퀘어 ExtraBold" panose="020B0600000101010101" pitchFamily="50" charset="-127"/>
                <a:ea typeface="나눔스퀘어 ExtraBold" panose="020B0600000101010101" pitchFamily="50" charset="-127"/>
              </a:rPr>
              <a:t>)</a:t>
            </a:r>
            <a:endParaRPr kumimoji="0" lang="en-US" altLang="ko-KR" sz="1800" b="0" i="0" u="none" strike="noStrike" kern="1200" cap="none" spc="0" normalizeH="0" baseline="0" noProof="0" dirty="0">
              <a:ln>
                <a:noFill/>
              </a:ln>
              <a:solidFill>
                <a:srgbClr val="1D4999"/>
              </a:solidFill>
              <a:effectLst/>
              <a:uLnTx/>
              <a:uFillTx/>
              <a:latin typeface="나눔스퀘어 ExtraBold" panose="020B0600000101010101" pitchFamily="50" charset="-127"/>
              <a:ea typeface="나눔스퀘어 ExtraBold" panose="020B0600000101010101" pitchFamily="50" charset="-127"/>
            </a:endParaRPr>
          </a:p>
        </p:txBody>
      </p:sp>
      <p:grpSp>
        <p:nvGrpSpPr>
          <p:cNvPr id="16" name="그룹 15">
            <a:extLst>
              <a:ext uri="{FF2B5EF4-FFF2-40B4-BE49-F238E27FC236}">
                <a16:creationId xmlns:a16="http://schemas.microsoft.com/office/drawing/2014/main" xmlns="" id="{A1063FD0-D066-4902-90BC-DD39450A742B}"/>
              </a:ext>
            </a:extLst>
          </p:cNvPr>
          <p:cNvGrpSpPr/>
          <p:nvPr/>
        </p:nvGrpSpPr>
        <p:grpSpPr>
          <a:xfrm>
            <a:off x="735108" y="5354135"/>
            <a:ext cx="10729017" cy="830997"/>
            <a:chOff x="726143" y="5228625"/>
            <a:chExt cx="10729017" cy="830997"/>
          </a:xfrm>
        </p:grpSpPr>
        <p:sp>
          <p:nvSpPr>
            <p:cNvPr id="2" name="사각형: 둥근 모서리 1">
              <a:extLst>
                <a:ext uri="{FF2B5EF4-FFF2-40B4-BE49-F238E27FC236}">
                  <a16:creationId xmlns:a16="http://schemas.microsoft.com/office/drawing/2014/main" xmlns="" id="{80E55933-1CF2-4367-94E8-4CF5C9F1BA79}"/>
                </a:ext>
              </a:extLst>
            </p:cNvPr>
            <p:cNvSpPr/>
            <p:nvPr/>
          </p:nvSpPr>
          <p:spPr>
            <a:xfrm>
              <a:off x="726143" y="5228625"/>
              <a:ext cx="10729017" cy="830997"/>
            </a:xfrm>
            <a:prstGeom prst="roundRect">
              <a:avLst/>
            </a:prstGeom>
            <a:solidFill>
              <a:schemeClr val="accent2">
                <a:lumMod val="40000"/>
                <a:lumOff val="6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pic>
          <p:nvPicPr>
            <p:cNvPr id="32" name="그림 31">
              <a:extLst>
                <a:ext uri="{FF2B5EF4-FFF2-40B4-BE49-F238E27FC236}">
                  <a16:creationId xmlns:a16="http://schemas.microsoft.com/office/drawing/2014/main" xmlns="" id="{B173227D-82F0-4FCC-A853-F181E5BD0263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93907" y="5349739"/>
              <a:ext cx="630187" cy="630187"/>
            </a:xfrm>
            <a:prstGeom prst="rect">
              <a:avLst/>
            </a:prstGeom>
          </p:spPr>
        </p:pic>
        <p:sp>
          <p:nvSpPr>
            <p:cNvPr id="3" name="TextBox 2">
              <a:extLst>
                <a:ext uri="{FF2B5EF4-FFF2-40B4-BE49-F238E27FC236}">
                  <a16:creationId xmlns:a16="http://schemas.microsoft.com/office/drawing/2014/main" xmlns="" id="{95C9AFAD-37B9-458C-8E3A-C8813B1C12BD}"/>
                </a:ext>
              </a:extLst>
            </p:cNvPr>
            <p:cNvSpPr txBox="1"/>
            <p:nvPr/>
          </p:nvSpPr>
          <p:spPr>
            <a:xfrm>
              <a:off x="1655808" y="5282415"/>
              <a:ext cx="9727632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spcBef>
                  <a:spcPts val="600"/>
                </a:spcBef>
              </a:pPr>
              <a:r>
                <a:rPr lang="ko-KR" altLang="en-US" dirty="0">
                  <a:latin typeface="에스코어 드림 7 ExtraBold" panose="020B0803030302020204" pitchFamily="34" charset="-127"/>
                  <a:ea typeface="에스코어 드림 7 ExtraBold" panose="020B0803030302020204" pitchFamily="34" charset="-127"/>
                </a:rPr>
                <a:t>관련 예규</a:t>
              </a:r>
              <a:r>
                <a:rPr lang="en-US" altLang="ko-KR" dirty="0">
                  <a:latin typeface="맑은 고딕" panose="020B0503020000020004" pitchFamily="50" charset="-127"/>
                  <a:ea typeface="맑은 고딕" panose="020B0503020000020004" pitchFamily="50" charset="-127"/>
                </a:rPr>
                <a:t>•</a:t>
              </a:r>
              <a:r>
                <a:rPr lang="ko-KR" altLang="en-US" dirty="0">
                  <a:latin typeface="에스코어 드림 7 ExtraBold" panose="020B0803030302020204" pitchFamily="34" charset="-127"/>
                  <a:ea typeface="에스코어 드림 7 ExtraBold" panose="020B0803030302020204" pitchFamily="34" charset="-127"/>
                </a:rPr>
                <a:t>판례를 수집</a:t>
              </a:r>
              <a:r>
                <a:rPr lang="en-US" altLang="ko-KR" dirty="0">
                  <a:latin typeface="맑은 고딕" panose="020B0503020000020004" pitchFamily="50" charset="-127"/>
                  <a:ea typeface="맑은 고딕" panose="020B0503020000020004" pitchFamily="50" charset="-127"/>
                </a:rPr>
                <a:t>•</a:t>
              </a:r>
              <a:r>
                <a:rPr lang="ko-KR" altLang="en-US" dirty="0">
                  <a:latin typeface="에스코어 드림 7 ExtraBold" panose="020B0803030302020204" pitchFamily="34" charset="-127"/>
                  <a:ea typeface="에스코어 드림 7 ExtraBold" panose="020B0803030302020204" pitchFamily="34" charset="-127"/>
                </a:rPr>
                <a:t>분석</a:t>
              </a:r>
              <a:endParaRPr lang="en-US" altLang="ko-KR" dirty="0">
                <a:latin typeface="에스코어 드림 7 ExtraBold" panose="020B0803030302020204" pitchFamily="34" charset="-127"/>
                <a:ea typeface="에스코어 드림 7 ExtraBold" panose="020B0803030302020204" pitchFamily="34" charset="-127"/>
              </a:endParaRPr>
            </a:p>
            <a:p>
              <a:pPr algn="ctr">
                <a:spcBef>
                  <a:spcPts val="600"/>
                </a:spcBef>
              </a:pPr>
              <a:r>
                <a:rPr lang="ko-KR" altLang="en-US" sz="2100" dirty="0">
                  <a:solidFill>
                    <a:srgbClr val="0099CC"/>
                  </a:solidFill>
                  <a:latin typeface="에스코어 드림 7 ExtraBold" panose="020B0803030302020204" pitchFamily="34" charset="-127"/>
                  <a:ea typeface="에스코어 드림 7 ExtraBold" panose="020B0803030302020204" pitchFamily="34" charset="-127"/>
                </a:rPr>
                <a:t>자산 취득원가 과다계상 관련</a:t>
              </a:r>
              <a:r>
                <a:rPr lang="ko-KR" altLang="en-US" sz="2100" dirty="0">
                  <a:latin typeface="에스코어 드림 7 ExtraBold" panose="020B0803030302020204" pitchFamily="34" charset="-127"/>
                  <a:ea typeface="에스코어 드림 7 ExtraBold" panose="020B0803030302020204" pitchFamily="34" charset="-127"/>
                </a:rPr>
                <a:t> 분양차익</a:t>
              </a:r>
              <a:r>
                <a:rPr lang="en-US" altLang="ko-KR" sz="2100" dirty="0">
                  <a:latin typeface="맑은 고딕" panose="020B0503020000020004" pitchFamily="50" charset="-127"/>
                  <a:ea typeface="맑은 고딕" panose="020B0503020000020004" pitchFamily="50" charset="-127"/>
                </a:rPr>
                <a:t>•</a:t>
              </a:r>
              <a:r>
                <a:rPr lang="ko-KR" altLang="en-US" sz="2100" dirty="0">
                  <a:latin typeface="에스코어 드림 7 ExtraBold" panose="020B0803030302020204" pitchFamily="34" charset="-127"/>
                  <a:ea typeface="에스코어 드림 7 ExtraBold" panose="020B0803030302020204" pitchFamily="34" charset="-127"/>
                </a:rPr>
                <a:t>관련비용 경정하여 법인세 등 </a:t>
              </a:r>
              <a:r>
                <a:rPr lang="en-US" altLang="ko-KR" sz="2100" dirty="0">
                  <a:latin typeface="에스코어 드림 7 ExtraBold" panose="020B0803030302020204" pitchFamily="34" charset="-127"/>
                  <a:ea typeface="에스코어 드림 7 ExtraBold" panose="020B0803030302020204" pitchFamily="34" charset="-127"/>
                </a:rPr>
                <a:t>0</a:t>
              </a:r>
              <a:r>
                <a:rPr lang="ko-KR" altLang="en-US" sz="2100" dirty="0">
                  <a:latin typeface="에스코어 드림 7 ExtraBold" panose="020B0803030302020204" pitchFamily="34" charset="-127"/>
                  <a:ea typeface="에스코어 드림 7 ExtraBold" panose="020B0803030302020204" pitchFamily="34" charset="-127"/>
                </a:rPr>
                <a:t>억원 추징</a:t>
              </a:r>
            </a:p>
          </p:txBody>
        </p:sp>
      </p:grpSp>
      <p:pic>
        <p:nvPicPr>
          <p:cNvPr id="10" name="그림 9">
            <a:extLst>
              <a:ext uri="{FF2B5EF4-FFF2-40B4-BE49-F238E27FC236}">
                <a16:creationId xmlns:a16="http://schemas.microsoft.com/office/drawing/2014/main" xmlns="" id="{D071204A-F26A-4361-B3C2-8C2E86166518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90481" y="3261667"/>
            <a:ext cx="1288309" cy="1195266"/>
          </a:xfrm>
          <a:prstGeom prst="rect">
            <a:avLst/>
          </a:prstGeom>
        </p:spPr>
      </p:pic>
      <p:cxnSp>
        <p:nvCxnSpPr>
          <p:cNvPr id="38" name="직선 화살표 연결선 37">
            <a:extLst>
              <a:ext uri="{FF2B5EF4-FFF2-40B4-BE49-F238E27FC236}">
                <a16:creationId xmlns:a16="http://schemas.microsoft.com/office/drawing/2014/main" xmlns="" id="{DFEC99DF-300B-42DD-8F0A-6A1273DEDEA5}"/>
              </a:ext>
            </a:extLst>
          </p:cNvPr>
          <p:cNvCxnSpPr>
            <a:cxnSpLocks/>
          </p:cNvCxnSpPr>
          <p:nvPr/>
        </p:nvCxnSpPr>
        <p:spPr>
          <a:xfrm>
            <a:off x="3298203" y="4012226"/>
            <a:ext cx="1776642" cy="0"/>
          </a:xfrm>
          <a:prstGeom prst="straightConnector1">
            <a:avLst/>
          </a:prstGeom>
          <a:ln w="57150">
            <a:solidFill>
              <a:schemeClr val="tx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직선 화살표 연결선 40">
            <a:extLst>
              <a:ext uri="{FF2B5EF4-FFF2-40B4-BE49-F238E27FC236}">
                <a16:creationId xmlns:a16="http://schemas.microsoft.com/office/drawing/2014/main" xmlns="" id="{852F877E-F99B-47A6-BE52-6CF75E6FB6C5}"/>
              </a:ext>
            </a:extLst>
          </p:cNvPr>
          <p:cNvCxnSpPr/>
          <p:nvPr/>
        </p:nvCxnSpPr>
        <p:spPr>
          <a:xfrm>
            <a:off x="6902827" y="3994301"/>
            <a:ext cx="1954306" cy="0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2" name="TextBox 41">
            <a:extLst>
              <a:ext uri="{FF2B5EF4-FFF2-40B4-BE49-F238E27FC236}">
                <a16:creationId xmlns:a16="http://schemas.microsoft.com/office/drawing/2014/main" xmlns="" id="{D4EA3646-31C0-4E91-B244-1C6FF3A40109}"/>
              </a:ext>
            </a:extLst>
          </p:cNvPr>
          <p:cNvSpPr txBox="1"/>
          <p:nvPr/>
        </p:nvSpPr>
        <p:spPr>
          <a:xfrm>
            <a:off x="1474787" y="4419018"/>
            <a:ext cx="172667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1D4999"/>
                </a:solidFill>
                <a:effectLst/>
                <a:uLnTx/>
                <a:uFillTx/>
                <a:latin typeface="나눔스퀘어 ExtraBold" panose="020B0600000101010101" pitchFamily="50" charset="-127"/>
                <a:ea typeface="나눔스퀘어 ExtraBold" panose="020B0600000101010101" pitchFamily="50" charset="-127"/>
              </a:rPr>
              <a:t>주식회사 </a:t>
            </a:r>
            <a:r>
              <a:rPr kumimoji="0" lang="ko-KR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1D4999"/>
                </a:solidFill>
                <a:effectLst/>
                <a:uLnTx/>
                <a:uFillTx/>
                <a:latin typeface="맑은 고딕" panose="020B0503020000020004" pitchFamily="50" charset="-127"/>
                <a:ea typeface="맑은 고딕" panose="020B0503020000020004" pitchFamily="50" charset="-127"/>
              </a:rPr>
              <a:t>○○</a:t>
            </a:r>
            <a:endParaRPr kumimoji="0" lang="en-US" altLang="ko-KR" sz="1800" b="0" i="0" u="none" strike="noStrike" kern="1200" cap="none" spc="0" normalizeH="0" baseline="0" noProof="0" dirty="0">
              <a:ln>
                <a:noFill/>
              </a:ln>
              <a:solidFill>
                <a:srgbClr val="1D4999"/>
              </a:solidFill>
              <a:effectLst/>
              <a:uLnTx/>
              <a:uFillTx/>
              <a:latin typeface="나눔스퀘어 ExtraBold" panose="020B0600000101010101" pitchFamily="50" charset="-127"/>
              <a:ea typeface="나눔스퀘어 ExtraBold" panose="020B0600000101010101" pitchFamily="50" charset="-127"/>
            </a:endParaRP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xmlns="" id="{E5DF3D73-CDF3-49D5-A2F6-0363CE827B79}"/>
              </a:ext>
            </a:extLst>
          </p:cNvPr>
          <p:cNvSpPr txBox="1"/>
          <p:nvPr/>
        </p:nvSpPr>
        <p:spPr>
          <a:xfrm>
            <a:off x="3117423" y="3334747"/>
            <a:ext cx="2156108" cy="6051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altLang="en-US" sz="1600" dirty="0">
                <a:latin typeface="에스코어 드림 4 Regular" panose="020B0503030302020204" pitchFamily="34" charset="-127"/>
                <a:ea typeface="에스코어 드림 4 Regular" panose="020B0503030302020204" pitchFamily="34" charset="-127"/>
              </a:rPr>
              <a:t>물적분할</a:t>
            </a:r>
            <a:endParaRPr lang="en-US" altLang="ko-KR" sz="1600" dirty="0">
              <a:latin typeface="에스코어 드림 4 Regular" panose="020B0503030302020204" pitchFamily="34" charset="-127"/>
              <a:ea typeface="에스코어 드림 4 Regular" panose="020B0503030302020204" pitchFamily="34" charset="-127"/>
            </a:endParaRPr>
          </a:p>
          <a:p>
            <a:pPr algn="ctr"/>
            <a:r>
              <a:rPr lang="ko-KR" altLang="en-US" sz="1600" dirty="0">
                <a:latin typeface="에스코어 드림 4 Regular" panose="020B0503030302020204" pitchFamily="34" charset="-127"/>
                <a:ea typeface="에스코어 드림 4 Regular" panose="020B0503030302020204" pitchFamily="34" charset="-127"/>
              </a:rPr>
              <a:t>자산부채 포괄승계</a:t>
            </a: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xmlns="" id="{461EE68E-AE55-41C9-9D56-88356AA06121}"/>
              </a:ext>
            </a:extLst>
          </p:cNvPr>
          <p:cNvSpPr txBox="1"/>
          <p:nvPr/>
        </p:nvSpPr>
        <p:spPr>
          <a:xfrm>
            <a:off x="6765827" y="3321300"/>
            <a:ext cx="237171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altLang="en-US" sz="1600" dirty="0">
                <a:latin typeface="에스코어 드림 4 Regular" panose="020B0503030302020204" pitchFamily="34" charset="-127"/>
                <a:ea typeface="에스코어 드림 4 Regular" panose="020B0503030302020204" pitchFamily="34" charset="-127"/>
              </a:rPr>
              <a:t>분양차익 과소신고</a:t>
            </a:r>
            <a:endParaRPr lang="en-US" altLang="ko-KR" sz="1600" dirty="0">
              <a:latin typeface="에스코어 드림 4 Regular" panose="020B0503030302020204" pitchFamily="34" charset="-127"/>
              <a:ea typeface="에스코어 드림 4 Regular" panose="020B0503030302020204" pitchFamily="34" charset="-127"/>
            </a:endParaRPr>
          </a:p>
          <a:p>
            <a:pPr algn="ctr"/>
            <a:r>
              <a:rPr lang="ko-KR" altLang="en-US" sz="1600" dirty="0">
                <a:latin typeface="에스코어 드림 4 Regular" panose="020B0503030302020204" pitchFamily="34" charset="-127"/>
                <a:ea typeface="에스코어 드림 4 Regular" panose="020B0503030302020204" pitchFamily="34" charset="-127"/>
              </a:rPr>
              <a:t>감가상각비 과다계상</a:t>
            </a:r>
          </a:p>
        </p:txBody>
      </p:sp>
      <p:pic>
        <p:nvPicPr>
          <p:cNvPr id="7" name="그림 6">
            <a:extLst>
              <a:ext uri="{FF2B5EF4-FFF2-40B4-BE49-F238E27FC236}">
                <a16:creationId xmlns:a16="http://schemas.microsoft.com/office/drawing/2014/main" xmlns="" id="{1D9022D3-51EF-432C-8ACC-6F309E087635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8719" y="3274607"/>
            <a:ext cx="1171362" cy="1144411"/>
          </a:xfrm>
          <a:prstGeom prst="rect">
            <a:avLst/>
          </a:prstGeom>
        </p:spPr>
      </p:pic>
      <p:sp>
        <p:nvSpPr>
          <p:cNvPr id="40" name="TextBox 39">
            <a:extLst>
              <a:ext uri="{FF2B5EF4-FFF2-40B4-BE49-F238E27FC236}">
                <a16:creationId xmlns:a16="http://schemas.microsoft.com/office/drawing/2014/main" xmlns="" id="{51F2AA12-E72D-4797-A826-9CB0D4C64F22}"/>
              </a:ext>
            </a:extLst>
          </p:cNvPr>
          <p:cNvSpPr txBox="1"/>
          <p:nvPr/>
        </p:nvSpPr>
        <p:spPr>
          <a:xfrm>
            <a:off x="3117420" y="4034000"/>
            <a:ext cx="215610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altLang="en-US" sz="1600" dirty="0">
                <a:solidFill>
                  <a:schemeClr val="accent2"/>
                </a:solidFill>
                <a:latin typeface="에스코어 드림 4 Regular" panose="020B0503030302020204" pitchFamily="34" charset="-127"/>
                <a:ea typeface="에스코어 드림 4 Regular" panose="020B0503030302020204" pitchFamily="34" charset="-127"/>
              </a:rPr>
              <a:t>자산 취득원가 </a:t>
            </a:r>
            <a:endParaRPr lang="en-US" altLang="ko-KR" sz="1600" dirty="0">
              <a:solidFill>
                <a:schemeClr val="accent2"/>
              </a:solidFill>
              <a:latin typeface="에스코어 드림 4 Regular" panose="020B0503030302020204" pitchFamily="34" charset="-127"/>
              <a:ea typeface="에스코어 드림 4 Regular" panose="020B0503030302020204" pitchFamily="34" charset="-127"/>
            </a:endParaRPr>
          </a:p>
          <a:p>
            <a:pPr algn="ctr"/>
            <a:r>
              <a:rPr lang="ko-KR" altLang="en-US" sz="1600" dirty="0">
                <a:solidFill>
                  <a:schemeClr val="accent2"/>
                </a:solidFill>
                <a:latin typeface="에스코어 드림 4 Regular" panose="020B0503030302020204" pitchFamily="34" charset="-127"/>
                <a:ea typeface="에스코어 드림 4 Regular" panose="020B0503030302020204" pitchFamily="34" charset="-127"/>
              </a:rPr>
              <a:t>과다계상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xmlns="" id="{80356393-5BDB-4D7C-83F7-391827BA0C8F}"/>
              </a:ext>
            </a:extLst>
          </p:cNvPr>
          <p:cNvSpPr txBox="1"/>
          <p:nvPr/>
        </p:nvSpPr>
        <p:spPr>
          <a:xfrm>
            <a:off x="10118727" y="1348736"/>
            <a:ext cx="200425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1200" dirty="0">
                <a:solidFill>
                  <a:schemeClr val="bg1"/>
                </a:solidFill>
                <a:latin typeface="에스코어 드림 6 Bold" panose="020B0703030302020204" pitchFamily="34" charset="-127"/>
                <a:ea typeface="에스코어 드림 6 Bold" panose="020B0703030302020204" pitchFamily="34" charset="-127"/>
              </a:rPr>
              <a:t>신고내용확인 및 조사사례</a:t>
            </a:r>
            <a:endParaRPr lang="ko-KR" altLang="en-US" dirty="0">
              <a:solidFill>
                <a:schemeClr val="bg1"/>
              </a:solidFill>
              <a:latin typeface="에스코어 드림 6 Bold" panose="020B0703030302020204" pitchFamily="34" charset="-127"/>
              <a:ea typeface="에스코어 드림 6 Bold" panose="020B0703030302020204" pitchFamily="34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25212167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그림 8">
            <a:extLst>
              <a:ext uri="{FF2B5EF4-FFF2-40B4-BE49-F238E27FC236}">
                <a16:creationId xmlns:a16="http://schemas.microsoft.com/office/drawing/2014/main" xmlns="" id="{3B1A5D79-5902-41C8-BAED-76B0149ED52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848" b="16848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3" name="사각형: 둥근 모서리 12">
            <a:extLst>
              <a:ext uri="{FF2B5EF4-FFF2-40B4-BE49-F238E27FC236}">
                <a16:creationId xmlns:a16="http://schemas.microsoft.com/office/drawing/2014/main" xmlns="" id="{B0AAEF71-D79C-4536-A1D5-3BE6B62106F3}"/>
              </a:ext>
            </a:extLst>
          </p:cNvPr>
          <p:cNvSpPr/>
          <p:nvPr/>
        </p:nvSpPr>
        <p:spPr>
          <a:xfrm>
            <a:off x="195654" y="614106"/>
            <a:ext cx="11788030" cy="5796236"/>
          </a:xfrm>
          <a:prstGeom prst="roundRect">
            <a:avLst>
              <a:gd name="adj" fmla="val 3684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dirty="0">
                <a:solidFill>
                  <a:srgbClr val="0A1834"/>
                </a:solidFill>
              </a:rPr>
              <a:t>		</a:t>
            </a:r>
          </a:p>
          <a:p>
            <a:pPr algn="ctr"/>
            <a:r>
              <a:rPr lang="en-US" altLang="ko-KR" dirty="0">
                <a:solidFill>
                  <a:srgbClr val="0A1834"/>
                </a:solidFill>
              </a:rPr>
              <a:t>							</a:t>
            </a:r>
            <a:endParaRPr lang="ko-KR" altLang="en-US" dirty="0">
              <a:solidFill>
                <a:srgbClr val="0A1834"/>
              </a:solidFill>
            </a:endParaRPr>
          </a:p>
        </p:txBody>
      </p:sp>
      <p:pic>
        <p:nvPicPr>
          <p:cNvPr id="4" name="그림 3">
            <a:extLst>
              <a:ext uri="{FF2B5EF4-FFF2-40B4-BE49-F238E27FC236}">
                <a16:creationId xmlns:a16="http://schemas.microsoft.com/office/drawing/2014/main" xmlns="" id="{C9BCA64D-037A-49F7-A300-3CB2DC9B6C0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212245" y="0"/>
            <a:ext cx="1785671" cy="552517"/>
          </a:xfrm>
          <a:prstGeom prst="rect">
            <a:avLst/>
          </a:prstGeom>
        </p:spPr>
      </p:pic>
      <p:pic>
        <p:nvPicPr>
          <p:cNvPr id="14" name="그림 13">
            <a:extLst>
              <a:ext uri="{FF2B5EF4-FFF2-40B4-BE49-F238E27FC236}">
                <a16:creationId xmlns:a16="http://schemas.microsoft.com/office/drawing/2014/main" xmlns="" id="{0D9592AB-2BA6-4E77-9EDF-C43A691759C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07896" y="6459624"/>
            <a:ext cx="1525434" cy="355996"/>
          </a:xfrm>
          <a:prstGeom prst="rect">
            <a:avLst/>
          </a:prstGeom>
        </p:spPr>
      </p:pic>
      <p:sp>
        <p:nvSpPr>
          <p:cNvPr id="37" name="TextBox 36">
            <a:extLst>
              <a:ext uri="{FF2B5EF4-FFF2-40B4-BE49-F238E27FC236}">
                <a16:creationId xmlns:a16="http://schemas.microsoft.com/office/drawing/2014/main" xmlns="" id="{3A8C9166-5D9C-4CD9-9582-0B9841FC481C}"/>
              </a:ext>
            </a:extLst>
          </p:cNvPr>
          <p:cNvSpPr txBox="1"/>
          <p:nvPr/>
        </p:nvSpPr>
        <p:spPr>
          <a:xfrm>
            <a:off x="10879671" y="1407459"/>
            <a:ext cx="150582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1200" dirty="0">
                <a:solidFill>
                  <a:schemeClr val="bg1"/>
                </a:solidFill>
                <a:latin typeface="에스코어 드림 6 Bold" panose="020B0703030302020204" pitchFamily="34" charset="-127"/>
                <a:ea typeface="에스코어 드림 6 Bold" panose="020B0703030302020204" pitchFamily="34" charset="-127"/>
              </a:rPr>
              <a:t>세정지원 방안</a:t>
            </a:r>
            <a:endParaRPr lang="ko-KR" altLang="en-US" dirty="0">
              <a:solidFill>
                <a:schemeClr val="bg1"/>
              </a:solidFill>
              <a:latin typeface="에스코어 드림 6 Bold" panose="020B0703030302020204" pitchFamily="34" charset="-127"/>
              <a:ea typeface="에스코어 드림 6 Bold" panose="020B0703030302020204" pitchFamily="34" charset="-127"/>
            </a:endParaRPr>
          </a:p>
        </p:txBody>
      </p:sp>
      <p:grpSp>
        <p:nvGrpSpPr>
          <p:cNvPr id="80" name="그룹 79">
            <a:extLst>
              <a:ext uri="{FF2B5EF4-FFF2-40B4-BE49-F238E27FC236}">
                <a16:creationId xmlns:a16="http://schemas.microsoft.com/office/drawing/2014/main" xmlns="" id="{F11AF6BA-C012-4C15-ADE7-319A35B9B795}"/>
              </a:ext>
            </a:extLst>
          </p:cNvPr>
          <p:cNvGrpSpPr/>
          <p:nvPr/>
        </p:nvGrpSpPr>
        <p:grpSpPr>
          <a:xfrm>
            <a:off x="2159252" y="812975"/>
            <a:ext cx="9826567" cy="795757"/>
            <a:chOff x="2159252" y="871698"/>
            <a:chExt cx="9826567" cy="795757"/>
          </a:xfrm>
        </p:grpSpPr>
        <p:grpSp>
          <p:nvGrpSpPr>
            <p:cNvPr id="82" name="Group 27">
              <a:extLst>
                <a:ext uri="{FF2B5EF4-FFF2-40B4-BE49-F238E27FC236}">
                  <a16:creationId xmlns:a16="http://schemas.microsoft.com/office/drawing/2014/main" xmlns="" id="{6860AD1B-AFBB-454C-85E4-95DB6CE39FBE}"/>
                </a:ext>
              </a:extLst>
            </p:cNvPr>
            <p:cNvGrpSpPr/>
            <p:nvPr/>
          </p:nvGrpSpPr>
          <p:grpSpPr>
            <a:xfrm>
              <a:off x="3910467" y="871698"/>
              <a:ext cx="8075352" cy="795757"/>
              <a:chOff x="4605654" y="1824853"/>
              <a:chExt cx="6566322" cy="811606"/>
            </a:xfrm>
          </p:grpSpPr>
          <p:sp>
            <p:nvSpPr>
              <p:cNvPr id="86" name="Rectangle 28">
                <a:extLst>
                  <a:ext uri="{FF2B5EF4-FFF2-40B4-BE49-F238E27FC236}">
                    <a16:creationId xmlns:a16="http://schemas.microsoft.com/office/drawing/2014/main" xmlns="" id="{C14A02B2-ED7D-4653-976E-3D463CFE6ED3}"/>
                  </a:ext>
                </a:extLst>
              </p:cNvPr>
              <p:cNvSpPr/>
              <p:nvPr/>
            </p:nvSpPr>
            <p:spPr>
              <a:xfrm>
                <a:off x="4780729" y="2174794"/>
                <a:ext cx="6391247" cy="461665"/>
              </a:xfrm>
              <a:prstGeom prst="rect">
                <a:avLst/>
              </a:prstGeom>
              <a:solidFill>
                <a:srgbClr val="7C7C7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r>
                  <a:rPr lang="ko-KR" altLang="en-US" sz="2000" dirty="0">
                    <a:latin typeface="에스코어 드림 6 Bold" panose="020B0703030302020204" pitchFamily="34" charset="-127"/>
                    <a:ea typeface="에스코어 드림 6 Bold" panose="020B0703030302020204" pitchFamily="34" charset="-127"/>
                  </a:rPr>
                  <a:t>           법인 신용카드 사적사용</a:t>
                </a:r>
                <a:endParaRPr lang="en-US" sz="2000" dirty="0">
                  <a:latin typeface="에스코어 드림 6 Bold" panose="020B0703030302020204" pitchFamily="34" charset="-127"/>
                  <a:ea typeface="에스코어 드림 6 Bold" panose="020B0703030302020204" pitchFamily="34" charset="-127"/>
                </a:endParaRPr>
              </a:p>
            </p:txBody>
          </p:sp>
          <p:sp>
            <p:nvSpPr>
              <p:cNvPr id="87" name="Parallelogram 31">
                <a:extLst>
                  <a:ext uri="{FF2B5EF4-FFF2-40B4-BE49-F238E27FC236}">
                    <a16:creationId xmlns:a16="http://schemas.microsoft.com/office/drawing/2014/main" xmlns="" id="{83B26E31-76B3-40FC-9726-ED67ED594041}"/>
                  </a:ext>
                </a:extLst>
              </p:cNvPr>
              <p:cNvSpPr/>
              <p:nvPr/>
            </p:nvSpPr>
            <p:spPr>
              <a:xfrm rot="5400000" flipH="1">
                <a:off x="4636437" y="1996338"/>
                <a:ext cx="777696" cy="489893"/>
              </a:xfrm>
              <a:prstGeom prst="parallelogram">
                <a:avLst>
                  <a:gd name="adj" fmla="val 55606"/>
                </a:avLst>
              </a:prstGeom>
              <a:solidFill>
                <a:srgbClr val="C9C9C9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8" name="Arrow: Pentagon 29">
                <a:extLst>
                  <a:ext uri="{FF2B5EF4-FFF2-40B4-BE49-F238E27FC236}">
                    <a16:creationId xmlns:a16="http://schemas.microsoft.com/office/drawing/2014/main" xmlns="" id="{0F4D7DB0-C2FF-45CA-84D4-790B40D8175D}"/>
                  </a:ext>
                </a:extLst>
              </p:cNvPr>
              <p:cNvSpPr/>
              <p:nvPr/>
            </p:nvSpPr>
            <p:spPr>
              <a:xfrm flipH="1">
                <a:off x="4605654" y="1838843"/>
                <a:ext cx="668642" cy="452912"/>
              </a:xfrm>
              <a:prstGeom prst="homePlate">
                <a:avLst>
                  <a:gd name="adj" fmla="val 43906"/>
                </a:avLst>
              </a:prstGeom>
              <a:solidFill>
                <a:schemeClr val="accent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89" name="TextBox 88">
                <a:extLst>
                  <a:ext uri="{FF2B5EF4-FFF2-40B4-BE49-F238E27FC236}">
                    <a16:creationId xmlns:a16="http://schemas.microsoft.com/office/drawing/2014/main" xmlns="" id="{DC757DF6-89C8-471B-A4D9-8BC5E7B7A466}"/>
                  </a:ext>
                </a:extLst>
              </p:cNvPr>
              <p:cNvSpPr txBox="1"/>
              <p:nvPr/>
            </p:nvSpPr>
            <p:spPr>
              <a:xfrm>
                <a:off x="4758354" y="1824853"/>
                <a:ext cx="489894" cy="47086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altLang="ko-KR" sz="2400" b="1" dirty="0">
                    <a:solidFill>
                      <a:schemeClr val="bg1"/>
                    </a:solidFill>
                    <a:latin typeface="맑은 고딕" panose="020B0503020000020004" pitchFamily="50" charset="-127"/>
                    <a:ea typeface="맑은 고딕" panose="020B0503020000020004" pitchFamily="50" charset="-127"/>
                    <a:cs typeface="Arial" pitchFamily="34" charset="0"/>
                  </a:rPr>
                  <a:t>Ⅰ</a:t>
                </a:r>
                <a:endParaRPr lang="ko-KR" altLang="en-US" sz="2400" b="1" dirty="0">
                  <a:solidFill>
                    <a:schemeClr val="bg1"/>
                  </a:solidFill>
                  <a:cs typeface="Arial" pitchFamily="34" charset="0"/>
                </a:endParaRPr>
              </a:p>
            </p:txBody>
          </p:sp>
        </p:grpSp>
        <p:grpSp>
          <p:nvGrpSpPr>
            <p:cNvPr id="83" name="그룹 82">
              <a:extLst>
                <a:ext uri="{FF2B5EF4-FFF2-40B4-BE49-F238E27FC236}">
                  <a16:creationId xmlns:a16="http://schemas.microsoft.com/office/drawing/2014/main" xmlns="" id="{3E33EC9A-3945-4B8A-BF12-D07B46AF2615}"/>
                </a:ext>
              </a:extLst>
            </p:cNvPr>
            <p:cNvGrpSpPr/>
            <p:nvPr/>
          </p:nvGrpSpPr>
          <p:grpSpPr>
            <a:xfrm>
              <a:off x="2159252" y="885415"/>
              <a:ext cx="2571331" cy="444066"/>
              <a:chOff x="2159252" y="885415"/>
              <a:chExt cx="2571331" cy="444066"/>
            </a:xfrm>
          </p:grpSpPr>
          <p:sp>
            <p:nvSpPr>
              <p:cNvPr id="84" name="Arrow: Pentagon 29">
                <a:extLst>
                  <a:ext uri="{FF2B5EF4-FFF2-40B4-BE49-F238E27FC236}">
                    <a16:creationId xmlns:a16="http://schemas.microsoft.com/office/drawing/2014/main" xmlns="" id="{FE6691BF-DB78-4786-958F-06BF48756ACB}"/>
                  </a:ext>
                </a:extLst>
              </p:cNvPr>
              <p:cNvSpPr/>
              <p:nvPr/>
            </p:nvSpPr>
            <p:spPr>
              <a:xfrm flipH="1">
                <a:off x="2159252" y="885415"/>
                <a:ext cx="2571331" cy="444066"/>
              </a:xfrm>
              <a:prstGeom prst="homePlate">
                <a:avLst>
                  <a:gd name="adj" fmla="val 43906"/>
                </a:avLst>
              </a:prstGeom>
              <a:solidFill>
                <a:srgbClr val="A5A5A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85" name="TextBox 84">
                <a:extLst>
                  <a:ext uri="{FF2B5EF4-FFF2-40B4-BE49-F238E27FC236}">
                    <a16:creationId xmlns:a16="http://schemas.microsoft.com/office/drawing/2014/main" xmlns="" id="{B2F03029-1759-43EA-A6E0-767736B86758}"/>
                  </a:ext>
                </a:extLst>
              </p:cNvPr>
              <p:cNvSpPr txBox="1"/>
              <p:nvPr/>
            </p:nvSpPr>
            <p:spPr>
              <a:xfrm>
                <a:off x="2416029" y="922032"/>
                <a:ext cx="2162291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altLang="ko-KR" b="1" dirty="0">
                    <a:solidFill>
                      <a:schemeClr val="bg1"/>
                    </a:solidFill>
                    <a:latin typeface="맑은 고딕" panose="020B0503020000020004" pitchFamily="50" charset="-127"/>
                    <a:ea typeface="맑은 고딕" panose="020B0503020000020004" pitchFamily="50" charset="-127"/>
                    <a:cs typeface="Arial" pitchFamily="34" charset="0"/>
                  </a:rPr>
                  <a:t>Ⅲ. </a:t>
                </a:r>
                <a:r>
                  <a:rPr lang="ko-KR" altLang="en-US" b="1" dirty="0">
                    <a:solidFill>
                      <a:schemeClr val="bg1"/>
                    </a:solidFill>
                    <a:latin typeface="맑은 고딕" panose="020B0503020000020004" pitchFamily="50" charset="-127"/>
                    <a:ea typeface="맑은 고딕" panose="020B0503020000020004" pitchFamily="50" charset="-127"/>
                    <a:cs typeface="Arial" pitchFamily="34" charset="0"/>
                  </a:rPr>
                  <a:t>신고내용확인</a:t>
                </a:r>
                <a:endParaRPr lang="ko-KR" altLang="en-US" b="1" dirty="0">
                  <a:solidFill>
                    <a:schemeClr val="bg1"/>
                  </a:solidFill>
                  <a:cs typeface="Arial" pitchFamily="34" charset="0"/>
                </a:endParaRPr>
              </a:p>
            </p:txBody>
          </p:sp>
        </p:grpSp>
      </p:grpSp>
      <p:sp>
        <p:nvSpPr>
          <p:cNvPr id="18" name="TextBox 17">
            <a:extLst>
              <a:ext uri="{FF2B5EF4-FFF2-40B4-BE49-F238E27FC236}">
                <a16:creationId xmlns:a16="http://schemas.microsoft.com/office/drawing/2014/main" xmlns="" id="{3FBFF05F-0E12-4E6B-8242-3217C2D5D59B}"/>
              </a:ext>
            </a:extLst>
          </p:cNvPr>
          <p:cNvSpPr txBox="1"/>
          <p:nvPr/>
        </p:nvSpPr>
        <p:spPr>
          <a:xfrm>
            <a:off x="0" y="1665231"/>
            <a:ext cx="1218216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ko-KR" altLang="en-US" sz="2400" dirty="0">
                <a:solidFill>
                  <a:prstClr val="black">
                    <a:lumMod val="75000"/>
                    <a:lumOff val="25000"/>
                  </a:prstClr>
                </a:solidFill>
                <a:latin typeface="Rix모던고딕 B" panose="02020603020101020101" pitchFamily="18" charset="-127"/>
                <a:ea typeface="Rix모던고딕 B" panose="02020603020101020101" pitchFamily="18" charset="-127"/>
              </a:rPr>
              <a:t>법인 신용카드를 </a:t>
            </a:r>
            <a:r>
              <a:rPr lang="ko-KR" altLang="en-US" sz="2400" dirty="0">
                <a:solidFill>
                  <a:srgbClr val="FFC000"/>
                </a:solidFill>
                <a:latin typeface="Rix모던고딕 B" panose="02020603020101020101" pitchFamily="18" charset="-127"/>
                <a:ea typeface="Rix모던고딕 B" panose="02020603020101020101" pitchFamily="18" charset="-127"/>
              </a:rPr>
              <a:t>사적</a:t>
            </a:r>
            <a:r>
              <a:rPr lang="ko-KR" altLang="en-US" sz="2400" dirty="0">
                <a:solidFill>
                  <a:prstClr val="black">
                    <a:lumMod val="75000"/>
                    <a:lumOff val="25000"/>
                  </a:prstClr>
                </a:solidFill>
                <a:latin typeface="Rix모던고딕 B" panose="02020603020101020101" pitchFamily="18" charset="-127"/>
                <a:ea typeface="Rix모던고딕 B" panose="02020603020101020101" pitchFamily="18" charset="-127"/>
              </a:rPr>
              <a:t> 또는 </a:t>
            </a:r>
            <a:r>
              <a:rPr lang="ko-KR" altLang="en-US" sz="2400" dirty="0">
                <a:solidFill>
                  <a:srgbClr val="FFC000"/>
                </a:solidFill>
                <a:latin typeface="Rix모던고딕 B" panose="02020603020101020101" pitchFamily="18" charset="-127"/>
                <a:ea typeface="Rix모던고딕 B" panose="02020603020101020101" pitchFamily="18" charset="-127"/>
              </a:rPr>
              <a:t>접대목적</a:t>
            </a:r>
            <a:r>
              <a:rPr lang="ko-KR" altLang="en-US" sz="2400" dirty="0">
                <a:solidFill>
                  <a:prstClr val="black">
                    <a:lumMod val="75000"/>
                    <a:lumOff val="25000"/>
                  </a:prstClr>
                </a:solidFill>
                <a:latin typeface="Rix모던고딕 B" panose="02020603020101020101" pitchFamily="18" charset="-127"/>
                <a:ea typeface="Rix모던고딕 B" panose="02020603020101020101" pitchFamily="18" charset="-127"/>
              </a:rPr>
              <a:t>에 </a:t>
            </a:r>
            <a:r>
              <a:rPr lang="ko-KR" altLang="en-US" sz="2400" dirty="0">
                <a:solidFill>
                  <a:srgbClr val="FFC000"/>
                </a:solidFill>
                <a:latin typeface="Rix모던고딕 B" panose="02020603020101020101" pitchFamily="18" charset="-127"/>
                <a:ea typeface="Rix모던고딕 B" panose="02020603020101020101" pitchFamily="18" charset="-127"/>
              </a:rPr>
              <a:t>사용</a:t>
            </a:r>
            <a:r>
              <a:rPr lang="ko-KR" altLang="en-US" sz="2400" dirty="0">
                <a:solidFill>
                  <a:prstClr val="black">
                    <a:lumMod val="75000"/>
                    <a:lumOff val="25000"/>
                  </a:prstClr>
                </a:solidFill>
                <a:latin typeface="Rix모던고딕 B" panose="02020603020101020101" pitchFamily="18" charset="-127"/>
                <a:ea typeface="Rix모던고딕 B" panose="02020603020101020101" pitchFamily="18" charset="-127"/>
              </a:rPr>
              <a:t>하고</a:t>
            </a:r>
            <a:endParaRPr lang="en-US" altLang="ko-KR" sz="2400" dirty="0">
              <a:solidFill>
                <a:prstClr val="black">
                  <a:lumMod val="75000"/>
                  <a:lumOff val="25000"/>
                </a:prstClr>
              </a:solidFill>
              <a:latin typeface="Rix모던고딕 B" panose="02020603020101020101" pitchFamily="18" charset="-127"/>
              <a:ea typeface="Rix모던고딕 B" panose="02020603020101020101" pitchFamily="18" charset="-127"/>
            </a:endParaRPr>
          </a:p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ko-KR" altLang="en-US" sz="2400" dirty="0">
                <a:solidFill>
                  <a:prstClr val="black">
                    <a:lumMod val="75000"/>
                    <a:lumOff val="25000"/>
                  </a:prstClr>
                </a:solidFill>
                <a:latin typeface="Rix모던고딕 B" panose="02020603020101020101" pitchFamily="18" charset="-127"/>
                <a:ea typeface="Rix모던고딕 B" panose="02020603020101020101" pitchFamily="18" charset="-127"/>
              </a:rPr>
              <a:t>복리후생비 등으로 분산 계상하여 법인세 탈루</a:t>
            </a:r>
            <a:endParaRPr lang="en-US" altLang="ko-KR" sz="2400" dirty="0">
              <a:solidFill>
                <a:prstClr val="black">
                  <a:lumMod val="75000"/>
                  <a:lumOff val="25000"/>
                </a:prstClr>
              </a:solidFill>
              <a:latin typeface="Rix모던고딕 B" panose="02020603020101020101" pitchFamily="18" charset="-127"/>
              <a:ea typeface="Rix모던고딕 B" panose="02020603020101020101" pitchFamily="18" charset="-127"/>
            </a:endParaRPr>
          </a:p>
        </p:txBody>
      </p:sp>
      <p:sp>
        <p:nvSpPr>
          <p:cNvPr id="19" name="직사각형 18">
            <a:extLst>
              <a:ext uri="{FF2B5EF4-FFF2-40B4-BE49-F238E27FC236}">
                <a16:creationId xmlns:a16="http://schemas.microsoft.com/office/drawing/2014/main" xmlns="" id="{6B87BF4F-F72A-454E-89FF-37D667F2277B}"/>
              </a:ext>
            </a:extLst>
          </p:cNvPr>
          <p:cNvSpPr/>
          <p:nvPr/>
        </p:nvSpPr>
        <p:spPr>
          <a:xfrm>
            <a:off x="781665" y="2509658"/>
            <a:ext cx="10628670" cy="2616889"/>
          </a:xfrm>
          <a:prstGeom prst="rect">
            <a:avLst/>
          </a:prstGeom>
          <a:noFill/>
          <a:ln w="6350" cap="rnd">
            <a:solidFill>
              <a:schemeClr val="bg1">
                <a:lumMod val="75000"/>
              </a:schemeClr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-윤고딕330" panose="02030504000101010101" pitchFamily="18" charset="-127"/>
              <a:ea typeface="-윤고딕330" panose="02030504000101010101" pitchFamily="18" charset="-127"/>
              <a:cs typeface="+mn-cs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xmlns="" id="{0C3B2198-1FDD-42D5-BC70-4E3E75054C3E}"/>
              </a:ext>
            </a:extLst>
          </p:cNvPr>
          <p:cNvSpPr txBox="1"/>
          <p:nvPr/>
        </p:nvSpPr>
        <p:spPr>
          <a:xfrm>
            <a:off x="801176" y="2530331"/>
            <a:ext cx="1062867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Rix모던고딕 B" panose="02020603020101020101" pitchFamily="18" charset="-127"/>
                <a:ea typeface="Rix모던고딕 B" panose="02020603020101020101" pitchFamily="18" charset="-127"/>
                <a:cs typeface="+mn-cs"/>
              </a:rPr>
              <a:t>광고업을 영위하는 ㈜□□는 법인 신용카드를 사적</a:t>
            </a:r>
            <a:r>
              <a:rPr kumimoji="0" lang="en-US" altLang="ko-KR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맑은 고딕" panose="020B0503020000020004" pitchFamily="50" charset="-127"/>
                <a:ea typeface="맑은 고딕" panose="020B0503020000020004" pitchFamily="50" charset="-127"/>
              </a:rPr>
              <a:t>•</a:t>
            </a:r>
            <a:r>
              <a:rPr kumimoji="0" lang="ko-KR" altLang="en-US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Rix모던고딕 B" panose="02020603020101020101" pitchFamily="18" charset="-127"/>
                <a:ea typeface="Rix모던고딕 B" panose="02020603020101020101" pitchFamily="18" charset="-127"/>
                <a:cs typeface="+mn-cs"/>
              </a:rPr>
              <a:t>접대목적으로 사용하고 타계정에 분산 계상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xmlns="" id="{3B7E4C22-DEE0-4477-8E97-34DB76447ACF}"/>
              </a:ext>
            </a:extLst>
          </p:cNvPr>
          <p:cNvSpPr txBox="1"/>
          <p:nvPr/>
        </p:nvSpPr>
        <p:spPr>
          <a:xfrm>
            <a:off x="801177" y="5206243"/>
            <a:ext cx="10609158" cy="877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1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나눔명조 ExtraBold" panose="02020603020101020101" pitchFamily="18" charset="-127"/>
                <a:ea typeface="나눔명조 ExtraBold" panose="02020603020101020101" pitchFamily="18" charset="-127"/>
                <a:cs typeface="+mn-cs"/>
              </a:rPr>
              <a:t>손익계산서</a:t>
            </a:r>
            <a:r>
              <a:rPr kumimoji="0" lang="en-US" altLang="ko-KR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나눔명조 ExtraBold" panose="02020603020101020101" pitchFamily="18" charset="-127"/>
                <a:ea typeface="나눔명조 ExtraBold" panose="02020603020101020101" pitchFamily="18" charset="-127"/>
                <a:cs typeface="+mn-cs"/>
              </a:rPr>
              <a:t>, (</a:t>
            </a:r>
            <a:r>
              <a:rPr kumimoji="0" lang="ko-KR" alt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나눔명조 ExtraBold" panose="02020603020101020101" pitchFamily="18" charset="-127"/>
                <a:ea typeface="나눔명조 ExtraBold" panose="02020603020101020101" pitchFamily="18" charset="-127"/>
                <a:cs typeface="+mn-cs"/>
              </a:rPr>
              <a:t>분양ㆍ공사</a:t>
            </a:r>
            <a:r>
              <a:rPr kumimoji="0" lang="en-US" altLang="ko-KR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나눔명조 ExtraBold" panose="02020603020101020101" pitchFamily="18" charset="-127"/>
                <a:ea typeface="나눔명조 ExtraBold" panose="02020603020101020101" pitchFamily="18" charset="-127"/>
                <a:cs typeface="+mn-cs"/>
              </a:rPr>
              <a:t>)</a:t>
            </a:r>
            <a:r>
              <a:rPr kumimoji="0" lang="ko-KR" alt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나눔명조 ExtraBold" panose="02020603020101020101" pitchFamily="18" charset="-127"/>
                <a:ea typeface="나눔명조 ExtraBold" panose="02020603020101020101" pitchFamily="18" charset="-127"/>
                <a:cs typeface="+mn-cs"/>
              </a:rPr>
              <a:t>원가명세서</a:t>
            </a:r>
            <a:r>
              <a:rPr kumimoji="0" lang="en-US" altLang="ko-KR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나눔명조 ExtraBold" panose="02020603020101020101" pitchFamily="18" charset="-127"/>
                <a:ea typeface="나눔명조 ExtraBold" panose="02020603020101020101" pitchFamily="18" charset="-127"/>
                <a:cs typeface="+mn-cs"/>
              </a:rPr>
              <a:t>, </a:t>
            </a:r>
            <a:r>
              <a:rPr kumimoji="0" lang="ko-KR" alt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나눔명조 ExtraBold" panose="02020603020101020101" pitchFamily="18" charset="-127"/>
                <a:ea typeface="나눔명조 ExtraBold" panose="02020603020101020101" pitchFamily="18" charset="-127"/>
                <a:cs typeface="+mn-cs"/>
              </a:rPr>
              <a:t>전자세금계산서 분석</a:t>
            </a:r>
            <a:endParaRPr kumimoji="0" lang="en-US" altLang="ko-KR" sz="2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나눔명조 ExtraBold" panose="02020603020101020101" pitchFamily="18" charset="-127"/>
              <a:ea typeface="나눔명조 ExtraBold" panose="02020603020101020101" pitchFamily="18" charset="-127"/>
              <a:cs typeface="+mn-cs"/>
            </a:endParaRPr>
          </a:p>
          <a:p>
            <a:pPr marL="0" marR="0" lvl="0" indent="0" algn="ctr" defTabSz="914400" rtl="0" eaLnBrk="1" fontAlgn="auto" latinLnBrk="1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Rix모던고딕 EB" panose="02020603020101020101" pitchFamily="18" charset="-127"/>
                <a:ea typeface="Rix모던고딕 EB" panose="02020603020101020101" pitchFamily="18" charset="-127"/>
                <a:cs typeface="+mn-cs"/>
              </a:rPr>
              <a:t>부동산업 적용하여 </a:t>
            </a:r>
            <a:r>
              <a:rPr kumimoji="0" lang="ko-KR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Rix모던고딕 EB" panose="02020603020101020101" pitchFamily="18" charset="-127"/>
                <a:ea typeface="Rix모던고딕 EB" panose="02020603020101020101" pitchFamily="18" charset="-127"/>
                <a:cs typeface="+mn-cs"/>
              </a:rPr>
              <a:t>이월결손금 한도초과 부인 </a:t>
            </a:r>
            <a:r>
              <a:rPr kumimoji="0" lang="ko-KR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Rix모던고딕 EB" panose="02020603020101020101" pitchFamily="18" charset="-127"/>
                <a:ea typeface="Rix모던고딕 EB" panose="02020603020101020101" pitchFamily="18" charset="-127"/>
                <a:cs typeface="+mn-cs"/>
              </a:rPr>
              <a:t>법인세 등 </a:t>
            </a:r>
            <a:r>
              <a:rPr kumimoji="0" lang="en-US" altLang="ko-KR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Rix모던고딕 EB" panose="02020603020101020101" pitchFamily="18" charset="-127"/>
                <a:ea typeface="Rix모던고딕 EB" panose="02020603020101020101" pitchFamily="18" charset="-127"/>
                <a:cs typeface="+mn-cs"/>
              </a:rPr>
              <a:t>0</a:t>
            </a:r>
            <a:r>
              <a:rPr kumimoji="0" lang="ko-KR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Rix모던고딕 EB" panose="02020603020101020101" pitchFamily="18" charset="-127"/>
                <a:ea typeface="Rix모던고딕 EB" panose="02020603020101020101" pitchFamily="18" charset="-127"/>
                <a:cs typeface="+mn-cs"/>
              </a:rPr>
              <a:t>억원 추징</a:t>
            </a:r>
          </a:p>
        </p:txBody>
      </p:sp>
      <p:grpSp>
        <p:nvGrpSpPr>
          <p:cNvPr id="25" name="그룹 24">
            <a:extLst>
              <a:ext uri="{FF2B5EF4-FFF2-40B4-BE49-F238E27FC236}">
                <a16:creationId xmlns:a16="http://schemas.microsoft.com/office/drawing/2014/main" xmlns="" id="{8EC1D936-A24D-4A1F-89FC-9C4412C2AC6C}"/>
              </a:ext>
            </a:extLst>
          </p:cNvPr>
          <p:cNvGrpSpPr/>
          <p:nvPr/>
        </p:nvGrpSpPr>
        <p:grpSpPr>
          <a:xfrm>
            <a:off x="9204707" y="3591738"/>
            <a:ext cx="1315946" cy="1064286"/>
            <a:chOff x="9080520" y="3781510"/>
            <a:chExt cx="1315946" cy="1064286"/>
          </a:xfrm>
        </p:grpSpPr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xmlns="" id="{CBCE693A-222E-40F8-AA11-E9A58F23D168}"/>
                </a:ext>
              </a:extLst>
            </p:cNvPr>
            <p:cNvSpPr txBox="1"/>
            <p:nvPr/>
          </p:nvSpPr>
          <p:spPr>
            <a:xfrm>
              <a:off x="9143641" y="4476464"/>
              <a:ext cx="1189703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ko-KR" altLang="en-US" dirty="0">
                  <a:solidFill>
                    <a:srgbClr val="1D4999"/>
                  </a:solidFill>
                  <a:latin typeface="나눔스퀘어 ExtraBold" panose="020B0600000101010101" pitchFamily="50" charset="-127"/>
                  <a:ea typeface="나눔스퀘어 ExtraBold" panose="020B0600000101010101" pitchFamily="50" charset="-127"/>
                </a:rPr>
                <a:t>국세청</a:t>
              </a:r>
            </a:p>
          </p:txBody>
        </p:sp>
        <p:pic>
          <p:nvPicPr>
            <p:cNvPr id="27" name="_x303253432" descr="EMB00002e20bf7f">
              <a:extLst>
                <a:ext uri="{FF2B5EF4-FFF2-40B4-BE49-F238E27FC236}">
                  <a16:creationId xmlns:a16="http://schemas.microsoft.com/office/drawing/2014/main" xmlns="" id="{2111432C-1B7E-4816-ABF5-E18B272CE921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29094" b="35388" l="40695" r="60907">
                          <a14:foregroundMark x1="48502" y1="30380" x2="48502" y2="30380"/>
                          <a14:foregroundMark x1="49059" y1="30148" x2="49059" y2="30148"/>
                          <a14:foregroundMark x1="49129" y1="29731" x2="49129" y2="29731"/>
                          <a14:foregroundMark x1="49059" y1="31169" x2="49059" y2="31169"/>
                          <a14:foregroundMark x1="48571" y1="31633" x2="48571" y2="31633"/>
                          <a14:foregroundMark x1="48223" y1="31262" x2="48223" y2="32004"/>
                          <a14:foregroundMark x1="47596" y1="32560" x2="50871" y2="32792"/>
                          <a14:foregroundMark x1="45714" y1="33395" x2="51986" y2="33349"/>
                          <a14:foregroundMark x1="52265" y1="30519" x2="52404" y2="31772"/>
                          <a14:foregroundMark x1="48571" y1="29777" x2="52195" y2="30241"/>
                          <a14:foregroundMark x1="48014" y1="29545" x2="48014" y2="29545"/>
                          <a14:foregroundMark x1="47247" y1="30473" x2="47247" y2="30473"/>
                          <a14:foregroundMark x1="44042" y1="32978" x2="44042" y2="32978"/>
                          <a14:foregroundMark x1="43693" y1="32560" x2="45505" y2="32468"/>
                          <a14:foregroundMark x1="44460" y1="33488" x2="45505" y2="32468"/>
                          <a14:foregroundMark x1="49756" y1="31030" x2="49756" y2="31030"/>
                          <a14:foregroundMark x1="49895" y1="30891" x2="49895" y2="30891"/>
                          <a14:foregroundMark x1="51498" y1="31122" x2="51498" y2="31122"/>
                          <a14:foregroundMark x1="53380" y1="31633" x2="53380" y2="31633"/>
                          <a14:foregroundMark x1="54146" y1="30473" x2="54146" y2="30473"/>
                          <a14:foregroundMark x1="55192" y1="30705" x2="55192" y2="30705"/>
                          <a14:foregroundMark x1="55192" y1="31169" x2="55192" y2="31169"/>
                          <a14:foregroundMark x1="55610" y1="33256" x2="55610" y2="33256"/>
                          <a14:foregroundMark x1="56655" y1="33766" x2="56655" y2="33766"/>
                          <a14:foregroundMark x1="54913" y1="32468" x2="54913" y2="32468"/>
                          <a14:foregroundMark x1="54913" y1="31725" x2="54913" y2="31725"/>
                          <a14:foregroundMark x1="56585" y1="31725" x2="56585" y2="31725"/>
                          <a14:foregroundMark x1="54913" y1="32746" x2="54913" y2="32746"/>
                          <a14:foregroundMark x1="54634" y1="33163" x2="54634" y2="33163"/>
                          <a14:foregroundMark x1="56864" y1="33349" x2="56864" y2="33349"/>
                          <a14:foregroundMark x1="56864" y1="33117" x2="56864" y2="33117"/>
                          <a14:foregroundMark x1="56864" y1="33673" x2="56864" y2="33673"/>
                          <a14:foregroundMark x1="56864" y1="33813" x2="56864" y2="33813"/>
                          <a14:foregroundMark x1="56794" y1="33766" x2="56794" y2="33766"/>
                          <a14:foregroundMark x1="45226" y1="33905" x2="45226" y2="33905"/>
                          <a14:foregroundMark x1="46760" y1="33673" x2="52125" y2="33673"/>
                          <a14:foregroundMark x1="45226" y1="33952" x2="53310" y2="33952"/>
                          <a14:foregroundMark x1="43136" y1="33952" x2="45087" y2="33952"/>
                          <a14:foregroundMark x1="52962" y1="34137" x2="54564" y2="34137"/>
                          <a14:foregroundMark x1="52613" y1="33998" x2="52962" y2="34184"/>
                          <a14:foregroundMark x1="54564" y1="34184" x2="55261" y2="33952"/>
                          <a14:foregroundMark x1="55261" y1="33998" x2="56725" y2="33998"/>
                          <a14:foregroundMark x1="56934" y1="32839" x2="56934" y2="33998"/>
                          <a14:foregroundMark x1="47666" y1="29174" x2="54007" y2="30334"/>
                          <a14:foregroundMark x1="53798" y1="30288" x2="54704" y2="30009"/>
                          <a14:foregroundMark x1="54774" y1="30009" x2="56864" y2="30473"/>
                          <a14:foregroundMark x1="56934" y1="30473" x2="56864" y2="30983"/>
                          <a14:foregroundMark x1="56934" y1="30844" x2="56934" y2="31122"/>
                          <a14:foregroundMark x1="57003" y1="31076" x2="57282" y2="31262"/>
                          <a14:foregroundMark x1="57003" y1="30983" x2="57282" y2="31308"/>
                          <a14:foregroundMark x1="57213" y1="31308" x2="57282" y2="32468"/>
                          <a14:foregroundMark x1="57282" y1="32560" x2="56864" y2="32839"/>
                          <a14:foregroundMark x1="46341" y1="29917" x2="47596" y2="29128"/>
                          <a14:foregroundMark x1="46341" y1="30009" x2="46411" y2="31679"/>
                          <a14:foregroundMark x1="44948" y1="31540" x2="46481" y2="31633"/>
                          <a14:foregroundMark x1="43066" y1="32236" x2="44948" y2="31540"/>
                          <a14:foregroundMark x1="42997" y1="32375" x2="42997" y2="33905"/>
                          <a14:foregroundMark x1="43066" y1="33998" x2="42997" y2="33952"/>
                          <a14:backgroundMark x1="46132" y1="31447" x2="46132" y2="31447"/>
                          <a14:backgroundMark x1="50801" y1="29545" x2="52474" y2="29870"/>
                          <a14:backgroundMark x1="50871" y1="29592" x2="52195" y2="29870"/>
                          <a14:backgroundMark x1="63972" y1="34230" x2="63972" y2="34230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2499" t="28797" r="42097" b="65563"/>
            <a:stretch/>
          </p:blipFill>
          <p:spPr bwMode="auto">
            <a:xfrm>
              <a:off x="9080520" y="3781510"/>
              <a:ext cx="1315946" cy="72351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30" name="TextBox 29">
            <a:extLst>
              <a:ext uri="{FF2B5EF4-FFF2-40B4-BE49-F238E27FC236}">
                <a16:creationId xmlns:a16="http://schemas.microsoft.com/office/drawing/2014/main" xmlns="" id="{B03CF1F2-0802-4F09-8B34-DDD48977DFFE}"/>
              </a:ext>
            </a:extLst>
          </p:cNvPr>
          <p:cNvSpPr txBox="1"/>
          <p:nvPr/>
        </p:nvSpPr>
        <p:spPr>
          <a:xfrm>
            <a:off x="5123426" y="4356263"/>
            <a:ext cx="172667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1D4999"/>
                </a:solidFill>
                <a:effectLst/>
                <a:uLnTx/>
                <a:uFillTx/>
                <a:latin typeface="나눔스퀘어 ExtraBold" panose="020B0600000101010101" pitchFamily="50" charset="-127"/>
                <a:ea typeface="나눔스퀘어 ExtraBold" panose="020B0600000101010101" pitchFamily="50" charset="-127"/>
              </a:rPr>
              <a:t>㈜□□</a:t>
            </a:r>
            <a:endParaRPr kumimoji="0" lang="en-US" altLang="ko-KR" sz="1800" b="0" i="0" u="none" strike="noStrike" kern="1200" cap="none" spc="0" normalizeH="0" baseline="0" noProof="0" dirty="0">
              <a:ln>
                <a:noFill/>
              </a:ln>
              <a:solidFill>
                <a:srgbClr val="1D4999"/>
              </a:solidFill>
              <a:effectLst/>
              <a:uLnTx/>
              <a:uFillTx/>
              <a:latin typeface="나눔스퀘어 ExtraBold" panose="020B0600000101010101" pitchFamily="50" charset="-127"/>
              <a:ea typeface="나눔스퀘어 ExtraBold" panose="020B0600000101010101" pitchFamily="50" charset="-127"/>
            </a:endParaRPr>
          </a:p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ko-KR" dirty="0">
                <a:solidFill>
                  <a:srgbClr val="1D4999"/>
                </a:solidFill>
                <a:latin typeface="나눔스퀘어 ExtraBold" panose="020B0600000101010101" pitchFamily="50" charset="-127"/>
                <a:ea typeface="나눔스퀘어 ExtraBold" panose="020B0600000101010101" pitchFamily="50" charset="-127"/>
              </a:rPr>
              <a:t>(</a:t>
            </a:r>
            <a:r>
              <a:rPr lang="ko-KR" altLang="en-US" dirty="0">
                <a:solidFill>
                  <a:srgbClr val="1D4999"/>
                </a:solidFill>
                <a:latin typeface="나눔스퀘어 ExtraBold" panose="020B0600000101010101" pitchFamily="50" charset="-127"/>
                <a:ea typeface="나눔스퀘어 ExtraBold" panose="020B0600000101010101" pitchFamily="50" charset="-127"/>
              </a:rPr>
              <a:t>광고업 법인</a:t>
            </a:r>
            <a:r>
              <a:rPr lang="en-US" altLang="ko-KR" dirty="0">
                <a:solidFill>
                  <a:srgbClr val="1D4999"/>
                </a:solidFill>
                <a:latin typeface="나눔스퀘어 ExtraBold" panose="020B0600000101010101" pitchFamily="50" charset="-127"/>
                <a:ea typeface="나눔스퀘어 ExtraBold" panose="020B0600000101010101" pitchFamily="50" charset="-127"/>
              </a:rPr>
              <a:t>)</a:t>
            </a:r>
            <a:endParaRPr kumimoji="0" lang="en-US" altLang="ko-KR" sz="1800" b="0" i="0" u="none" strike="noStrike" kern="1200" cap="none" spc="0" normalizeH="0" baseline="0" noProof="0" dirty="0">
              <a:ln>
                <a:noFill/>
              </a:ln>
              <a:solidFill>
                <a:srgbClr val="1D4999"/>
              </a:solidFill>
              <a:effectLst/>
              <a:uLnTx/>
              <a:uFillTx/>
              <a:latin typeface="나눔스퀘어 ExtraBold" panose="020B0600000101010101" pitchFamily="50" charset="-127"/>
              <a:ea typeface="나눔스퀘어 ExtraBold" panose="020B0600000101010101" pitchFamily="50" charset="-127"/>
            </a:endParaRPr>
          </a:p>
        </p:txBody>
      </p:sp>
      <p:grpSp>
        <p:nvGrpSpPr>
          <p:cNvPr id="16" name="그룹 15">
            <a:extLst>
              <a:ext uri="{FF2B5EF4-FFF2-40B4-BE49-F238E27FC236}">
                <a16:creationId xmlns:a16="http://schemas.microsoft.com/office/drawing/2014/main" xmlns="" id="{A1063FD0-D066-4902-90BC-DD39450A742B}"/>
              </a:ext>
            </a:extLst>
          </p:cNvPr>
          <p:cNvGrpSpPr/>
          <p:nvPr/>
        </p:nvGrpSpPr>
        <p:grpSpPr>
          <a:xfrm>
            <a:off x="735108" y="5354135"/>
            <a:ext cx="10729017" cy="830997"/>
            <a:chOff x="726143" y="5228625"/>
            <a:chExt cx="10729017" cy="830997"/>
          </a:xfrm>
        </p:grpSpPr>
        <p:sp>
          <p:nvSpPr>
            <p:cNvPr id="2" name="사각형: 둥근 모서리 1">
              <a:extLst>
                <a:ext uri="{FF2B5EF4-FFF2-40B4-BE49-F238E27FC236}">
                  <a16:creationId xmlns:a16="http://schemas.microsoft.com/office/drawing/2014/main" xmlns="" id="{80E55933-1CF2-4367-94E8-4CF5C9F1BA79}"/>
                </a:ext>
              </a:extLst>
            </p:cNvPr>
            <p:cNvSpPr/>
            <p:nvPr/>
          </p:nvSpPr>
          <p:spPr>
            <a:xfrm>
              <a:off x="726143" y="5228625"/>
              <a:ext cx="10729017" cy="830997"/>
            </a:xfrm>
            <a:prstGeom prst="roundRect">
              <a:avLst/>
            </a:prstGeom>
            <a:solidFill>
              <a:schemeClr val="accent2">
                <a:lumMod val="40000"/>
                <a:lumOff val="6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pic>
          <p:nvPicPr>
            <p:cNvPr id="32" name="그림 31">
              <a:extLst>
                <a:ext uri="{FF2B5EF4-FFF2-40B4-BE49-F238E27FC236}">
                  <a16:creationId xmlns:a16="http://schemas.microsoft.com/office/drawing/2014/main" xmlns="" id="{B173227D-82F0-4FCC-A853-F181E5BD0263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93907" y="5349739"/>
              <a:ext cx="630187" cy="630187"/>
            </a:xfrm>
            <a:prstGeom prst="rect">
              <a:avLst/>
            </a:prstGeom>
          </p:spPr>
        </p:pic>
        <p:sp>
          <p:nvSpPr>
            <p:cNvPr id="3" name="TextBox 2">
              <a:extLst>
                <a:ext uri="{FF2B5EF4-FFF2-40B4-BE49-F238E27FC236}">
                  <a16:creationId xmlns:a16="http://schemas.microsoft.com/office/drawing/2014/main" xmlns="" id="{95C9AFAD-37B9-458C-8E3A-C8813B1C12BD}"/>
                </a:ext>
              </a:extLst>
            </p:cNvPr>
            <p:cNvSpPr txBox="1"/>
            <p:nvPr/>
          </p:nvSpPr>
          <p:spPr>
            <a:xfrm>
              <a:off x="1655808" y="5282415"/>
              <a:ext cx="9727632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spcBef>
                  <a:spcPts val="600"/>
                </a:spcBef>
              </a:pPr>
              <a:r>
                <a:rPr lang="ko-KR" altLang="en-US" dirty="0">
                  <a:latin typeface="에스코어 드림 7 ExtraBold" panose="020B0803030302020204" pitchFamily="34" charset="-127"/>
                  <a:ea typeface="에스코어 드림 7 ExtraBold" panose="020B0803030302020204" pitchFamily="34" charset="-127"/>
                </a:rPr>
                <a:t>신용카드 사용</a:t>
              </a:r>
              <a:r>
                <a:rPr lang="en-US" altLang="ko-KR" dirty="0">
                  <a:latin typeface="맑은 고딕" panose="020B0503020000020004" pitchFamily="50" charset="-127"/>
                  <a:ea typeface="맑은 고딕" panose="020B0503020000020004" pitchFamily="50" charset="-127"/>
                </a:rPr>
                <a:t>•</a:t>
              </a:r>
              <a:r>
                <a:rPr lang="ko-KR" altLang="en-US" dirty="0">
                  <a:latin typeface="에스코어 드림 7 ExtraBold" panose="020B0803030302020204" pitchFamily="34" charset="-127"/>
                  <a:ea typeface="에스코어 드림 7 ExtraBold" panose="020B0803030302020204" pitchFamily="34" charset="-127"/>
                </a:rPr>
                <a:t>해명 자료를 검토</a:t>
              </a:r>
              <a:endParaRPr lang="en-US" altLang="ko-KR" dirty="0">
                <a:latin typeface="에스코어 드림 7 ExtraBold" panose="020B0803030302020204" pitchFamily="34" charset="-127"/>
                <a:ea typeface="에스코어 드림 7 ExtraBold" panose="020B0803030302020204" pitchFamily="34" charset="-127"/>
              </a:endParaRPr>
            </a:p>
            <a:p>
              <a:pPr algn="ctr">
                <a:spcBef>
                  <a:spcPts val="600"/>
                </a:spcBef>
              </a:pPr>
              <a:r>
                <a:rPr lang="ko-KR" altLang="en-US" sz="2100" dirty="0">
                  <a:solidFill>
                    <a:srgbClr val="0099CC"/>
                  </a:solidFill>
                  <a:latin typeface="에스코어 드림 7 ExtraBold" panose="020B0803030302020204" pitchFamily="34" charset="-127"/>
                  <a:ea typeface="에스코어 드림 7 ExtraBold" panose="020B0803030302020204" pitchFamily="34" charset="-127"/>
                </a:rPr>
                <a:t>업무와 </a:t>
              </a:r>
              <a:r>
                <a:rPr lang="ko-KR" altLang="en-US" sz="2100" dirty="0" err="1">
                  <a:solidFill>
                    <a:srgbClr val="0099CC"/>
                  </a:solidFill>
                  <a:latin typeface="에스코어 드림 7 ExtraBold" panose="020B0803030302020204" pitchFamily="34" charset="-127"/>
                  <a:ea typeface="에스코어 드림 7 ExtraBold" panose="020B0803030302020204" pitchFamily="34" charset="-127"/>
                </a:rPr>
                <a:t>관련없는</a:t>
              </a:r>
              <a:r>
                <a:rPr lang="ko-KR" altLang="en-US" sz="2100" dirty="0">
                  <a:solidFill>
                    <a:srgbClr val="0099CC"/>
                  </a:solidFill>
                  <a:latin typeface="에스코어 드림 7 ExtraBold" panose="020B0803030302020204" pitchFamily="34" charset="-127"/>
                  <a:ea typeface="에스코어 드림 7 ExtraBold" panose="020B0803030302020204" pitchFamily="34" charset="-127"/>
                </a:rPr>
                <a:t> 사용액</a:t>
              </a:r>
              <a:r>
                <a:rPr lang="ko-KR" altLang="en-US" sz="2100" dirty="0">
                  <a:latin typeface="에스코어 드림 7 ExtraBold" panose="020B0803030302020204" pitchFamily="34" charset="-127"/>
                  <a:ea typeface="에스코어 드림 7 ExtraBold" panose="020B0803030302020204" pitchFamily="34" charset="-127"/>
                </a:rPr>
                <a:t>을 </a:t>
              </a:r>
              <a:r>
                <a:rPr lang="ko-KR" altLang="en-US" sz="2100" dirty="0" err="1">
                  <a:latin typeface="에스코어 드림 7 ExtraBold" panose="020B0803030302020204" pitchFamily="34" charset="-127"/>
                  <a:ea typeface="에스코어 드림 7 ExtraBold" panose="020B0803030302020204" pitchFamily="34" charset="-127"/>
                </a:rPr>
                <a:t>손금불산입</a:t>
              </a:r>
              <a:r>
                <a:rPr lang="en-US" altLang="ko-KR" sz="2100" dirty="0">
                  <a:latin typeface="에스코어 드림 7 ExtraBold" panose="020B0803030302020204" pitchFamily="34" charset="-127"/>
                  <a:ea typeface="에스코어 드림 7 ExtraBold" panose="020B0803030302020204" pitchFamily="34" charset="-127"/>
                </a:rPr>
                <a:t>, </a:t>
              </a:r>
              <a:r>
                <a:rPr lang="ko-KR" altLang="en-US" sz="2100" dirty="0">
                  <a:latin typeface="에스코어 드림 7 ExtraBold" panose="020B0803030302020204" pitchFamily="34" charset="-127"/>
                  <a:ea typeface="에스코어 드림 7 ExtraBold" panose="020B0803030302020204" pitchFamily="34" charset="-127"/>
                </a:rPr>
                <a:t>상여 처분하여 법인세 등 </a:t>
              </a:r>
              <a:r>
                <a:rPr lang="en-US" altLang="ko-KR" sz="2100" dirty="0">
                  <a:latin typeface="에스코어 드림 7 ExtraBold" panose="020B0803030302020204" pitchFamily="34" charset="-127"/>
                  <a:ea typeface="에스코어 드림 7 ExtraBold" panose="020B0803030302020204" pitchFamily="34" charset="-127"/>
                </a:rPr>
                <a:t>0</a:t>
              </a:r>
              <a:r>
                <a:rPr lang="ko-KR" altLang="en-US" sz="2100" dirty="0">
                  <a:latin typeface="에스코어 드림 7 ExtraBold" panose="020B0803030302020204" pitchFamily="34" charset="-127"/>
                  <a:ea typeface="에스코어 드림 7 ExtraBold" panose="020B0803030302020204" pitchFamily="34" charset="-127"/>
                </a:rPr>
                <a:t>억원 추징</a:t>
              </a:r>
            </a:p>
          </p:txBody>
        </p:sp>
      </p:grpSp>
      <p:pic>
        <p:nvPicPr>
          <p:cNvPr id="10" name="그림 9">
            <a:extLst>
              <a:ext uri="{FF2B5EF4-FFF2-40B4-BE49-F238E27FC236}">
                <a16:creationId xmlns:a16="http://schemas.microsoft.com/office/drawing/2014/main" xmlns="" id="{D071204A-F26A-4361-B3C2-8C2E86166518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90481" y="3261667"/>
            <a:ext cx="1288309" cy="1195266"/>
          </a:xfrm>
          <a:prstGeom prst="rect">
            <a:avLst/>
          </a:prstGeom>
        </p:spPr>
      </p:pic>
      <p:cxnSp>
        <p:nvCxnSpPr>
          <p:cNvPr id="38" name="직선 화살표 연결선 37">
            <a:extLst>
              <a:ext uri="{FF2B5EF4-FFF2-40B4-BE49-F238E27FC236}">
                <a16:creationId xmlns:a16="http://schemas.microsoft.com/office/drawing/2014/main" xmlns="" id="{DFEC99DF-300B-42DD-8F0A-6A1273DEDEA5}"/>
              </a:ext>
            </a:extLst>
          </p:cNvPr>
          <p:cNvCxnSpPr>
            <a:cxnSpLocks/>
          </p:cNvCxnSpPr>
          <p:nvPr/>
        </p:nvCxnSpPr>
        <p:spPr>
          <a:xfrm>
            <a:off x="3298203" y="4012226"/>
            <a:ext cx="1776642" cy="0"/>
          </a:xfrm>
          <a:prstGeom prst="straightConnector1">
            <a:avLst/>
          </a:prstGeom>
          <a:ln w="57150">
            <a:solidFill>
              <a:schemeClr val="tx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직선 화살표 연결선 40">
            <a:extLst>
              <a:ext uri="{FF2B5EF4-FFF2-40B4-BE49-F238E27FC236}">
                <a16:creationId xmlns:a16="http://schemas.microsoft.com/office/drawing/2014/main" xmlns="" id="{852F877E-F99B-47A6-BE52-6CF75E6FB6C5}"/>
              </a:ext>
            </a:extLst>
          </p:cNvPr>
          <p:cNvCxnSpPr/>
          <p:nvPr/>
        </p:nvCxnSpPr>
        <p:spPr>
          <a:xfrm>
            <a:off x="6902827" y="3994301"/>
            <a:ext cx="1954306" cy="0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2" name="TextBox 41">
            <a:extLst>
              <a:ext uri="{FF2B5EF4-FFF2-40B4-BE49-F238E27FC236}">
                <a16:creationId xmlns:a16="http://schemas.microsoft.com/office/drawing/2014/main" xmlns="" id="{D4EA3646-31C0-4E91-B244-1C6FF3A40109}"/>
              </a:ext>
            </a:extLst>
          </p:cNvPr>
          <p:cNvSpPr txBox="1"/>
          <p:nvPr/>
        </p:nvSpPr>
        <p:spPr>
          <a:xfrm>
            <a:off x="1474787" y="4419018"/>
            <a:ext cx="172667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1D4999"/>
                </a:solidFill>
                <a:effectLst/>
                <a:uLnTx/>
                <a:uFillTx/>
                <a:latin typeface="나눔스퀘어 ExtraBold" panose="020B0600000101010101" pitchFamily="50" charset="-127"/>
                <a:ea typeface="나눔스퀘어 ExtraBold" panose="020B0600000101010101" pitchFamily="50" charset="-127"/>
              </a:rPr>
              <a:t>사적</a:t>
            </a:r>
            <a:r>
              <a:rPr kumimoji="0" lang="en-US" altLang="ko-KR" sz="1800" b="0" i="0" u="none" strike="noStrike" kern="1200" cap="none" spc="0" normalizeH="0" baseline="0" noProof="0" dirty="0">
                <a:ln>
                  <a:noFill/>
                </a:ln>
                <a:solidFill>
                  <a:srgbClr val="1D4999"/>
                </a:solidFill>
                <a:effectLst/>
                <a:uLnTx/>
                <a:uFillTx/>
                <a:latin typeface="맑은 고딕" panose="020B0503020000020004" pitchFamily="50" charset="-127"/>
                <a:ea typeface="맑은 고딕" panose="020B0503020000020004" pitchFamily="50" charset="-127"/>
              </a:rPr>
              <a:t>•</a:t>
            </a:r>
            <a:r>
              <a:rPr kumimoji="0" lang="ko-KR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1D4999"/>
                </a:solidFill>
                <a:effectLst/>
                <a:uLnTx/>
                <a:uFillTx/>
                <a:latin typeface="나눔스퀘어 ExtraBold" panose="020B0600000101010101" pitchFamily="50" charset="-127"/>
                <a:ea typeface="나눔스퀘어 ExtraBold" panose="020B0600000101010101" pitchFamily="50" charset="-127"/>
              </a:rPr>
              <a:t>접대목적</a:t>
            </a:r>
            <a:endParaRPr kumimoji="0" lang="en-US" altLang="ko-KR" sz="1800" b="0" i="0" u="none" strike="noStrike" kern="1200" cap="none" spc="0" normalizeH="0" baseline="0" noProof="0" dirty="0">
              <a:ln>
                <a:noFill/>
              </a:ln>
              <a:solidFill>
                <a:srgbClr val="1D4999"/>
              </a:solidFill>
              <a:effectLst/>
              <a:uLnTx/>
              <a:uFillTx/>
              <a:latin typeface="나눔스퀘어 ExtraBold" panose="020B0600000101010101" pitchFamily="50" charset="-127"/>
              <a:ea typeface="나눔스퀘어 ExtraBold" panose="020B0600000101010101" pitchFamily="50" charset="-127"/>
            </a:endParaRPr>
          </a:p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ko-KR" altLang="en-US" dirty="0">
                <a:solidFill>
                  <a:srgbClr val="1D4999"/>
                </a:solidFill>
                <a:latin typeface="나눔스퀘어 ExtraBold" panose="020B0600000101010101" pitchFamily="50" charset="-127"/>
                <a:ea typeface="나눔스퀘어 ExtraBold" panose="020B0600000101010101" pitchFamily="50" charset="-127"/>
              </a:rPr>
              <a:t>사용</a:t>
            </a:r>
            <a:endParaRPr kumimoji="0" lang="en-US" altLang="ko-KR" sz="1800" b="0" i="0" u="none" strike="noStrike" kern="1200" cap="none" spc="0" normalizeH="0" baseline="0" noProof="0" dirty="0">
              <a:ln>
                <a:noFill/>
              </a:ln>
              <a:solidFill>
                <a:srgbClr val="1D4999"/>
              </a:solidFill>
              <a:effectLst/>
              <a:uLnTx/>
              <a:uFillTx/>
              <a:latin typeface="나눔스퀘어 ExtraBold" panose="020B0600000101010101" pitchFamily="50" charset="-127"/>
              <a:ea typeface="나눔스퀘어 ExtraBold" panose="020B0600000101010101" pitchFamily="50" charset="-127"/>
            </a:endParaRP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xmlns="" id="{E5DF3D73-CDF3-49D5-A2F6-0363CE827B79}"/>
              </a:ext>
            </a:extLst>
          </p:cNvPr>
          <p:cNvSpPr txBox="1"/>
          <p:nvPr/>
        </p:nvSpPr>
        <p:spPr>
          <a:xfrm>
            <a:off x="3117423" y="3334747"/>
            <a:ext cx="215610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altLang="en-US" sz="1600" dirty="0">
                <a:latin typeface="에스코어 드림 4 Regular" panose="020B0503030302020204" pitchFamily="34" charset="-127"/>
                <a:ea typeface="에스코어 드림 4 Regular" panose="020B0503030302020204" pitchFamily="34" charset="-127"/>
              </a:rPr>
              <a:t>해외여행</a:t>
            </a:r>
            <a:r>
              <a:rPr lang="en-US" altLang="ko-KR" sz="1600" dirty="0">
                <a:latin typeface="에스코어 드림 4 Regular" panose="020B0503030302020204" pitchFamily="34" charset="-127"/>
                <a:ea typeface="에스코어 드림 4 Regular" panose="020B0503030302020204" pitchFamily="34" charset="-127"/>
              </a:rPr>
              <a:t>, </a:t>
            </a:r>
            <a:r>
              <a:rPr lang="ko-KR" altLang="en-US" sz="1600" dirty="0">
                <a:latin typeface="에스코어 드림 4 Regular" panose="020B0503030302020204" pitchFamily="34" charset="-127"/>
                <a:ea typeface="에스코어 드림 4 Regular" panose="020B0503030302020204" pitchFamily="34" charset="-127"/>
              </a:rPr>
              <a:t>골프장</a:t>
            </a:r>
            <a:endParaRPr lang="en-US" altLang="ko-KR" sz="1600" dirty="0">
              <a:latin typeface="에스코어 드림 4 Regular" panose="020B0503030302020204" pitchFamily="34" charset="-127"/>
              <a:ea typeface="에스코어 드림 4 Regular" panose="020B0503030302020204" pitchFamily="34" charset="-127"/>
            </a:endParaRPr>
          </a:p>
          <a:p>
            <a:pPr algn="ctr"/>
            <a:r>
              <a:rPr lang="ko-KR" altLang="en-US" sz="1600" dirty="0">
                <a:latin typeface="에스코어 드림 4 Regular" panose="020B0503030302020204" pitchFamily="34" charset="-127"/>
                <a:ea typeface="에스코어 드림 4 Regular" panose="020B0503030302020204" pitchFamily="34" charset="-127"/>
              </a:rPr>
              <a:t>상품권구입</a:t>
            </a:r>
            <a:r>
              <a:rPr lang="en-US" altLang="ko-KR" sz="1600" dirty="0">
                <a:latin typeface="에스코어 드림 4 Regular" panose="020B0503030302020204" pitchFamily="34" charset="-127"/>
                <a:ea typeface="에스코어 드림 4 Regular" panose="020B0503030302020204" pitchFamily="34" charset="-127"/>
              </a:rPr>
              <a:t>, </a:t>
            </a:r>
            <a:r>
              <a:rPr lang="ko-KR" altLang="en-US" sz="1600" dirty="0">
                <a:latin typeface="에스코어 드림 4 Regular" panose="020B0503030302020204" pitchFamily="34" charset="-127"/>
                <a:ea typeface="에스코어 드림 4 Regular" panose="020B0503030302020204" pitchFamily="34" charset="-127"/>
              </a:rPr>
              <a:t>유흥 등</a:t>
            </a: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xmlns="" id="{461EE68E-AE55-41C9-9D56-88356AA06121}"/>
              </a:ext>
            </a:extLst>
          </p:cNvPr>
          <p:cNvSpPr txBox="1"/>
          <p:nvPr/>
        </p:nvSpPr>
        <p:spPr>
          <a:xfrm>
            <a:off x="6765827" y="3489080"/>
            <a:ext cx="237171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altLang="en-US" sz="1600" dirty="0">
                <a:latin typeface="에스코어 드림 4 Regular" panose="020B0503030302020204" pitchFamily="34" charset="-127"/>
                <a:ea typeface="에스코어 드림 4 Regular" panose="020B0503030302020204" pitchFamily="34" charset="-127"/>
              </a:rPr>
              <a:t>복리후생비 등으로 처리</a:t>
            </a:r>
          </a:p>
        </p:txBody>
      </p:sp>
      <p:pic>
        <p:nvPicPr>
          <p:cNvPr id="6" name="그림 5">
            <a:extLst>
              <a:ext uri="{FF2B5EF4-FFF2-40B4-BE49-F238E27FC236}">
                <a16:creationId xmlns:a16="http://schemas.microsoft.com/office/drawing/2014/main" xmlns="" id="{6F492AD9-7F7E-49CB-A56D-5273D9CA65E5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33005" y="3234007"/>
            <a:ext cx="1159111" cy="1061105"/>
          </a:xfrm>
          <a:prstGeom prst="rect">
            <a:avLst/>
          </a:prstGeom>
        </p:spPr>
      </p:pic>
      <p:sp>
        <p:nvSpPr>
          <p:cNvPr id="39" name="TextBox 38">
            <a:extLst>
              <a:ext uri="{FF2B5EF4-FFF2-40B4-BE49-F238E27FC236}">
                <a16:creationId xmlns:a16="http://schemas.microsoft.com/office/drawing/2014/main" xmlns="" id="{37AAC448-75C5-4830-BAA6-01D73AA35837}"/>
              </a:ext>
            </a:extLst>
          </p:cNvPr>
          <p:cNvSpPr txBox="1"/>
          <p:nvPr/>
        </p:nvSpPr>
        <p:spPr>
          <a:xfrm>
            <a:off x="10118727" y="1357125"/>
            <a:ext cx="200425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1200" dirty="0">
                <a:solidFill>
                  <a:schemeClr val="bg1"/>
                </a:solidFill>
                <a:latin typeface="에스코어 드림 6 Bold" panose="020B0703030302020204" pitchFamily="34" charset="-127"/>
                <a:ea typeface="에스코어 드림 6 Bold" panose="020B0703030302020204" pitchFamily="34" charset="-127"/>
              </a:rPr>
              <a:t>신고내용확인 및 조사사례</a:t>
            </a:r>
            <a:endParaRPr lang="ko-KR" altLang="en-US" dirty="0">
              <a:solidFill>
                <a:schemeClr val="bg1"/>
              </a:solidFill>
              <a:latin typeface="에스코어 드림 6 Bold" panose="020B0703030302020204" pitchFamily="34" charset="-127"/>
              <a:ea typeface="에스코어 드림 6 Bold" panose="020B0703030302020204" pitchFamily="34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12173102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그림 8">
            <a:extLst>
              <a:ext uri="{FF2B5EF4-FFF2-40B4-BE49-F238E27FC236}">
                <a16:creationId xmlns:a16="http://schemas.microsoft.com/office/drawing/2014/main" xmlns="" id="{3B1A5D79-5902-41C8-BAED-76B0149ED52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848" b="16848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3" name="사각형: 둥근 모서리 12">
            <a:extLst>
              <a:ext uri="{FF2B5EF4-FFF2-40B4-BE49-F238E27FC236}">
                <a16:creationId xmlns:a16="http://schemas.microsoft.com/office/drawing/2014/main" xmlns="" id="{B0AAEF71-D79C-4536-A1D5-3BE6B62106F3}"/>
              </a:ext>
            </a:extLst>
          </p:cNvPr>
          <p:cNvSpPr/>
          <p:nvPr/>
        </p:nvSpPr>
        <p:spPr>
          <a:xfrm>
            <a:off x="195654" y="614106"/>
            <a:ext cx="11788030" cy="5796236"/>
          </a:xfrm>
          <a:prstGeom prst="roundRect">
            <a:avLst>
              <a:gd name="adj" fmla="val 3684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dirty="0">
                <a:solidFill>
                  <a:srgbClr val="0A1834"/>
                </a:solidFill>
              </a:rPr>
              <a:t>		</a:t>
            </a:r>
          </a:p>
          <a:p>
            <a:pPr algn="ctr"/>
            <a:r>
              <a:rPr lang="en-US" altLang="ko-KR" dirty="0">
                <a:solidFill>
                  <a:srgbClr val="0A1834"/>
                </a:solidFill>
              </a:rPr>
              <a:t>							</a:t>
            </a:r>
            <a:endParaRPr lang="ko-KR" altLang="en-US" dirty="0">
              <a:solidFill>
                <a:srgbClr val="0A1834"/>
              </a:solidFill>
            </a:endParaRPr>
          </a:p>
        </p:txBody>
      </p:sp>
      <p:pic>
        <p:nvPicPr>
          <p:cNvPr id="4" name="그림 3">
            <a:extLst>
              <a:ext uri="{FF2B5EF4-FFF2-40B4-BE49-F238E27FC236}">
                <a16:creationId xmlns:a16="http://schemas.microsoft.com/office/drawing/2014/main" xmlns="" id="{C9BCA64D-037A-49F7-A300-3CB2DC9B6C0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212245" y="0"/>
            <a:ext cx="1785671" cy="552517"/>
          </a:xfrm>
          <a:prstGeom prst="rect">
            <a:avLst/>
          </a:prstGeom>
        </p:spPr>
      </p:pic>
      <p:pic>
        <p:nvPicPr>
          <p:cNvPr id="14" name="그림 13">
            <a:extLst>
              <a:ext uri="{FF2B5EF4-FFF2-40B4-BE49-F238E27FC236}">
                <a16:creationId xmlns:a16="http://schemas.microsoft.com/office/drawing/2014/main" xmlns="" id="{0D9592AB-2BA6-4E77-9EDF-C43A691759C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07896" y="6459624"/>
            <a:ext cx="1525434" cy="355996"/>
          </a:xfrm>
          <a:prstGeom prst="rect">
            <a:avLst/>
          </a:prstGeom>
        </p:spPr>
      </p:pic>
      <p:sp>
        <p:nvSpPr>
          <p:cNvPr id="37" name="TextBox 36">
            <a:extLst>
              <a:ext uri="{FF2B5EF4-FFF2-40B4-BE49-F238E27FC236}">
                <a16:creationId xmlns:a16="http://schemas.microsoft.com/office/drawing/2014/main" xmlns="" id="{3A8C9166-5D9C-4CD9-9582-0B9841FC481C}"/>
              </a:ext>
            </a:extLst>
          </p:cNvPr>
          <p:cNvSpPr txBox="1"/>
          <p:nvPr/>
        </p:nvSpPr>
        <p:spPr>
          <a:xfrm>
            <a:off x="10879671" y="1407459"/>
            <a:ext cx="150582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1200" dirty="0">
                <a:solidFill>
                  <a:schemeClr val="bg1"/>
                </a:solidFill>
                <a:latin typeface="에스코어 드림 6 Bold" panose="020B0703030302020204" pitchFamily="34" charset="-127"/>
                <a:ea typeface="에스코어 드림 6 Bold" panose="020B0703030302020204" pitchFamily="34" charset="-127"/>
              </a:rPr>
              <a:t>세정지원 방안</a:t>
            </a:r>
            <a:endParaRPr lang="ko-KR" altLang="en-US" dirty="0">
              <a:solidFill>
                <a:schemeClr val="bg1"/>
              </a:solidFill>
              <a:latin typeface="에스코어 드림 6 Bold" panose="020B0703030302020204" pitchFamily="34" charset="-127"/>
              <a:ea typeface="에스코어 드림 6 Bold" panose="020B0703030302020204" pitchFamily="34" charset="-127"/>
            </a:endParaRPr>
          </a:p>
        </p:txBody>
      </p:sp>
      <p:grpSp>
        <p:nvGrpSpPr>
          <p:cNvPr id="80" name="그룹 79">
            <a:extLst>
              <a:ext uri="{FF2B5EF4-FFF2-40B4-BE49-F238E27FC236}">
                <a16:creationId xmlns:a16="http://schemas.microsoft.com/office/drawing/2014/main" xmlns="" id="{F11AF6BA-C012-4C15-ADE7-319A35B9B795}"/>
              </a:ext>
            </a:extLst>
          </p:cNvPr>
          <p:cNvGrpSpPr/>
          <p:nvPr/>
        </p:nvGrpSpPr>
        <p:grpSpPr>
          <a:xfrm>
            <a:off x="2159252" y="812975"/>
            <a:ext cx="9826567" cy="795757"/>
            <a:chOff x="2159252" y="871698"/>
            <a:chExt cx="9826567" cy="795757"/>
          </a:xfrm>
        </p:grpSpPr>
        <p:grpSp>
          <p:nvGrpSpPr>
            <p:cNvPr id="82" name="Group 27">
              <a:extLst>
                <a:ext uri="{FF2B5EF4-FFF2-40B4-BE49-F238E27FC236}">
                  <a16:creationId xmlns:a16="http://schemas.microsoft.com/office/drawing/2014/main" xmlns="" id="{6860AD1B-AFBB-454C-85E4-95DB6CE39FBE}"/>
                </a:ext>
              </a:extLst>
            </p:cNvPr>
            <p:cNvGrpSpPr/>
            <p:nvPr/>
          </p:nvGrpSpPr>
          <p:grpSpPr>
            <a:xfrm>
              <a:off x="3910467" y="871698"/>
              <a:ext cx="8075352" cy="795757"/>
              <a:chOff x="4605654" y="1824853"/>
              <a:chExt cx="6566322" cy="811606"/>
            </a:xfrm>
          </p:grpSpPr>
          <p:sp>
            <p:nvSpPr>
              <p:cNvPr id="86" name="Rectangle 28">
                <a:extLst>
                  <a:ext uri="{FF2B5EF4-FFF2-40B4-BE49-F238E27FC236}">
                    <a16:creationId xmlns:a16="http://schemas.microsoft.com/office/drawing/2014/main" xmlns="" id="{C14A02B2-ED7D-4653-976E-3D463CFE6ED3}"/>
                  </a:ext>
                </a:extLst>
              </p:cNvPr>
              <p:cNvSpPr/>
              <p:nvPr/>
            </p:nvSpPr>
            <p:spPr>
              <a:xfrm>
                <a:off x="4780729" y="2174794"/>
                <a:ext cx="6391247" cy="461665"/>
              </a:xfrm>
              <a:prstGeom prst="rect">
                <a:avLst/>
              </a:prstGeom>
              <a:solidFill>
                <a:srgbClr val="7C7C7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r>
                  <a:rPr lang="ko-KR" altLang="en-US" sz="2000" dirty="0">
                    <a:latin typeface="에스코어 드림 6 Bold" panose="020B0703030302020204" pitchFamily="34" charset="-127"/>
                    <a:ea typeface="에스코어 드림 6 Bold" panose="020B0703030302020204" pitchFamily="34" charset="-127"/>
                  </a:rPr>
                  <a:t>           외국납부세액 이월공제 과다신고</a:t>
                </a:r>
                <a:endParaRPr lang="en-US" sz="2000" dirty="0">
                  <a:latin typeface="에스코어 드림 6 Bold" panose="020B0703030302020204" pitchFamily="34" charset="-127"/>
                  <a:ea typeface="에스코어 드림 6 Bold" panose="020B0703030302020204" pitchFamily="34" charset="-127"/>
                </a:endParaRPr>
              </a:p>
            </p:txBody>
          </p:sp>
          <p:sp>
            <p:nvSpPr>
              <p:cNvPr id="87" name="Parallelogram 31">
                <a:extLst>
                  <a:ext uri="{FF2B5EF4-FFF2-40B4-BE49-F238E27FC236}">
                    <a16:creationId xmlns:a16="http://schemas.microsoft.com/office/drawing/2014/main" xmlns="" id="{83B26E31-76B3-40FC-9726-ED67ED594041}"/>
                  </a:ext>
                </a:extLst>
              </p:cNvPr>
              <p:cNvSpPr/>
              <p:nvPr/>
            </p:nvSpPr>
            <p:spPr>
              <a:xfrm rot="5400000" flipH="1">
                <a:off x="4636437" y="1996338"/>
                <a:ext cx="777696" cy="489893"/>
              </a:xfrm>
              <a:prstGeom prst="parallelogram">
                <a:avLst>
                  <a:gd name="adj" fmla="val 55606"/>
                </a:avLst>
              </a:prstGeom>
              <a:solidFill>
                <a:srgbClr val="C9C9C9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8" name="Arrow: Pentagon 29">
                <a:extLst>
                  <a:ext uri="{FF2B5EF4-FFF2-40B4-BE49-F238E27FC236}">
                    <a16:creationId xmlns:a16="http://schemas.microsoft.com/office/drawing/2014/main" xmlns="" id="{0F4D7DB0-C2FF-45CA-84D4-790B40D8175D}"/>
                  </a:ext>
                </a:extLst>
              </p:cNvPr>
              <p:cNvSpPr/>
              <p:nvPr/>
            </p:nvSpPr>
            <p:spPr>
              <a:xfrm flipH="1">
                <a:off x="4605654" y="1838843"/>
                <a:ext cx="668642" cy="452912"/>
              </a:xfrm>
              <a:prstGeom prst="homePlate">
                <a:avLst>
                  <a:gd name="adj" fmla="val 43906"/>
                </a:avLst>
              </a:prstGeom>
              <a:solidFill>
                <a:schemeClr val="accent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89" name="TextBox 88">
                <a:extLst>
                  <a:ext uri="{FF2B5EF4-FFF2-40B4-BE49-F238E27FC236}">
                    <a16:creationId xmlns:a16="http://schemas.microsoft.com/office/drawing/2014/main" xmlns="" id="{DC757DF6-89C8-471B-A4D9-8BC5E7B7A466}"/>
                  </a:ext>
                </a:extLst>
              </p:cNvPr>
              <p:cNvSpPr txBox="1"/>
              <p:nvPr/>
            </p:nvSpPr>
            <p:spPr>
              <a:xfrm>
                <a:off x="4758354" y="1824853"/>
                <a:ext cx="489894" cy="47086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altLang="ko-KR" sz="2400" b="1" dirty="0">
                    <a:solidFill>
                      <a:schemeClr val="bg1"/>
                    </a:solidFill>
                    <a:latin typeface="맑은 고딕" panose="020B0503020000020004" pitchFamily="50" charset="-127"/>
                    <a:ea typeface="맑은 고딕" panose="020B0503020000020004" pitchFamily="50" charset="-127"/>
                    <a:cs typeface="Arial" pitchFamily="34" charset="0"/>
                  </a:rPr>
                  <a:t>Ⅰ</a:t>
                </a:r>
                <a:endParaRPr lang="ko-KR" altLang="en-US" sz="2400" b="1" dirty="0">
                  <a:solidFill>
                    <a:schemeClr val="bg1"/>
                  </a:solidFill>
                  <a:cs typeface="Arial" pitchFamily="34" charset="0"/>
                </a:endParaRPr>
              </a:p>
            </p:txBody>
          </p:sp>
        </p:grpSp>
        <p:grpSp>
          <p:nvGrpSpPr>
            <p:cNvPr id="83" name="그룹 82">
              <a:extLst>
                <a:ext uri="{FF2B5EF4-FFF2-40B4-BE49-F238E27FC236}">
                  <a16:creationId xmlns:a16="http://schemas.microsoft.com/office/drawing/2014/main" xmlns="" id="{3E33EC9A-3945-4B8A-BF12-D07B46AF2615}"/>
                </a:ext>
              </a:extLst>
            </p:cNvPr>
            <p:cNvGrpSpPr/>
            <p:nvPr/>
          </p:nvGrpSpPr>
          <p:grpSpPr>
            <a:xfrm>
              <a:off x="2159252" y="885415"/>
              <a:ext cx="2571331" cy="444066"/>
              <a:chOff x="2159252" y="885415"/>
              <a:chExt cx="2571331" cy="444066"/>
            </a:xfrm>
          </p:grpSpPr>
          <p:sp>
            <p:nvSpPr>
              <p:cNvPr id="84" name="Arrow: Pentagon 29">
                <a:extLst>
                  <a:ext uri="{FF2B5EF4-FFF2-40B4-BE49-F238E27FC236}">
                    <a16:creationId xmlns:a16="http://schemas.microsoft.com/office/drawing/2014/main" xmlns="" id="{FE6691BF-DB78-4786-958F-06BF48756ACB}"/>
                  </a:ext>
                </a:extLst>
              </p:cNvPr>
              <p:cNvSpPr/>
              <p:nvPr/>
            </p:nvSpPr>
            <p:spPr>
              <a:xfrm flipH="1">
                <a:off x="2159252" y="885415"/>
                <a:ext cx="2571331" cy="444066"/>
              </a:xfrm>
              <a:prstGeom prst="homePlate">
                <a:avLst>
                  <a:gd name="adj" fmla="val 43906"/>
                </a:avLst>
              </a:prstGeom>
              <a:solidFill>
                <a:srgbClr val="A5A5A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85" name="TextBox 84">
                <a:extLst>
                  <a:ext uri="{FF2B5EF4-FFF2-40B4-BE49-F238E27FC236}">
                    <a16:creationId xmlns:a16="http://schemas.microsoft.com/office/drawing/2014/main" xmlns="" id="{B2F03029-1759-43EA-A6E0-767736B86758}"/>
                  </a:ext>
                </a:extLst>
              </p:cNvPr>
              <p:cNvSpPr txBox="1"/>
              <p:nvPr/>
            </p:nvSpPr>
            <p:spPr>
              <a:xfrm>
                <a:off x="2416029" y="922032"/>
                <a:ext cx="2162291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altLang="ko-KR" b="1" dirty="0">
                    <a:solidFill>
                      <a:schemeClr val="bg1"/>
                    </a:solidFill>
                    <a:latin typeface="맑은 고딕" panose="020B0503020000020004" pitchFamily="50" charset="-127"/>
                    <a:ea typeface="맑은 고딕" panose="020B0503020000020004" pitchFamily="50" charset="-127"/>
                    <a:cs typeface="Arial" pitchFamily="34" charset="0"/>
                  </a:rPr>
                  <a:t>Ⅲ. </a:t>
                </a:r>
                <a:r>
                  <a:rPr lang="ko-KR" altLang="en-US" b="1" dirty="0">
                    <a:solidFill>
                      <a:schemeClr val="bg1"/>
                    </a:solidFill>
                    <a:latin typeface="맑은 고딕" panose="020B0503020000020004" pitchFamily="50" charset="-127"/>
                    <a:ea typeface="맑은 고딕" panose="020B0503020000020004" pitchFamily="50" charset="-127"/>
                    <a:cs typeface="Arial" pitchFamily="34" charset="0"/>
                  </a:rPr>
                  <a:t>신고내용확인</a:t>
                </a:r>
                <a:endParaRPr lang="ko-KR" altLang="en-US" b="1" dirty="0">
                  <a:solidFill>
                    <a:schemeClr val="bg1"/>
                  </a:solidFill>
                  <a:cs typeface="Arial" pitchFamily="34" charset="0"/>
                </a:endParaRPr>
              </a:p>
            </p:txBody>
          </p:sp>
        </p:grpSp>
      </p:grpSp>
      <p:sp>
        <p:nvSpPr>
          <p:cNvPr id="18" name="TextBox 17">
            <a:extLst>
              <a:ext uri="{FF2B5EF4-FFF2-40B4-BE49-F238E27FC236}">
                <a16:creationId xmlns:a16="http://schemas.microsoft.com/office/drawing/2014/main" xmlns="" id="{3FBFF05F-0E12-4E6B-8242-3217C2D5D59B}"/>
              </a:ext>
            </a:extLst>
          </p:cNvPr>
          <p:cNvSpPr txBox="1"/>
          <p:nvPr/>
        </p:nvSpPr>
        <p:spPr>
          <a:xfrm>
            <a:off x="0" y="1665231"/>
            <a:ext cx="1218216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ko-KR" altLang="en-US" sz="2400" dirty="0">
                <a:solidFill>
                  <a:srgbClr val="FFC000"/>
                </a:solidFill>
                <a:latin typeface="Rix모던고딕 B" panose="02020603020101020101" pitchFamily="18" charset="-127"/>
                <a:ea typeface="Rix모던고딕 B" panose="02020603020101020101" pitchFamily="18" charset="-127"/>
              </a:rPr>
              <a:t>국외원천소득</a:t>
            </a:r>
            <a:r>
              <a:rPr lang="ko-KR" altLang="en-US" sz="2400" dirty="0">
                <a:solidFill>
                  <a:prstClr val="black">
                    <a:lumMod val="75000"/>
                    <a:lumOff val="25000"/>
                  </a:prstClr>
                </a:solidFill>
                <a:latin typeface="Rix모던고딕 B" panose="02020603020101020101" pitchFamily="18" charset="-127"/>
                <a:ea typeface="Rix모던고딕 B" panose="02020603020101020101" pitchFamily="18" charset="-127"/>
              </a:rPr>
              <a:t>에 대응하는 </a:t>
            </a:r>
            <a:r>
              <a:rPr lang="ko-KR" altLang="en-US" sz="2400" dirty="0">
                <a:solidFill>
                  <a:srgbClr val="FFC000"/>
                </a:solidFill>
                <a:latin typeface="Rix모던고딕 B" panose="02020603020101020101" pitchFamily="18" charset="-127"/>
                <a:ea typeface="Rix모던고딕 B" panose="02020603020101020101" pitchFamily="18" charset="-127"/>
              </a:rPr>
              <a:t>직간접 비용</a:t>
            </a:r>
            <a:r>
              <a:rPr lang="ko-KR" altLang="en-US" sz="2400" dirty="0">
                <a:solidFill>
                  <a:prstClr val="black">
                    <a:lumMod val="75000"/>
                    <a:lumOff val="25000"/>
                  </a:prstClr>
                </a:solidFill>
                <a:latin typeface="Rix모던고딕 B" panose="02020603020101020101" pitchFamily="18" charset="-127"/>
                <a:ea typeface="Rix모던고딕 B" panose="02020603020101020101" pitchFamily="18" charset="-127"/>
              </a:rPr>
              <a:t>을 </a:t>
            </a:r>
            <a:r>
              <a:rPr lang="ko-KR" altLang="en-US" sz="2400" dirty="0">
                <a:solidFill>
                  <a:srgbClr val="FFC000"/>
                </a:solidFill>
                <a:latin typeface="Rix모던고딕 B" panose="02020603020101020101" pitchFamily="18" charset="-127"/>
                <a:ea typeface="Rix모던고딕 B" panose="02020603020101020101" pitchFamily="18" charset="-127"/>
              </a:rPr>
              <a:t>차감하지 않고</a:t>
            </a:r>
            <a:r>
              <a:rPr lang="ko-KR" altLang="en-US" sz="2400" dirty="0">
                <a:solidFill>
                  <a:prstClr val="black">
                    <a:lumMod val="75000"/>
                    <a:lumOff val="25000"/>
                  </a:prstClr>
                </a:solidFill>
                <a:latin typeface="Rix모던고딕 B" panose="02020603020101020101" pitchFamily="18" charset="-127"/>
                <a:ea typeface="Rix모던고딕 B" panose="02020603020101020101" pitchFamily="18" charset="-127"/>
              </a:rPr>
              <a:t> </a:t>
            </a:r>
            <a:endParaRPr lang="en-US" altLang="ko-KR" sz="2400" dirty="0">
              <a:solidFill>
                <a:prstClr val="black">
                  <a:lumMod val="75000"/>
                  <a:lumOff val="25000"/>
                </a:prstClr>
              </a:solidFill>
              <a:latin typeface="Rix모던고딕 B" panose="02020603020101020101" pitchFamily="18" charset="-127"/>
              <a:ea typeface="Rix모던고딕 B" panose="02020603020101020101" pitchFamily="18" charset="-127"/>
            </a:endParaRPr>
          </a:p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ko-KR" altLang="en-US" sz="2400" dirty="0">
                <a:solidFill>
                  <a:prstClr val="black">
                    <a:lumMod val="75000"/>
                    <a:lumOff val="25000"/>
                  </a:prstClr>
                </a:solidFill>
                <a:latin typeface="Rix모던고딕 B" panose="02020603020101020101" pitchFamily="18" charset="-127"/>
                <a:ea typeface="Rix모던고딕 B" panose="02020603020101020101" pitchFamily="18" charset="-127"/>
              </a:rPr>
              <a:t>한도초과액을 계산 후 외국납부세액 </a:t>
            </a:r>
            <a:r>
              <a:rPr lang="ko-KR" altLang="en-US" sz="2400" dirty="0" err="1">
                <a:solidFill>
                  <a:prstClr val="black">
                    <a:lumMod val="75000"/>
                    <a:lumOff val="25000"/>
                  </a:prstClr>
                </a:solidFill>
                <a:latin typeface="Rix모던고딕 B" panose="02020603020101020101" pitchFamily="18" charset="-127"/>
                <a:ea typeface="Rix모던고딕 B" panose="02020603020101020101" pitchFamily="18" charset="-127"/>
              </a:rPr>
              <a:t>이월공제하여</a:t>
            </a:r>
            <a:r>
              <a:rPr lang="ko-KR" altLang="en-US" sz="2400" dirty="0">
                <a:solidFill>
                  <a:prstClr val="black">
                    <a:lumMod val="75000"/>
                    <a:lumOff val="25000"/>
                  </a:prstClr>
                </a:solidFill>
                <a:latin typeface="Rix모던고딕 B" panose="02020603020101020101" pitchFamily="18" charset="-127"/>
                <a:ea typeface="Rix모던고딕 B" panose="02020603020101020101" pitchFamily="18" charset="-127"/>
              </a:rPr>
              <a:t> 법인세 탈루</a:t>
            </a:r>
            <a:endParaRPr lang="en-US" altLang="ko-KR" sz="2400" dirty="0">
              <a:solidFill>
                <a:prstClr val="black">
                  <a:lumMod val="75000"/>
                  <a:lumOff val="25000"/>
                </a:prstClr>
              </a:solidFill>
              <a:latin typeface="Rix모던고딕 B" panose="02020603020101020101" pitchFamily="18" charset="-127"/>
              <a:ea typeface="Rix모던고딕 B" panose="02020603020101020101" pitchFamily="18" charset="-127"/>
            </a:endParaRPr>
          </a:p>
        </p:txBody>
      </p:sp>
      <p:sp>
        <p:nvSpPr>
          <p:cNvPr id="19" name="직사각형 18">
            <a:extLst>
              <a:ext uri="{FF2B5EF4-FFF2-40B4-BE49-F238E27FC236}">
                <a16:creationId xmlns:a16="http://schemas.microsoft.com/office/drawing/2014/main" xmlns="" id="{6B87BF4F-F72A-454E-89FF-37D667F2277B}"/>
              </a:ext>
            </a:extLst>
          </p:cNvPr>
          <p:cNvSpPr/>
          <p:nvPr/>
        </p:nvSpPr>
        <p:spPr>
          <a:xfrm>
            <a:off x="781665" y="2509658"/>
            <a:ext cx="10628670" cy="2616889"/>
          </a:xfrm>
          <a:prstGeom prst="rect">
            <a:avLst/>
          </a:prstGeom>
          <a:noFill/>
          <a:ln w="6350" cap="rnd">
            <a:solidFill>
              <a:schemeClr val="bg1">
                <a:lumMod val="75000"/>
              </a:schemeClr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-윤고딕330" panose="02030504000101010101" pitchFamily="18" charset="-127"/>
              <a:ea typeface="-윤고딕330" panose="02030504000101010101" pitchFamily="18" charset="-127"/>
              <a:cs typeface="+mn-cs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xmlns="" id="{0C3B2198-1FDD-42D5-BC70-4E3E75054C3E}"/>
              </a:ext>
            </a:extLst>
          </p:cNvPr>
          <p:cNvSpPr txBox="1"/>
          <p:nvPr/>
        </p:nvSpPr>
        <p:spPr>
          <a:xfrm>
            <a:off x="801176" y="2530331"/>
            <a:ext cx="1062867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Rix모던고딕 B" panose="02020603020101020101" pitchFamily="18" charset="-127"/>
                <a:ea typeface="Rix모던고딕 B" panose="02020603020101020101" pitchFamily="18" charset="-127"/>
                <a:cs typeface="+mn-cs"/>
              </a:rPr>
              <a:t>전기업을 영위하는 ㈜□□는 해외현지법인을 운영</a:t>
            </a:r>
            <a:r>
              <a:rPr kumimoji="0" lang="en-US" altLang="ko-KR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Rix모던고딕 B" panose="02020603020101020101" pitchFamily="18" charset="-127"/>
                <a:ea typeface="Rix모던고딕 B" panose="02020603020101020101" pitchFamily="18" charset="-127"/>
                <a:cs typeface="+mn-cs"/>
              </a:rPr>
              <a:t>, </a:t>
            </a:r>
            <a:r>
              <a:rPr kumimoji="0" lang="ko-KR" altLang="en-US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Rix모던고딕 B" panose="02020603020101020101" pitchFamily="18" charset="-127"/>
                <a:ea typeface="Rix모던고딕 B" panose="02020603020101020101" pitchFamily="18" charset="-127"/>
                <a:cs typeface="+mn-cs"/>
              </a:rPr>
              <a:t>외국납부세액 한도초과 전액을 이월공제 신고함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xmlns="" id="{3B7E4C22-DEE0-4477-8E97-34DB76447ACF}"/>
              </a:ext>
            </a:extLst>
          </p:cNvPr>
          <p:cNvSpPr txBox="1"/>
          <p:nvPr/>
        </p:nvSpPr>
        <p:spPr>
          <a:xfrm>
            <a:off x="801177" y="5206243"/>
            <a:ext cx="10609158" cy="877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1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나눔명조 ExtraBold" panose="02020603020101020101" pitchFamily="18" charset="-127"/>
                <a:ea typeface="나눔명조 ExtraBold" panose="02020603020101020101" pitchFamily="18" charset="-127"/>
                <a:cs typeface="+mn-cs"/>
              </a:rPr>
              <a:t>손익계산서</a:t>
            </a:r>
            <a:r>
              <a:rPr kumimoji="0" lang="en-US" altLang="ko-KR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나눔명조 ExtraBold" panose="02020603020101020101" pitchFamily="18" charset="-127"/>
                <a:ea typeface="나눔명조 ExtraBold" panose="02020603020101020101" pitchFamily="18" charset="-127"/>
                <a:cs typeface="+mn-cs"/>
              </a:rPr>
              <a:t>, (</a:t>
            </a:r>
            <a:r>
              <a:rPr kumimoji="0" lang="ko-KR" alt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나눔명조 ExtraBold" panose="02020603020101020101" pitchFamily="18" charset="-127"/>
                <a:ea typeface="나눔명조 ExtraBold" panose="02020603020101020101" pitchFamily="18" charset="-127"/>
                <a:cs typeface="+mn-cs"/>
              </a:rPr>
              <a:t>분양ㆍ공사</a:t>
            </a:r>
            <a:r>
              <a:rPr kumimoji="0" lang="en-US" altLang="ko-KR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나눔명조 ExtraBold" panose="02020603020101020101" pitchFamily="18" charset="-127"/>
                <a:ea typeface="나눔명조 ExtraBold" panose="02020603020101020101" pitchFamily="18" charset="-127"/>
                <a:cs typeface="+mn-cs"/>
              </a:rPr>
              <a:t>)</a:t>
            </a:r>
            <a:r>
              <a:rPr kumimoji="0" lang="ko-KR" alt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나눔명조 ExtraBold" panose="02020603020101020101" pitchFamily="18" charset="-127"/>
                <a:ea typeface="나눔명조 ExtraBold" panose="02020603020101020101" pitchFamily="18" charset="-127"/>
                <a:cs typeface="+mn-cs"/>
              </a:rPr>
              <a:t>원가명세서</a:t>
            </a:r>
            <a:r>
              <a:rPr kumimoji="0" lang="en-US" altLang="ko-KR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나눔명조 ExtraBold" panose="02020603020101020101" pitchFamily="18" charset="-127"/>
                <a:ea typeface="나눔명조 ExtraBold" panose="02020603020101020101" pitchFamily="18" charset="-127"/>
                <a:cs typeface="+mn-cs"/>
              </a:rPr>
              <a:t>, </a:t>
            </a:r>
            <a:r>
              <a:rPr kumimoji="0" lang="ko-KR" alt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나눔명조 ExtraBold" panose="02020603020101020101" pitchFamily="18" charset="-127"/>
                <a:ea typeface="나눔명조 ExtraBold" panose="02020603020101020101" pitchFamily="18" charset="-127"/>
                <a:cs typeface="+mn-cs"/>
              </a:rPr>
              <a:t>전자세금계산서 분석</a:t>
            </a:r>
            <a:endParaRPr kumimoji="0" lang="en-US" altLang="ko-KR" sz="2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나눔명조 ExtraBold" panose="02020603020101020101" pitchFamily="18" charset="-127"/>
              <a:ea typeface="나눔명조 ExtraBold" panose="02020603020101020101" pitchFamily="18" charset="-127"/>
              <a:cs typeface="+mn-cs"/>
            </a:endParaRPr>
          </a:p>
          <a:p>
            <a:pPr marL="0" marR="0" lvl="0" indent="0" algn="ctr" defTabSz="914400" rtl="0" eaLnBrk="1" fontAlgn="auto" latinLnBrk="1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Rix모던고딕 EB" panose="02020603020101020101" pitchFamily="18" charset="-127"/>
                <a:ea typeface="Rix모던고딕 EB" panose="02020603020101020101" pitchFamily="18" charset="-127"/>
                <a:cs typeface="+mn-cs"/>
              </a:rPr>
              <a:t>부동산업 적용하여 </a:t>
            </a:r>
            <a:r>
              <a:rPr kumimoji="0" lang="ko-KR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Rix모던고딕 EB" panose="02020603020101020101" pitchFamily="18" charset="-127"/>
                <a:ea typeface="Rix모던고딕 EB" panose="02020603020101020101" pitchFamily="18" charset="-127"/>
                <a:cs typeface="+mn-cs"/>
              </a:rPr>
              <a:t>이월결손금 한도초과 부인 </a:t>
            </a:r>
            <a:r>
              <a:rPr kumimoji="0" lang="ko-KR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Rix모던고딕 EB" panose="02020603020101020101" pitchFamily="18" charset="-127"/>
                <a:ea typeface="Rix모던고딕 EB" panose="02020603020101020101" pitchFamily="18" charset="-127"/>
                <a:cs typeface="+mn-cs"/>
              </a:rPr>
              <a:t>법인세 등 </a:t>
            </a:r>
            <a:r>
              <a:rPr kumimoji="0" lang="en-US" altLang="ko-KR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Rix모던고딕 EB" panose="02020603020101020101" pitchFamily="18" charset="-127"/>
                <a:ea typeface="Rix모던고딕 EB" panose="02020603020101020101" pitchFamily="18" charset="-127"/>
                <a:cs typeface="+mn-cs"/>
              </a:rPr>
              <a:t>0</a:t>
            </a:r>
            <a:r>
              <a:rPr kumimoji="0" lang="ko-KR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Rix모던고딕 EB" panose="02020603020101020101" pitchFamily="18" charset="-127"/>
                <a:ea typeface="Rix모던고딕 EB" panose="02020603020101020101" pitchFamily="18" charset="-127"/>
                <a:cs typeface="+mn-cs"/>
              </a:rPr>
              <a:t>억원 추징</a:t>
            </a:r>
          </a:p>
        </p:txBody>
      </p:sp>
      <p:grpSp>
        <p:nvGrpSpPr>
          <p:cNvPr id="25" name="그룹 24">
            <a:extLst>
              <a:ext uri="{FF2B5EF4-FFF2-40B4-BE49-F238E27FC236}">
                <a16:creationId xmlns:a16="http://schemas.microsoft.com/office/drawing/2014/main" xmlns="" id="{8EC1D936-A24D-4A1F-89FC-9C4412C2AC6C}"/>
              </a:ext>
            </a:extLst>
          </p:cNvPr>
          <p:cNvGrpSpPr/>
          <p:nvPr/>
        </p:nvGrpSpPr>
        <p:grpSpPr>
          <a:xfrm>
            <a:off x="9204707" y="3591738"/>
            <a:ext cx="1315946" cy="1064286"/>
            <a:chOff x="9080520" y="3781510"/>
            <a:chExt cx="1315946" cy="1064286"/>
          </a:xfrm>
        </p:grpSpPr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xmlns="" id="{CBCE693A-222E-40F8-AA11-E9A58F23D168}"/>
                </a:ext>
              </a:extLst>
            </p:cNvPr>
            <p:cNvSpPr txBox="1"/>
            <p:nvPr/>
          </p:nvSpPr>
          <p:spPr>
            <a:xfrm>
              <a:off x="9143641" y="4476464"/>
              <a:ext cx="1189703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ko-KR" altLang="en-US" dirty="0">
                  <a:solidFill>
                    <a:srgbClr val="1D4999"/>
                  </a:solidFill>
                  <a:latin typeface="나눔스퀘어 ExtraBold" panose="020B0600000101010101" pitchFamily="50" charset="-127"/>
                  <a:ea typeface="나눔스퀘어 ExtraBold" panose="020B0600000101010101" pitchFamily="50" charset="-127"/>
                </a:rPr>
                <a:t>국세청</a:t>
              </a:r>
            </a:p>
          </p:txBody>
        </p:sp>
        <p:pic>
          <p:nvPicPr>
            <p:cNvPr id="27" name="_x303253432" descr="EMB00002e20bf7f">
              <a:extLst>
                <a:ext uri="{FF2B5EF4-FFF2-40B4-BE49-F238E27FC236}">
                  <a16:creationId xmlns:a16="http://schemas.microsoft.com/office/drawing/2014/main" xmlns="" id="{2111432C-1B7E-4816-ABF5-E18B272CE921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29094" b="35388" l="40695" r="60907">
                          <a14:foregroundMark x1="48502" y1="30380" x2="48502" y2="30380"/>
                          <a14:foregroundMark x1="49059" y1="30148" x2="49059" y2="30148"/>
                          <a14:foregroundMark x1="49129" y1="29731" x2="49129" y2="29731"/>
                          <a14:foregroundMark x1="49059" y1="31169" x2="49059" y2="31169"/>
                          <a14:foregroundMark x1="48571" y1="31633" x2="48571" y2="31633"/>
                          <a14:foregroundMark x1="48223" y1="31262" x2="48223" y2="32004"/>
                          <a14:foregroundMark x1="47596" y1="32560" x2="50871" y2="32792"/>
                          <a14:foregroundMark x1="45714" y1="33395" x2="51986" y2="33349"/>
                          <a14:foregroundMark x1="52265" y1="30519" x2="52404" y2="31772"/>
                          <a14:foregroundMark x1="48571" y1="29777" x2="52195" y2="30241"/>
                          <a14:foregroundMark x1="48014" y1="29545" x2="48014" y2="29545"/>
                          <a14:foregroundMark x1="47247" y1="30473" x2="47247" y2="30473"/>
                          <a14:foregroundMark x1="44042" y1="32978" x2="44042" y2="32978"/>
                          <a14:foregroundMark x1="43693" y1="32560" x2="45505" y2="32468"/>
                          <a14:foregroundMark x1="44460" y1="33488" x2="45505" y2="32468"/>
                          <a14:foregroundMark x1="49756" y1="31030" x2="49756" y2="31030"/>
                          <a14:foregroundMark x1="49895" y1="30891" x2="49895" y2="30891"/>
                          <a14:foregroundMark x1="51498" y1="31122" x2="51498" y2="31122"/>
                          <a14:foregroundMark x1="53380" y1="31633" x2="53380" y2="31633"/>
                          <a14:foregroundMark x1="54146" y1="30473" x2="54146" y2="30473"/>
                          <a14:foregroundMark x1="55192" y1="30705" x2="55192" y2="30705"/>
                          <a14:foregroundMark x1="55192" y1="31169" x2="55192" y2="31169"/>
                          <a14:foregroundMark x1="55610" y1="33256" x2="55610" y2="33256"/>
                          <a14:foregroundMark x1="56655" y1="33766" x2="56655" y2="33766"/>
                          <a14:foregroundMark x1="54913" y1="32468" x2="54913" y2="32468"/>
                          <a14:foregroundMark x1="54913" y1="31725" x2="54913" y2="31725"/>
                          <a14:foregroundMark x1="56585" y1="31725" x2="56585" y2="31725"/>
                          <a14:foregroundMark x1="54913" y1="32746" x2="54913" y2="32746"/>
                          <a14:foregroundMark x1="54634" y1="33163" x2="54634" y2="33163"/>
                          <a14:foregroundMark x1="56864" y1="33349" x2="56864" y2="33349"/>
                          <a14:foregroundMark x1="56864" y1="33117" x2="56864" y2="33117"/>
                          <a14:foregroundMark x1="56864" y1="33673" x2="56864" y2="33673"/>
                          <a14:foregroundMark x1="56864" y1="33813" x2="56864" y2="33813"/>
                          <a14:foregroundMark x1="56794" y1="33766" x2="56794" y2="33766"/>
                          <a14:foregroundMark x1="45226" y1="33905" x2="45226" y2="33905"/>
                          <a14:foregroundMark x1="46760" y1="33673" x2="52125" y2="33673"/>
                          <a14:foregroundMark x1="45226" y1="33952" x2="53310" y2="33952"/>
                          <a14:foregroundMark x1="43136" y1="33952" x2="45087" y2="33952"/>
                          <a14:foregroundMark x1="52962" y1="34137" x2="54564" y2="34137"/>
                          <a14:foregroundMark x1="52613" y1="33998" x2="52962" y2="34184"/>
                          <a14:foregroundMark x1="54564" y1="34184" x2="55261" y2="33952"/>
                          <a14:foregroundMark x1="55261" y1="33998" x2="56725" y2="33998"/>
                          <a14:foregroundMark x1="56934" y1="32839" x2="56934" y2="33998"/>
                          <a14:foregroundMark x1="47666" y1="29174" x2="54007" y2="30334"/>
                          <a14:foregroundMark x1="53798" y1="30288" x2="54704" y2="30009"/>
                          <a14:foregroundMark x1="54774" y1="30009" x2="56864" y2="30473"/>
                          <a14:foregroundMark x1="56934" y1="30473" x2="56864" y2="30983"/>
                          <a14:foregroundMark x1="56934" y1="30844" x2="56934" y2="31122"/>
                          <a14:foregroundMark x1="57003" y1="31076" x2="57282" y2="31262"/>
                          <a14:foregroundMark x1="57003" y1="30983" x2="57282" y2="31308"/>
                          <a14:foregroundMark x1="57213" y1="31308" x2="57282" y2="32468"/>
                          <a14:foregroundMark x1="57282" y1="32560" x2="56864" y2="32839"/>
                          <a14:foregroundMark x1="46341" y1="29917" x2="47596" y2="29128"/>
                          <a14:foregroundMark x1="46341" y1="30009" x2="46411" y2="31679"/>
                          <a14:foregroundMark x1="44948" y1="31540" x2="46481" y2="31633"/>
                          <a14:foregroundMark x1="43066" y1="32236" x2="44948" y2="31540"/>
                          <a14:foregroundMark x1="42997" y1="32375" x2="42997" y2="33905"/>
                          <a14:foregroundMark x1="43066" y1="33998" x2="42997" y2="33952"/>
                          <a14:backgroundMark x1="46132" y1="31447" x2="46132" y2="31447"/>
                          <a14:backgroundMark x1="50801" y1="29545" x2="52474" y2="29870"/>
                          <a14:backgroundMark x1="50871" y1="29592" x2="52195" y2="29870"/>
                          <a14:backgroundMark x1="63972" y1="34230" x2="63972" y2="34230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2499" t="28797" r="42097" b="65563"/>
            <a:stretch/>
          </p:blipFill>
          <p:spPr bwMode="auto">
            <a:xfrm>
              <a:off x="9080520" y="3781510"/>
              <a:ext cx="1315946" cy="72351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30" name="TextBox 29">
            <a:extLst>
              <a:ext uri="{FF2B5EF4-FFF2-40B4-BE49-F238E27FC236}">
                <a16:creationId xmlns:a16="http://schemas.microsoft.com/office/drawing/2014/main" xmlns="" id="{B03CF1F2-0802-4F09-8B34-DDD48977DFFE}"/>
              </a:ext>
            </a:extLst>
          </p:cNvPr>
          <p:cNvSpPr txBox="1"/>
          <p:nvPr/>
        </p:nvSpPr>
        <p:spPr>
          <a:xfrm>
            <a:off x="5123426" y="4356263"/>
            <a:ext cx="172667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1D4999"/>
                </a:solidFill>
                <a:effectLst/>
                <a:uLnTx/>
                <a:uFillTx/>
                <a:latin typeface="나눔스퀘어 ExtraBold" panose="020B0600000101010101" pitchFamily="50" charset="-127"/>
                <a:ea typeface="나눔스퀘어 ExtraBold" panose="020B0600000101010101" pitchFamily="50" charset="-127"/>
              </a:rPr>
              <a:t>㈜□□</a:t>
            </a:r>
            <a:endParaRPr kumimoji="0" lang="en-US" altLang="ko-KR" sz="1800" b="0" i="0" u="none" strike="noStrike" kern="1200" cap="none" spc="0" normalizeH="0" baseline="0" noProof="0" dirty="0">
              <a:ln>
                <a:noFill/>
              </a:ln>
              <a:solidFill>
                <a:srgbClr val="1D4999"/>
              </a:solidFill>
              <a:effectLst/>
              <a:uLnTx/>
              <a:uFillTx/>
              <a:latin typeface="나눔스퀘어 ExtraBold" panose="020B0600000101010101" pitchFamily="50" charset="-127"/>
              <a:ea typeface="나눔스퀘어 ExtraBold" panose="020B0600000101010101" pitchFamily="50" charset="-127"/>
            </a:endParaRPr>
          </a:p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ko-KR" dirty="0">
                <a:solidFill>
                  <a:srgbClr val="1D4999"/>
                </a:solidFill>
                <a:latin typeface="나눔스퀘어 ExtraBold" panose="020B0600000101010101" pitchFamily="50" charset="-127"/>
                <a:ea typeface="나눔스퀘어 ExtraBold" panose="020B0600000101010101" pitchFamily="50" charset="-127"/>
              </a:rPr>
              <a:t>(</a:t>
            </a:r>
            <a:r>
              <a:rPr lang="ko-KR" altLang="en-US" dirty="0">
                <a:solidFill>
                  <a:srgbClr val="1D4999"/>
                </a:solidFill>
                <a:latin typeface="나눔스퀘어 ExtraBold" panose="020B0600000101010101" pitchFamily="50" charset="-127"/>
                <a:ea typeface="나눔스퀘어 ExtraBold" panose="020B0600000101010101" pitchFamily="50" charset="-127"/>
              </a:rPr>
              <a:t>전기업 법인</a:t>
            </a:r>
            <a:r>
              <a:rPr lang="en-US" altLang="ko-KR" dirty="0">
                <a:solidFill>
                  <a:srgbClr val="1D4999"/>
                </a:solidFill>
                <a:latin typeface="나눔스퀘어 ExtraBold" panose="020B0600000101010101" pitchFamily="50" charset="-127"/>
                <a:ea typeface="나눔스퀘어 ExtraBold" panose="020B0600000101010101" pitchFamily="50" charset="-127"/>
              </a:rPr>
              <a:t>)</a:t>
            </a:r>
            <a:endParaRPr kumimoji="0" lang="en-US" altLang="ko-KR" sz="1800" b="0" i="0" u="none" strike="noStrike" kern="1200" cap="none" spc="0" normalizeH="0" baseline="0" noProof="0" dirty="0">
              <a:ln>
                <a:noFill/>
              </a:ln>
              <a:solidFill>
                <a:srgbClr val="1D4999"/>
              </a:solidFill>
              <a:effectLst/>
              <a:uLnTx/>
              <a:uFillTx/>
              <a:latin typeface="나눔스퀘어 ExtraBold" panose="020B0600000101010101" pitchFamily="50" charset="-127"/>
              <a:ea typeface="나눔스퀘어 ExtraBold" panose="020B0600000101010101" pitchFamily="50" charset="-127"/>
            </a:endParaRPr>
          </a:p>
        </p:txBody>
      </p:sp>
      <p:grpSp>
        <p:nvGrpSpPr>
          <p:cNvPr id="16" name="그룹 15">
            <a:extLst>
              <a:ext uri="{FF2B5EF4-FFF2-40B4-BE49-F238E27FC236}">
                <a16:creationId xmlns:a16="http://schemas.microsoft.com/office/drawing/2014/main" xmlns="" id="{A1063FD0-D066-4902-90BC-DD39450A742B}"/>
              </a:ext>
            </a:extLst>
          </p:cNvPr>
          <p:cNvGrpSpPr/>
          <p:nvPr/>
        </p:nvGrpSpPr>
        <p:grpSpPr>
          <a:xfrm>
            <a:off x="735108" y="5354135"/>
            <a:ext cx="11143679" cy="1146397"/>
            <a:chOff x="726143" y="5228625"/>
            <a:chExt cx="11143679" cy="1146397"/>
          </a:xfrm>
        </p:grpSpPr>
        <p:sp>
          <p:nvSpPr>
            <p:cNvPr id="2" name="사각형: 둥근 모서리 1">
              <a:extLst>
                <a:ext uri="{FF2B5EF4-FFF2-40B4-BE49-F238E27FC236}">
                  <a16:creationId xmlns:a16="http://schemas.microsoft.com/office/drawing/2014/main" xmlns="" id="{80E55933-1CF2-4367-94E8-4CF5C9F1BA79}"/>
                </a:ext>
              </a:extLst>
            </p:cNvPr>
            <p:cNvSpPr/>
            <p:nvPr/>
          </p:nvSpPr>
          <p:spPr>
            <a:xfrm>
              <a:off x="726143" y="5228625"/>
              <a:ext cx="10729017" cy="830997"/>
            </a:xfrm>
            <a:prstGeom prst="roundRect">
              <a:avLst/>
            </a:prstGeom>
            <a:solidFill>
              <a:schemeClr val="accent2">
                <a:lumMod val="40000"/>
                <a:lumOff val="6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pic>
          <p:nvPicPr>
            <p:cNvPr id="32" name="그림 31">
              <a:extLst>
                <a:ext uri="{FF2B5EF4-FFF2-40B4-BE49-F238E27FC236}">
                  <a16:creationId xmlns:a16="http://schemas.microsoft.com/office/drawing/2014/main" xmlns="" id="{B173227D-82F0-4FCC-A853-F181E5BD0263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93907" y="5349739"/>
              <a:ext cx="630187" cy="630187"/>
            </a:xfrm>
            <a:prstGeom prst="rect">
              <a:avLst/>
            </a:prstGeom>
          </p:spPr>
        </p:pic>
        <p:sp>
          <p:nvSpPr>
            <p:cNvPr id="3" name="TextBox 2">
              <a:extLst>
                <a:ext uri="{FF2B5EF4-FFF2-40B4-BE49-F238E27FC236}">
                  <a16:creationId xmlns:a16="http://schemas.microsoft.com/office/drawing/2014/main" xmlns="" id="{95C9AFAD-37B9-458C-8E3A-C8813B1C12BD}"/>
                </a:ext>
              </a:extLst>
            </p:cNvPr>
            <p:cNvSpPr txBox="1"/>
            <p:nvPr/>
          </p:nvSpPr>
          <p:spPr>
            <a:xfrm>
              <a:off x="1169427" y="5282415"/>
              <a:ext cx="10700395" cy="10926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spcBef>
                  <a:spcPts val="600"/>
                </a:spcBef>
              </a:pPr>
              <a:r>
                <a:rPr lang="ko-KR" altLang="en-US" dirty="0">
                  <a:latin typeface="에스코어 드림 7 ExtraBold" panose="020B0803030302020204" pitchFamily="34" charset="-127"/>
                  <a:ea typeface="에스코어 드림 7 ExtraBold" panose="020B0803030302020204" pitchFamily="34" charset="-127"/>
                </a:rPr>
                <a:t>국외원천소득과 그에 대응하는 직간접 경비 검토</a:t>
              </a:r>
              <a:endParaRPr lang="en-US" altLang="ko-KR" dirty="0">
                <a:latin typeface="에스코어 드림 7 ExtraBold" panose="020B0803030302020204" pitchFamily="34" charset="-127"/>
                <a:ea typeface="에스코어 드림 7 ExtraBold" panose="020B0803030302020204" pitchFamily="34" charset="-127"/>
              </a:endParaRPr>
            </a:p>
            <a:p>
              <a:pPr algn="ctr">
                <a:spcBef>
                  <a:spcPts val="600"/>
                </a:spcBef>
              </a:pPr>
              <a:r>
                <a:rPr lang="ko-KR" altLang="en-US" sz="2100" dirty="0">
                  <a:solidFill>
                    <a:srgbClr val="0099CC"/>
                  </a:solidFill>
                  <a:latin typeface="에스코어 드림 7 ExtraBold" panose="020B0803030302020204" pitchFamily="34" charset="-127"/>
                  <a:ea typeface="에스코어 드림 7 ExtraBold" panose="020B0803030302020204" pitchFamily="34" charset="-127"/>
                </a:rPr>
                <a:t>직간접으로 대응하는 비용에 상당하는 외국납부세액공제 한도초과액 </a:t>
              </a:r>
              <a:r>
                <a:rPr lang="en-US" altLang="ko-KR" sz="2100" dirty="0">
                  <a:latin typeface="에스코어 드림 7 ExtraBold" panose="020B0803030302020204" pitchFamily="34" charset="-127"/>
                  <a:ea typeface="에스코어 드림 7 ExtraBold" panose="020B0803030302020204" pitchFamily="34" charset="-127"/>
                </a:rPr>
                <a:t>0</a:t>
              </a:r>
              <a:r>
                <a:rPr lang="ko-KR" altLang="en-US" sz="2100" dirty="0">
                  <a:latin typeface="에스코어 드림 7 ExtraBold" panose="020B0803030302020204" pitchFamily="34" charset="-127"/>
                  <a:ea typeface="에스코어 드림 7 ExtraBold" panose="020B0803030302020204" pitchFamily="34" charset="-127"/>
                </a:rPr>
                <a:t>억원 이월배제</a:t>
              </a:r>
            </a:p>
          </p:txBody>
        </p:sp>
      </p:grpSp>
      <p:pic>
        <p:nvPicPr>
          <p:cNvPr id="10" name="그림 9">
            <a:extLst>
              <a:ext uri="{FF2B5EF4-FFF2-40B4-BE49-F238E27FC236}">
                <a16:creationId xmlns:a16="http://schemas.microsoft.com/office/drawing/2014/main" xmlns="" id="{D071204A-F26A-4361-B3C2-8C2E86166518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90481" y="3261667"/>
            <a:ext cx="1288309" cy="1195266"/>
          </a:xfrm>
          <a:prstGeom prst="rect">
            <a:avLst/>
          </a:prstGeom>
        </p:spPr>
      </p:pic>
      <p:cxnSp>
        <p:nvCxnSpPr>
          <p:cNvPr id="38" name="직선 화살표 연결선 37">
            <a:extLst>
              <a:ext uri="{FF2B5EF4-FFF2-40B4-BE49-F238E27FC236}">
                <a16:creationId xmlns:a16="http://schemas.microsoft.com/office/drawing/2014/main" xmlns="" id="{DFEC99DF-300B-42DD-8F0A-6A1273DEDEA5}"/>
              </a:ext>
            </a:extLst>
          </p:cNvPr>
          <p:cNvCxnSpPr>
            <a:cxnSpLocks/>
          </p:cNvCxnSpPr>
          <p:nvPr/>
        </p:nvCxnSpPr>
        <p:spPr>
          <a:xfrm rot="10800000">
            <a:off x="3298203" y="4012226"/>
            <a:ext cx="1776642" cy="0"/>
          </a:xfrm>
          <a:prstGeom prst="straightConnector1">
            <a:avLst/>
          </a:prstGeom>
          <a:ln w="57150">
            <a:solidFill>
              <a:schemeClr val="tx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직선 화살표 연결선 40">
            <a:extLst>
              <a:ext uri="{FF2B5EF4-FFF2-40B4-BE49-F238E27FC236}">
                <a16:creationId xmlns:a16="http://schemas.microsoft.com/office/drawing/2014/main" xmlns="" id="{852F877E-F99B-47A6-BE52-6CF75E6FB6C5}"/>
              </a:ext>
            </a:extLst>
          </p:cNvPr>
          <p:cNvCxnSpPr/>
          <p:nvPr/>
        </p:nvCxnSpPr>
        <p:spPr>
          <a:xfrm>
            <a:off x="6902827" y="3994301"/>
            <a:ext cx="1954306" cy="0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2" name="TextBox 41">
            <a:extLst>
              <a:ext uri="{FF2B5EF4-FFF2-40B4-BE49-F238E27FC236}">
                <a16:creationId xmlns:a16="http://schemas.microsoft.com/office/drawing/2014/main" xmlns="" id="{D4EA3646-31C0-4E91-B244-1C6FF3A40109}"/>
              </a:ext>
            </a:extLst>
          </p:cNvPr>
          <p:cNvSpPr txBox="1"/>
          <p:nvPr/>
        </p:nvSpPr>
        <p:spPr>
          <a:xfrm>
            <a:off x="1474787" y="4419018"/>
            <a:ext cx="172667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1D4999"/>
                </a:solidFill>
                <a:effectLst/>
                <a:uLnTx/>
                <a:uFillTx/>
                <a:latin typeface="나눔스퀘어 ExtraBold" panose="020B0600000101010101" pitchFamily="50" charset="-127"/>
                <a:ea typeface="나눔스퀘어 ExtraBold" panose="020B0600000101010101" pitchFamily="50" charset="-127"/>
              </a:rPr>
              <a:t>외국정부</a:t>
            </a:r>
            <a:endParaRPr kumimoji="0" lang="en-US" altLang="ko-KR" sz="1800" b="0" i="0" u="none" strike="noStrike" kern="1200" cap="none" spc="0" normalizeH="0" baseline="0" noProof="0" dirty="0">
              <a:ln>
                <a:noFill/>
              </a:ln>
              <a:solidFill>
                <a:srgbClr val="1D4999"/>
              </a:solidFill>
              <a:effectLst/>
              <a:uLnTx/>
              <a:uFillTx/>
              <a:latin typeface="나눔스퀘어 ExtraBold" panose="020B0600000101010101" pitchFamily="50" charset="-127"/>
              <a:ea typeface="나눔스퀘어 ExtraBold" panose="020B0600000101010101" pitchFamily="50" charset="-127"/>
            </a:endParaRP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xmlns="" id="{E5DF3D73-CDF3-49D5-A2F6-0363CE827B79}"/>
              </a:ext>
            </a:extLst>
          </p:cNvPr>
          <p:cNvSpPr txBox="1"/>
          <p:nvPr/>
        </p:nvSpPr>
        <p:spPr>
          <a:xfrm>
            <a:off x="3117423" y="3502527"/>
            <a:ext cx="215610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altLang="en-US" sz="1600" dirty="0">
                <a:latin typeface="에스코어 드림 4 Regular" panose="020B0503030302020204" pitchFamily="34" charset="-127"/>
                <a:ea typeface="에스코어 드림 4 Regular" panose="020B0503030302020204" pitchFamily="34" charset="-127"/>
              </a:rPr>
              <a:t>세액납부</a:t>
            </a: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xmlns="" id="{461EE68E-AE55-41C9-9D56-88356AA06121}"/>
              </a:ext>
            </a:extLst>
          </p:cNvPr>
          <p:cNvSpPr txBox="1"/>
          <p:nvPr/>
        </p:nvSpPr>
        <p:spPr>
          <a:xfrm>
            <a:off x="6765827" y="3363245"/>
            <a:ext cx="237171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altLang="en-US" sz="1600" dirty="0">
                <a:latin typeface="에스코어 드림 4 Regular" panose="020B0503030302020204" pitchFamily="34" charset="-127"/>
                <a:ea typeface="에스코어 드림 4 Regular" panose="020B0503030302020204" pitchFamily="34" charset="-127"/>
              </a:rPr>
              <a:t>외국납부세액공제</a:t>
            </a:r>
            <a:endParaRPr lang="en-US" altLang="ko-KR" sz="1600" dirty="0">
              <a:latin typeface="에스코어 드림 4 Regular" panose="020B0503030302020204" pitchFamily="34" charset="-127"/>
              <a:ea typeface="에스코어 드림 4 Regular" panose="020B0503030302020204" pitchFamily="34" charset="-127"/>
            </a:endParaRPr>
          </a:p>
          <a:p>
            <a:pPr algn="ctr"/>
            <a:r>
              <a:rPr lang="ko-KR" altLang="en-US" sz="1600" dirty="0">
                <a:latin typeface="에스코어 드림 4 Regular" panose="020B0503030302020204" pitchFamily="34" charset="-127"/>
                <a:ea typeface="에스코어 드림 4 Regular" panose="020B0503030302020204" pitchFamily="34" charset="-127"/>
              </a:rPr>
              <a:t>이월공제</a:t>
            </a:r>
          </a:p>
        </p:txBody>
      </p:sp>
      <p:pic>
        <p:nvPicPr>
          <p:cNvPr id="7" name="그림 6">
            <a:extLst>
              <a:ext uri="{FF2B5EF4-FFF2-40B4-BE49-F238E27FC236}">
                <a16:creationId xmlns:a16="http://schemas.microsoft.com/office/drawing/2014/main" xmlns="" id="{25DE5DA2-532E-459C-A89F-D9B6BA7DC4CD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0306" y="3270484"/>
            <a:ext cx="1078067" cy="1038487"/>
          </a:xfrm>
          <a:prstGeom prst="rect">
            <a:avLst/>
          </a:prstGeom>
        </p:spPr>
      </p:pic>
      <p:sp>
        <p:nvSpPr>
          <p:cNvPr id="39" name="TextBox 38">
            <a:extLst>
              <a:ext uri="{FF2B5EF4-FFF2-40B4-BE49-F238E27FC236}">
                <a16:creationId xmlns:a16="http://schemas.microsoft.com/office/drawing/2014/main" xmlns="" id="{6DB5E5B9-F03C-486B-BC27-21B3048AF87C}"/>
              </a:ext>
            </a:extLst>
          </p:cNvPr>
          <p:cNvSpPr txBox="1"/>
          <p:nvPr/>
        </p:nvSpPr>
        <p:spPr>
          <a:xfrm>
            <a:off x="10118727" y="1348736"/>
            <a:ext cx="200425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1200" dirty="0">
                <a:solidFill>
                  <a:schemeClr val="bg1"/>
                </a:solidFill>
                <a:latin typeface="에스코어 드림 6 Bold" panose="020B0703030302020204" pitchFamily="34" charset="-127"/>
                <a:ea typeface="에스코어 드림 6 Bold" panose="020B0703030302020204" pitchFamily="34" charset="-127"/>
              </a:rPr>
              <a:t>신고내용확인 및 조사사례</a:t>
            </a:r>
            <a:endParaRPr lang="ko-KR" altLang="en-US" dirty="0">
              <a:solidFill>
                <a:schemeClr val="bg1"/>
              </a:solidFill>
              <a:latin typeface="에스코어 드림 6 Bold" panose="020B0703030302020204" pitchFamily="34" charset="-127"/>
              <a:ea typeface="에스코어 드림 6 Bold" panose="020B0703030302020204" pitchFamily="34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17625787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그림 8">
            <a:extLst>
              <a:ext uri="{FF2B5EF4-FFF2-40B4-BE49-F238E27FC236}">
                <a16:creationId xmlns:a16="http://schemas.microsoft.com/office/drawing/2014/main" xmlns="" id="{3B1A5D79-5902-41C8-BAED-76B0149ED52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848" b="16848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3" name="사각형: 둥근 모서리 12">
            <a:extLst>
              <a:ext uri="{FF2B5EF4-FFF2-40B4-BE49-F238E27FC236}">
                <a16:creationId xmlns:a16="http://schemas.microsoft.com/office/drawing/2014/main" xmlns="" id="{B0AAEF71-D79C-4536-A1D5-3BE6B62106F3}"/>
              </a:ext>
            </a:extLst>
          </p:cNvPr>
          <p:cNvSpPr/>
          <p:nvPr/>
        </p:nvSpPr>
        <p:spPr>
          <a:xfrm>
            <a:off x="195654" y="614106"/>
            <a:ext cx="11788030" cy="5796236"/>
          </a:xfrm>
          <a:prstGeom prst="roundRect">
            <a:avLst>
              <a:gd name="adj" fmla="val 3684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dirty="0">
                <a:solidFill>
                  <a:srgbClr val="0A1834"/>
                </a:solidFill>
              </a:rPr>
              <a:t>		</a:t>
            </a:r>
          </a:p>
          <a:p>
            <a:pPr algn="ctr"/>
            <a:r>
              <a:rPr lang="en-US" altLang="ko-KR" dirty="0">
                <a:solidFill>
                  <a:srgbClr val="0A1834"/>
                </a:solidFill>
              </a:rPr>
              <a:t>							</a:t>
            </a:r>
            <a:endParaRPr lang="ko-KR" altLang="en-US" dirty="0">
              <a:solidFill>
                <a:srgbClr val="0A1834"/>
              </a:solidFill>
            </a:endParaRPr>
          </a:p>
        </p:txBody>
      </p:sp>
      <p:pic>
        <p:nvPicPr>
          <p:cNvPr id="4" name="그림 3">
            <a:extLst>
              <a:ext uri="{FF2B5EF4-FFF2-40B4-BE49-F238E27FC236}">
                <a16:creationId xmlns:a16="http://schemas.microsoft.com/office/drawing/2014/main" xmlns="" id="{C9BCA64D-037A-49F7-A300-3CB2DC9B6C0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212245" y="0"/>
            <a:ext cx="1785671" cy="552517"/>
          </a:xfrm>
          <a:prstGeom prst="rect">
            <a:avLst/>
          </a:prstGeom>
        </p:spPr>
      </p:pic>
      <p:pic>
        <p:nvPicPr>
          <p:cNvPr id="14" name="그림 13">
            <a:extLst>
              <a:ext uri="{FF2B5EF4-FFF2-40B4-BE49-F238E27FC236}">
                <a16:creationId xmlns:a16="http://schemas.microsoft.com/office/drawing/2014/main" xmlns="" id="{0D9592AB-2BA6-4E77-9EDF-C43A691759C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07896" y="6459624"/>
            <a:ext cx="1525434" cy="355996"/>
          </a:xfrm>
          <a:prstGeom prst="rect">
            <a:avLst/>
          </a:prstGeom>
        </p:spPr>
      </p:pic>
      <p:sp>
        <p:nvSpPr>
          <p:cNvPr id="37" name="TextBox 36">
            <a:extLst>
              <a:ext uri="{FF2B5EF4-FFF2-40B4-BE49-F238E27FC236}">
                <a16:creationId xmlns:a16="http://schemas.microsoft.com/office/drawing/2014/main" xmlns="" id="{3A8C9166-5D9C-4CD9-9582-0B9841FC481C}"/>
              </a:ext>
            </a:extLst>
          </p:cNvPr>
          <p:cNvSpPr txBox="1"/>
          <p:nvPr/>
        </p:nvSpPr>
        <p:spPr>
          <a:xfrm>
            <a:off x="10879671" y="1407459"/>
            <a:ext cx="150582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1200" dirty="0">
                <a:solidFill>
                  <a:schemeClr val="bg1"/>
                </a:solidFill>
                <a:latin typeface="에스코어 드림 6 Bold" panose="020B0703030302020204" pitchFamily="34" charset="-127"/>
                <a:ea typeface="에스코어 드림 6 Bold" panose="020B0703030302020204" pitchFamily="34" charset="-127"/>
              </a:rPr>
              <a:t>세정지원 방안</a:t>
            </a:r>
            <a:endParaRPr lang="ko-KR" altLang="en-US" dirty="0">
              <a:solidFill>
                <a:schemeClr val="bg1"/>
              </a:solidFill>
              <a:latin typeface="에스코어 드림 6 Bold" panose="020B0703030302020204" pitchFamily="34" charset="-127"/>
              <a:ea typeface="에스코어 드림 6 Bold" panose="020B0703030302020204" pitchFamily="34" charset="-127"/>
            </a:endParaRPr>
          </a:p>
        </p:txBody>
      </p:sp>
      <p:grpSp>
        <p:nvGrpSpPr>
          <p:cNvPr id="80" name="그룹 79">
            <a:extLst>
              <a:ext uri="{FF2B5EF4-FFF2-40B4-BE49-F238E27FC236}">
                <a16:creationId xmlns:a16="http://schemas.microsoft.com/office/drawing/2014/main" xmlns="" id="{F11AF6BA-C012-4C15-ADE7-319A35B9B795}"/>
              </a:ext>
            </a:extLst>
          </p:cNvPr>
          <p:cNvGrpSpPr/>
          <p:nvPr/>
        </p:nvGrpSpPr>
        <p:grpSpPr>
          <a:xfrm>
            <a:off x="2159252" y="812975"/>
            <a:ext cx="9826567" cy="795757"/>
            <a:chOff x="2159252" y="871698"/>
            <a:chExt cx="9826567" cy="795757"/>
          </a:xfrm>
        </p:grpSpPr>
        <p:grpSp>
          <p:nvGrpSpPr>
            <p:cNvPr id="82" name="Group 27">
              <a:extLst>
                <a:ext uri="{FF2B5EF4-FFF2-40B4-BE49-F238E27FC236}">
                  <a16:creationId xmlns:a16="http://schemas.microsoft.com/office/drawing/2014/main" xmlns="" id="{6860AD1B-AFBB-454C-85E4-95DB6CE39FBE}"/>
                </a:ext>
              </a:extLst>
            </p:cNvPr>
            <p:cNvGrpSpPr/>
            <p:nvPr/>
          </p:nvGrpSpPr>
          <p:grpSpPr>
            <a:xfrm>
              <a:off x="3910467" y="871698"/>
              <a:ext cx="8075352" cy="795757"/>
              <a:chOff x="4605654" y="1824853"/>
              <a:chExt cx="6566322" cy="811606"/>
            </a:xfrm>
          </p:grpSpPr>
          <p:sp>
            <p:nvSpPr>
              <p:cNvPr id="86" name="Rectangle 28">
                <a:extLst>
                  <a:ext uri="{FF2B5EF4-FFF2-40B4-BE49-F238E27FC236}">
                    <a16:creationId xmlns:a16="http://schemas.microsoft.com/office/drawing/2014/main" xmlns="" id="{C14A02B2-ED7D-4653-976E-3D463CFE6ED3}"/>
                  </a:ext>
                </a:extLst>
              </p:cNvPr>
              <p:cNvSpPr/>
              <p:nvPr/>
            </p:nvSpPr>
            <p:spPr>
              <a:xfrm>
                <a:off x="4780729" y="2174794"/>
                <a:ext cx="6391247" cy="461665"/>
              </a:xfrm>
              <a:prstGeom prst="rect">
                <a:avLst/>
              </a:prstGeom>
              <a:solidFill>
                <a:srgbClr val="7C7C7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r>
                  <a:rPr lang="ko-KR" altLang="en-US" sz="2000" dirty="0">
                    <a:latin typeface="에스코어 드림 6 Bold" panose="020B0703030302020204" pitchFamily="34" charset="-127"/>
                    <a:ea typeface="에스코어 드림 6 Bold" panose="020B0703030302020204" pitchFamily="34" charset="-127"/>
                  </a:rPr>
                  <a:t>           업무용승용차 관련비용</a:t>
                </a:r>
                <a:endParaRPr lang="en-US" sz="2000" dirty="0">
                  <a:latin typeface="에스코어 드림 6 Bold" panose="020B0703030302020204" pitchFamily="34" charset="-127"/>
                  <a:ea typeface="에스코어 드림 6 Bold" panose="020B0703030302020204" pitchFamily="34" charset="-127"/>
                </a:endParaRPr>
              </a:p>
            </p:txBody>
          </p:sp>
          <p:sp>
            <p:nvSpPr>
              <p:cNvPr id="87" name="Parallelogram 31">
                <a:extLst>
                  <a:ext uri="{FF2B5EF4-FFF2-40B4-BE49-F238E27FC236}">
                    <a16:creationId xmlns:a16="http://schemas.microsoft.com/office/drawing/2014/main" xmlns="" id="{83B26E31-76B3-40FC-9726-ED67ED594041}"/>
                  </a:ext>
                </a:extLst>
              </p:cNvPr>
              <p:cNvSpPr/>
              <p:nvPr/>
            </p:nvSpPr>
            <p:spPr>
              <a:xfrm rot="5400000" flipH="1">
                <a:off x="4636437" y="1996338"/>
                <a:ext cx="777696" cy="489893"/>
              </a:xfrm>
              <a:prstGeom prst="parallelogram">
                <a:avLst>
                  <a:gd name="adj" fmla="val 55606"/>
                </a:avLst>
              </a:prstGeom>
              <a:solidFill>
                <a:srgbClr val="C9C9C9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8" name="Arrow: Pentagon 29">
                <a:extLst>
                  <a:ext uri="{FF2B5EF4-FFF2-40B4-BE49-F238E27FC236}">
                    <a16:creationId xmlns:a16="http://schemas.microsoft.com/office/drawing/2014/main" xmlns="" id="{0F4D7DB0-C2FF-45CA-84D4-790B40D8175D}"/>
                  </a:ext>
                </a:extLst>
              </p:cNvPr>
              <p:cNvSpPr/>
              <p:nvPr/>
            </p:nvSpPr>
            <p:spPr>
              <a:xfrm flipH="1">
                <a:off x="4605654" y="1838843"/>
                <a:ext cx="668642" cy="452912"/>
              </a:xfrm>
              <a:prstGeom prst="homePlate">
                <a:avLst>
                  <a:gd name="adj" fmla="val 43906"/>
                </a:avLst>
              </a:prstGeom>
              <a:solidFill>
                <a:schemeClr val="accent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89" name="TextBox 88">
                <a:extLst>
                  <a:ext uri="{FF2B5EF4-FFF2-40B4-BE49-F238E27FC236}">
                    <a16:creationId xmlns:a16="http://schemas.microsoft.com/office/drawing/2014/main" xmlns="" id="{DC757DF6-89C8-471B-A4D9-8BC5E7B7A466}"/>
                  </a:ext>
                </a:extLst>
              </p:cNvPr>
              <p:cNvSpPr txBox="1"/>
              <p:nvPr/>
            </p:nvSpPr>
            <p:spPr>
              <a:xfrm>
                <a:off x="4758354" y="1824853"/>
                <a:ext cx="489894" cy="47086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altLang="ko-KR" sz="2400" b="1" dirty="0">
                    <a:solidFill>
                      <a:schemeClr val="bg1"/>
                    </a:solidFill>
                    <a:latin typeface="맑은 고딕" panose="020B0503020000020004" pitchFamily="50" charset="-127"/>
                    <a:ea typeface="맑은 고딕" panose="020B0503020000020004" pitchFamily="50" charset="-127"/>
                    <a:cs typeface="Arial" pitchFamily="34" charset="0"/>
                  </a:rPr>
                  <a:t>Ⅰ</a:t>
                </a:r>
                <a:endParaRPr lang="ko-KR" altLang="en-US" sz="2400" b="1" dirty="0">
                  <a:solidFill>
                    <a:schemeClr val="bg1"/>
                  </a:solidFill>
                  <a:cs typeface="Arial" pitchFamily="34" charset="0"/>
                </a:endParaRPr>
              </a:p>
            </p:txBody>
          </p:sp>
        </p:grpSp>
        <p:grpSp>
          <p:nvGrpSpPr>
            <p:cNvPr id="83" name="그룹 82">
              <a:extLst>
                <a:ext uri="{FF2B5EF4-FFF2-40B4-BE49-F238E27FC236}">
                  <a16:creationId xmlns:a16="http://schemas.microsoft.com/office/drawing/2014/main" xmlns="" id="{3E33EC9A-3945-4B8A-BF12-D07B46AF2615}"/>
                </a:ext>
              </a:extLst>
            </p:cNvPr>
            <p:cNvGrpSpPr/>
            <p:nvPr/>
          </p:nvGrpSpPr>
          <p:grpSpPr>
            <a:xfrm>
              <a:off x="2159252" y="885415"/>
              <a:ext cx="2571331" cy="444066"/>
              <a:chOff x="2159252" y="885415"/>
              <a:chExt cx="2571331" cy="444066"/>
            </a:xfrm>
          </p:grpSpPr>
          <p:sp>
            <p:nvSpPr>
              <p:cNvPr id="84" name="Arrow: Pentagon 29">
                <a:extLst>
                  <a:ext uri="{FF2B5EF4-FFF2-40B4-BE49-F238E27FC236}">
                    <a16:creationId xmlns:a16="http://schemas.microsoft.com/office/drawing/2014/main" xmlns="" id="{FE6691BF-DB78-4786-958F-06BF48756ACB}"/>
                  </a:ext>
                </a:extLst>
              </p:cNvPr>
              <p:cNvSpPr/>
              <p:nvPr/>
            </p:nvSpPr>
            <p:spPr>
              <a:xfrm flipH="1">
                <a:off x="2159252" y="885415"/>
                <a:ext cx="2571331" cy="444066"/>
              </a:xfrm>
              <a:prstGeom prst="homePlate">
                <a:avLst>
                  <a:gd name="adj" fmla="val 43906"/>
                </a:avLst>
              </a:prstGeom>
              <a:solidFill>
                <a:srgbClr val="A5A5A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85" name="TextBox 84">
                <a:extLst>
                  <a:ext uri="{FF2B5EF4-FFF2-40B4-BE49-F238E27FC236}">
                    <a16:creationId xmlns:a16="http://schemas.microsoft.com/office/drawing/2014/main" xmlns="" id="{B2F03029-1759-43EA-A6E0-767736B86758}"/>
                  </a:ext>
                </a:extLst>
              </p:cNvPr>
              <p:cNvSpPr txBox="1"/>
              <p:nvPr/>
            </p:nvSpPr>
            <p:spPr>
              <a:xfrm>
                <a:off x="2416029" y="922032"/>
                <a:ext cx="2162291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altLang="ko-KR" b="1" dirty="0">
                    <a:solidFill>
                      <a:schemeClr val="bg1"/>
                    </a:solidFill>
                    <a:latin typeface="맑은 고딕" panose="020B0503020000020004" pitchFamily="50" charset="-127"/>
                    <a:ea typeface="맑은 고딕" panose="020B0503020000020004" pitchFamily="50" charset="-127"/>
                    <a:cs typeface="Arial" pitchFamily="34" charset="0"/>
                  </a:rPr>
                  <a:t>Ⅲ. </a:t>
                </a:r>
                <a:r>
                  <a:rPr lang="ko-KR" altLang="en-US" b="1" dirty="0">
                    <a:solidFill>
                      <a:schemeClr val="bg1"/>
                    </a:solidFill>
                    <a:latin typeface="맑은 고딕" panose="020B0503020000020004" pitchFamily="50" charset="-127"/>
                    <a:ea typeface="맑은 고딕" panose="020B0503020000020004" pitchFamily="50" charset="-127"/>
                    <a:cs typeface="Arial" pitchFamily="34" charset="0"/>
                  </a:rPr>
                  <a:t>신고내용확인</a:t>
                </a:r>
                <a:endParaRPr lang="ko-KR" altLang="en-US" b="1" dirty="0">
                  <a:solidFill>
                    <a:schemeClr val="bg1"/>
                  </a:solidFill>
                  <a:cs typeface="Arial" pitchFamily="34" charset="0"/>
                </a:endParaRPr>
              </a:p>
            </p:txBody>
          </p:sp>
        </p:grpSp>
      </p:grpSp>
      <p:sp>
        <p:nvSpPr>
          <p:cNvPr id="18" name="TextBox 17">
            <a:extLst>
              <a:ext uri="{FF2B5EF4-FFF2-40B4-BE49-F238E27FC236}">
                <a16:creationId xmlns:a16="http://schemas.microsoft.com/office/drawing/2014/main" xmlns="" id="{3FBFF05F-0E12-4E6B-8242-3217C2D5D59B}"/>
              </a:ext>
            </a:extLst>
          </p:cNvPr>
          <p:cNvSpPr txBox="1"/>
          <p:nvPr/>
        </p:nvSpPr>
        <p:spPr>
          <a:xfrm>
            <a:off x="0" y="1824622"/>
            <a:ext cx="1218216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ko-KR" altLang="en-US" sz="2400" dirty="0">
                <a:solidFill>
                  <a:srgbClr val="FFC000"/>
                </a:solidFill>
                <a:latin typeface="Rix모던고딕 B" panose="02020603020101020101" pitchFamily="18" charset="-127"/>
                <a:ea typeface="Rix모던고딕 B" panose="02020603020101020101" pitchFamily="18" charset="-127"/>
              </a:rPr>
              <a:t>업무전용자동차보험 </a:t>
            </a:r>
            <a:r>
              <a:rPr lang="ko-KR" altLang="en-US" sz="2400" dirty="0" err="1">
                <a:solidFill>
                  <a:srgbClr val="FFC000"/>
                </a:solidFill>
                <a:latin typeface="Rix모던고딕 B" panose="02020603020101020101" pitchFamily="18" charset="-127"/>
                <a:ea typeface="Rix모던고딕 B" panose="02020603020101020101" pitchFamily="18" charset="-127"/>
              </a:rPr>
              <a:t>미가입</a:t>
            </a:r>
            <a:r>
              <a:rPr lang="ko-KR" altLang="en-US" sz="2400" dirty="0">
                <a:solidFill>
                  <a:srgbClr val="FFC000"/>
                </a:solidFill>
                <a:latin typeface="Rix모던고딕 B" panose="02020603020101020101" pitchFamily="18" charset="-127"/>
                <a:ea typeface="Rix모던고딕 B" panose="02020603020101020101" pitchFamily="18" charset="-127"/>
              </a:rPr>
              <a:t> 차량 및 운행기록부 </a:t>
            </a:r>
            <a:r>
              <a:rPr lang="ko-KR" altLang="en-US" sz="2400" dirty="0" err="1">
                <a:solidFill>
                  <a:srgbClr val="FFC000"/>
                </a:solidFill>
                <a:latin typeface="Rix모던고딕 B" panose="02020603020101020101" pitchFamily="18" charset="-127"/>
                <a:ea typeface="Rix모던고딕 B" panose="02020603020101020101" pitchFamily="18" charset="-127"/>
              </a:rPr>
              <a:t>미작성</a:t>
            </a:r>
            <a:r>
              <a:rPr lang="ko-KR" altLang="en-US" sz="2400" dirty="0">
                <a:solidFill>
                  <a:srgbClr val="FFC000"/>
                </a:solidFill>
                <a:latin typeface="Rix모던고딕 B" panose="02020603020101020101" pitchFamily="18" charset="-127"/>
                <a:ea typeface="Rix모던고딕 B" panose="02020603020101020101" pitchFamily="18" charset="-127"/>
              </a:rPr>
              <a:t> 차량</a:t>
            </a:r>
            <a:r>
              <a:rPr lang="ko-KR" altLang="en-US" sz="2400" dirty="0">
                <a:solidFill>
                  <a:prstClr val="black">
                    <a:lumMod val="75000"/>
                    <a:lumOff val="25000"/>
                  </a:prstClr>
                </a:solidFill>
                <a:latin typeface="Rix모던고딕 B" panose="02020603020101020101" pitchFamily="18" charset="-127"/>
                <a:ea typeface="Rix모던고딕 B" panose="02020603020101020101" pitchFamily="18" charset="-127"/>
              </a:rPr>
              <a:t>에 대한 관련비용</a:t>
            </a:r>
            <a:endParaRPr kumimoji="0" lang="ko-KR" alt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Rix모던고딕 B" panose="02020603020101020101" pitchFamily="18" charset="-127"/>
              <a:ea typeface="Rix모던고딕 B" panose="02020603020101020101" pitchFamily="18" charset="-127"/>
              <a:cs typeface="+mn-cs"/>
            </a:endParaRPr>
          </a:p>
        </p:txBody>
      </p:sp>
      <p:sp>
        <p:nvSpPr>
          <p:cNvPr id="19" name="직사각형 18">
            <a:extLst>
              <a:ext uri="{FF2B5EF4-FFF2-40B4-BE49-F238E27FC236}">
                <a16:creationId xmlns:a16="http://schemas.microsoft.com/office/drawing/2014/main" xmlns="" id="{6B87BF4F-F72A-454E-89FF-37D667F2277B}"/>
              </a:ext>
            </a:extLst>
          </p:cNvPr>
          <p:cNvSpPr/>
          <p:nvPr/>
        </p:nvSpPr>
        <p:spPr>
          <a:xfrm>
            <a:off x="781665" y="2509658"/>
            <a:ext cx="10628670" cy="2616889"/>
          </a:xfrm>
          <a:prstGeom prst="rect">
            <a:avLst/>
          </a:prstGeom>
          <a:noFill/>
          <a:ln w="6350" cap="rnd">
            <a:solidFill>
              <a:schemeClr val="bg1">
                <a:lumMod val="75000"/>
              </a:schemeClr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-윤고딕330" panose="02030504000101010101" pitchFamily="18" charset="-127"/>
              <a:ea typeface="-윤고딕330" panose="02030504000101010101" pitchFamily="18" charset="-127"/>
              <a:cs typeface="+mn-cs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xmlns="" id="{0C3B2198-1FDD-42D5-BC70-4E3E75054C3E}"/>
              </a:ext>
            </a:extLst>
          </p:cNvPr>
          <p:cNvSpPr txBox="1"/>
          <p:nvPr/>
        </p:nvSpPr>
        <p:spPr>
          <a:xfrm>
            <a:off x="801176" y="2530331"/>
            <a:ext cx="1062867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Rix모던고딕 B" panose="02020603020101020101" pitchFamily="18" charset="-127"/>
                <a:ea typeface="Rix모던고딕 B" panose="02020603020101020101" pitchFamily="18" charset="-127"/>
                <a:cs typeface="+mn-cs"/>
              </a:rPr>
              <a:t>바이오디젤연료</a:t>
            </a:r>
            <a:r>
              <a:rPr kumimoji="0" lang="ko-KR" altLang="en-US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Rix모던고딕 B" panose="02020603020101020101" pitchFamily="18" charset="-127"/>
                <a:ea typeface="Rix모던고딕 B" panose="02020603020101020101" pitchFamily="18" charset="-127"/>
                <a:cs typeface="+mn-cs"/>
              </a:rPr>
              <a:t> 제조업을 영위하는 ㈜□□는 다수의 고가차량을 보유</a:t>
            </a:r>
            <a:r>
              <a:rPr kumimoji="0" lang="en-US" altLang="ko-KR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Rix모던고딕 B" panose="02020603020101020101" pitchFamily="18" charset="-127"/>
                <a:ea typeface="Rix모던고딕 B" panose="02020603020101020101" pitchFamily="18" charset="-127"/>
                <a:cs typeface="+mn-cs"/>
              </a:rPr>
              <a:t>, </a:t>
            </a:r>
            <a:r>
              <a:rPr kumimoji="0" lang="ko-KR" altLang="en-US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Rix모던고딕 B" panose="02020603020101020101" pitchFamily="18" charset="-127"/>
                <a:ea typeface="Rix모던고딕 B" panose="02020603020101020101" pitchFamily="18" charset="-127"/>
                <a:cs typeface="+mn-cs"/>
              </a:rPr>
              <a:t>관련비용 전액 비용처리 신고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xmlns="" id="{3B7E4C22-DEE0-4477-8E97-34DB76447ACF}"/>
              </a:ext>
            </a:extLst>
          </p:cNvPr>
          <p:cNvSpPr txBox="1"/>
          <p:nvPr/>
        </p:nvSpPr>
        <p:spPr>
          <a:xfrm>
            <a:off x="801177" y="5206243"/>
            <a:ext cx="10609158" cy="877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1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나눔명조 ExtraBold" panose="02020603020101020101" pitchFamily="18" charset="-127"/>
                <a:ea typeface="나눔명조 ExtraBold" panose="02020603020101020101" pitchFamily="18" charset="-127"/>
                <a:cs typeface="+mn-cs"/>
              </a:rPr>
              <a:t>손익계산서</a:t>
            </a:r>
            <a:r>
              <a:rPr kumimoji="0" lang="en-US" altLang="ko-KR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나눔명조 ExtraBold" panose="02020603020101020101" pitchFamily="18" charset="-127"/>
                <a:ea typeface="나눔명조 ExtraBold" panose="02020603020101020101" pitchFamily="18" charset="-127"/>
                <a:cs typeface="+mn-cs"/>
              </a:rPr>
              <a:t>, (</a:t>
            </a:r>
            <a:r>
              <a:rPr kumimoji="0" lang="ko-KR" alt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나눔명조 ExtraBold" panose="02020603020101020101" pitchFamily="18" charset="-127"/>
                <a:ea typeface="나눔명조 ExtraBold" panose="02020603020101020101" pitchFamily="18" charset="-127"/>
                <a:cs typeface="+mn-cs"/>
              </a:rPr>
              <a:t>분양ㆍ공사</a:t>
            </a:r>
            <a:r>
              <a:rPr kumimoji="0" lang="en-US" altLang="ko-KR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나눔명조 ExtraBold" panose="02020603020101020101" pitchFamily="18" charset="-127"/>
                <a:ea typeface="나눔명조 ExtraBold" panose="02020603020101020101" pitchFamily="18" charset="-127"/>
                <a:cs typeface="+mn-cs"/>
              </a:rPr>
              <a:t>)</a:t>
            </a:r>
            <a:r>
              <a:rPr kumimoji="0" lang="ko-KR" alt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나눔명조 ExtraBold" panose="02020603020101020101" pitchFamily="18" charset="-127"/>
                <a:ea typeface="나눔명조 ExtraBold" panose="02020603020101020101" pitchFamily="18" charset="-127"/>
                <a:cs typeface="+mn-cs"/>
              </a:rPr>
              <a:t>원가명세서</a:t>
            </a:r>
            <a:r>
              <a:rPr kumimoji="0" lang="en-US" altLang="ko-KR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나눔명조 ExtraBold" panose="02020603020101020101" pitchFamily="18" charset="-127"/>
                <a:ea typeface="나눔명조 ExtraBold" panose="02020603020101020101" pitchFamily="18" charset="-127"/>
                <a:cs typeface="+mn-cs"/>
              </a:rPr>
              <a:t>, </a:t>
            </a:r>
            <a:r>
              <a:rPr kumimoji="0" lang="ko-KR" alt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나눔명조 ExtraBold" panose="02020603020101020101" pitchFamily="18" charset="-127"/>
                <a:ea typeface="나눔명조 ExtraBold" panose="02020603020101020101" pitchFamily="18" charset="-127"/>
                <a:cs typeface="+mn-cs"/>
              </a:rPr>
              <a:t>전자세금계산서 분석</a:t>
            </a:r>
            <a:endParaRPr kumimoji="0" lang="en-US" altLang="ko-KR" sz="2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나눔명조 ExtraBold" panose="02020603020101020101" pitchFamily="18" charset="-127"/>
              <a:ea typeface="나눔명조 ExtraBold" panose="02020603020101020101" pitchFamily="18" charset="-127"/>
              <a:cs typeface="+mn-cs"/>
            </a:endParaRPr>
          </a:p>
          <a:p>
            <a:pPr marL="0" marR="0" lvl="0" indent="0" algn="ctr" defTabSz="914400" rtl="0" eaLnBrk="1" fontAlgn="auto" latinLnBrk="1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Rix모던고딕 EB" panose="02020603020101020101" pitchFamily="18" charset="-127"/>
                <a:ea typeface="Rix모던고딕 EB" panose="02020603020101020101" pitchFamily="18" charset="-127"/>
                <a:cs typeface="+mn-cs"/>
              </a:rPr>
              <a:t>부동산업 적용하여 </a:t>
            </a:r>
            <a:r>
              <a:rPr kumimoji="0" lang="ko-KR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Rix모던고딕 EB" panose="02020603020101020101" pitchFamily="18" charset="-127"/>
                <a:ea typeface="Rix모던고딕 EB" panose="02020603020101020101" pitchFamily="18" charset="-127"/>
                <a:cs typeface="+mn-cs"/>
              </a:rPr>
              <a:t>이월결손금 한도초과 부인 </a:t>
            </a:r>
            <a:r>
              <a:rPr kumimoji="0" lang="ko-KR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Rix모던고딕 EB" panose="02020603020101020101" pitchFamily="18" charset="-127"/>
                <a:ea typeface="Rix모던고딕 EB" panose="02020603020101020101" pitchFamily="18" charset="-127"/>
                <a:cs typeface="+mn-cs"/>
              </a:rPr>
              <a:t>법인세 등 </a:t>
            </a:r>
            <a:r>
              <a:rPr kumimoji="0" lang="en-US" altLang="ko-KR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Rix모던고딕 EB" panose="02020603020101020101" pitchFamily="18" charset="-127"/>
                <a:ea typeface="Rix모던고딕 EB" panose="02020603020101020101" pitchFamily="18" charset="-127"/>
                <a:cs typeface="+mn-cs"/>
              </a:rPr>
              <a:t>0</a:t>
            </a:r>
            <a:r>
              <a:rPr kumimoji="0" lang="ko-KR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Rix모던고딕 EB" panose="02020603020101020101" pitchFamily="18" charset="-127"/>
                <a:ea typeface="Rix모던고딕 EB" panose="02020603020101020101" pitchFamily="18" charset="-127"/>
                <a:cs typeface="+mn-cs"/>
              </a:rPr>
              <a:t>억원 추징</a:t>
            </a:r>
          </a:p>
        </p:txBody>
      </p:sp>
      <p:grpSp>
        <p:nvGrpSpPr>
          <p:cNvPr id="25" name="그룹 24">
            <a:extLst>
              <a:ext uri="{FF2B5EF4-FFF2-40B4-BE49-F238E27FC236}">
                <a16:creationId xmlns:a16="http://schemas.microsoft.com/office/drawing/2014/main" xmlns="" id="{8EC1D936-A24D-4A1F-89FC-9C4412C2AC6C}"/>
              </a:ext>
            </a:extLst>
          </p:cNvPr>
          <p:cNvGrpSpPr/>
          <p:nvPr/>
        </p:nvGrpSpPr>
        <p:grpSpPr>
          <a:xfrm>
            <a:off x="9204707" y="3591738"/>
            <a:ext cx="1315946" cy="1064286"/>
            <a:chOff x="9080520" y="3781510"/>
            <a:chExt cx="1315946" cy="1064286"/>
          </a:xfrm>
        </p:grpSpPr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xmlns="" id="{CBCE693A-222E-40F8-AA11-E9A58F23D168}"/>
                </a:ext>
              </a:extLst>
            </p:cNvPr>
            <p:cNvSpPr txBox="1"/>
            <p:nvPr/>
          </p:nvSpPr>
          <p:spPr>
            <a:xfrm>
              <a:off x="9143641" y="4476464"/>
              <a:ext cx="1189703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ko-KR" altLang="en-US" dirty="0">
                  <a:solidFill>
                    <a:srgbClr val="1D4999"/>
                  </a:solidFill>
                  <a:latin typeface="나눔스퀘어 ExtraBold" panose="020B0600000101010101" pitchFamily="50" charset="-127"/>
                  <a:ea typeface="나눔스퀘어 ExtraBold" panose="020B0600000101010101" pitchFamily="50" charset="-127"/>
                </a:rPr>
                <a:t>국세청</a:t>
              </a:r>
            </a:p>
          </p:txBody>
        </p:sp>
        <p:pic>
          <p:nvPicPr>
            <p:cNvPr id="27" name="_x303253432" descr="EMB00002e20bf7f">
              <a:extLst>
                <a:ext uri="{FF2B5EF4-FFF2-40B4-BE49-F238E27FC236}">
                  <a16:creationId xmlns:a16="http://schemas.microsoft.com/office/drawing/2014/main" xmlns="" id="{2111432C-1B7E-4816-ABF5-E18B272CE921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29094" b="35388" l="40695" r="60907">
                          <a14:foregroundMark x1="48502" y1="30380" x2="48502" y2="30380"/>
                          <a14:foregroundMark x1="49059" y1="30148" x2="49059" y2="30148"/>
                          <a14:foregroundMark x1="49129" y1="29731" x2="49129" y2="29731"/>
                          <a14:foregroundMark x1="49059" y1="31169" x2="49059" y2="31169"/>
                          <a14:foregroundMark x1="48571" y1="31633" x2="48571" y2="31633"/>
                          <a14:foregroundMark x1="48223" y1="31262" x2="48223" y2="32004"/>
                          <a14:foregroundMark x1="47596" y1="32560" x2="50871" y2="32792"/>
                          <a14:foregroundMark x1="45714" y1="33395" x2="51986" y2="33349"/>
                          <a14:foregroundMark x1="52265" y1="30519" x2="52404" y2="31772"/>
                          <a14:foregroundMark x1="48571" y1="29777" x2="52195" y2="30241"/>
                          <a14:foregroundMark x1="48014" y1="29545" x2="48014" y2="29545"/>
                          <a14:foregroundMark x1="47247" y1="30473" x2="47247" y2="30473"/>
                          <a14:foregroundMark x1="44042" y1="32978" x2="44042" y2="32978"/>
                          <a14:foregroundMark x1="43693" y1="32560" x2="45505" y2="32468"/>
                          <a14:foregroundMark x1="44460" y1="33488" x2="45505" y2="32468"/>
                          <a14:foregroundMark x1="49756" y1="31030" x2="49756" y2="31030"/>
                          <a14:foregroundMark x1="49895" y1="30891" x2="49895" y2="30891"/>
                          <a14:foregroundMark x1="51498" y1="31122" x2="51498" y2="31122"/>
                          <a14:foregroundMark x1="53380" y1="31633" x2="53380" y2="31633"/>
                          <a14:foregroundMark x1="54146" y1="30473" x2="54146" y2="30473"/>
                          <a14:foregroundMark x1="55192" y1="30705" x2="55192" y2="30705"/>
                          <a14:foregroundMark x1="55192" y1="31169" x2="55192" y2="31169"/>
                          <a14:foregroundMark x1="55610" y1="33256" x2="55610" y2="33256"/>
                          <a14:foregroundMark x1="56655" y1="33766" x2="56655" y2="33766"/>
                          <a14:foregroundMark x1="54913" y1="32468" x2="54913" y2="32468"/>
                          <a14:foregroundMark x1="54913" y1="31725" x2="54913" y2="31725"/>
                          <a14:foregroundMark x1="56585" y1="31725" x2="56585" y2="31725"/>
                          <a14:foregroundMark x1="54913" y1="32746" x2="54913" y2="32746"/>
                          <a14:foregroundMark x1="54634" y1="33163" x2="54634" y2="33163"/>
                          <a14:foregroundMark x1="56864" y1="33349" x2="56864" y2="33349"/>
                          <a14:foregroundMark x1="56864" y1="33117" x2="56864" y2="33117"/>
                          <a14:foregroundMark x1="56864" y1="33673" x2="56864" y2="33673"/>
                          <a14:foregroundMark x1="56864" y1="33813" x2="56864" y2="33813"/>
                          <a14:foregroundMark x1="56794" y1="33766" x2="56794" y2="33766"/>
                          <a14:foregroundMark x1="45226" y1="33905" x2="45226" y2="33905"/>
                          <a14:foregroundMark x1="46760" y1="33673" x2="52125" y2="33673"/>
                          <a14:foregroundMark x1="45226" y1="33952" x2="53310" y2="33952"/>
                          <a14:foregroundMark x1="43136" y1="33952" x2="45087" y2="33952"/>
                          <a14:foregroundMark x1="52962" y1="34137" x2="54564" y2="34137"/>
                          <a14:foregroundMark x1="52613" y1="33998" x2="52962" y2="34184"/>
                          <a14:foregroundMark x1="54564" y1="34184" x2="55261" y2="33952"/>
                          <a14:foregroundMark x1="55261" y1="33998" x2="56725" y2="33998"/>
                          <a14:foregroundMark x1="56934" y1="32839" x2="56934" y2="33998"/>
                          <a14:foregroundMark x1="47666" y1="29174" x2="54007" y2="30334"/>
                          <a14:foregroundMark x1="53798" y1="30288" x2="54704" y2="30009"/>
                          <a14:foregroundMark x1="54774" y1="30009" x2="56864" y2="30473"/>
                          <a14:foregroundMark x1="56934" y1="30473" x2="56864" y2="30983"/>
                          <a14:foregroundMark x1="56934" y1="30844" x2="56934" y2="31122"/>
                          <a14:foregroundMark x1="57003" y1="31076" x2="57282" y2="31262"/>
                          <a14:foregroundMark x1="57003" y1="30983" x2="57282" y2="31308"/>
                          <a14:foregroundMark x1="57213" y1="31308" x2="57282" y2="32468"/>
                          <a14:foregroundMark x1="57282" y1="32560" x2="56864" y2="32839"/>
                          <a14:foregroundMark x1="46341" y1="29917" x2="47596" y2="29128"/>
                          <a14:foregroundMark x1="46341" y1="30009" x2="46411" y2="31679"/>
                          <a14:foregroundMark x1="44948" y1="31540" x2="46481" y2="31633"/>
                          <a14:foregroundMark x1="43066" y1="32236" x2="44948" y2="31540"/>
                          <a14:foregroundMark x1="42997" y1="32375" x2="42997" y2="33905"/>
                          <a14:foregroundMark x1="43066" y1="33998" x2="42997" y2="33952"/>
                          <a14:backgroundMark x1="46132" y1="31447" x2="46132" y2="31447"/>
                          <a14:backgroundMark x1="50801" y1="29545" x2="52474" y2="29870"/>
                          <a14:backgroundMark x1="50871" y1="29592" x2="52195" y2="29870"/>
                          <a14:backgroundMark x1="63972" y1="34230" x2="63972" y2="34230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2499" t="28797" r="42097" b="65563"/>
            <a:stretch/>
          </p:blipFill>
          <p:spPr bwMode="auto">
            <a:xfrm>
              <a:off x="9080520" y="3781510"/>
              <a:ext cx="1315946" cy="72351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30" name="TextBox 29">
            <a:extLst>
              <a:ext uri="{FF2B5EF4-FFF2-40B4-BE49-F238E27FC236}">
                <a16:creationId xmlns:a16="http://schemas.microsoft.com/office/drawing/2014/main" xmlns="" id="{B03CF1F2-0802-4F09-8B34-DDD48977DFFE}"/>
              </a:ext>
            </a:extLst>
          </p:cNvPr>
          <p:cNvSpPr txBox="1"/>
          <p:nvPr/>
        </p:nvSpPr>
        <p:spPr>
          <a:xfrm>
            <a:off x="1788554" y="4427983"/>
            <a:ext cx="172667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1D4999"/>
                </a:solidFill>
                <a:effectLst/>
                <a:uLnTx/>
                <a:uFillTx/>
                <a:latin typeface="나눔스퀘어 ExtraBold" panose="020B0600000101010101" pitchFamily="50" charset="-127"/>
                <a:ea typeface="나눔스퀘어 ExtraBold" panose="020B0600000101010101" pitchFamily="50" charset="-127"/>
              </a:rPr>
              <a:t>㈜□□</a:t>
            </a:r>
            <a:endParaRPr kumimoji="0" lang="en-US" altLang="ko-KR" sz="1800" b="0" i="0" u="none" strike="noStrike" kern="1200" cap="none" spc="0" normalizeH="0" baseline="0" noProof="0" dirty="0">
              <a:ln>
                <a:noFill/>
              </a:ln>
              <a:solidFill>
                <a:srgbClr val="1D4999"/>
              </a:solidFill>
              <a:effectLst/>
              <a:uLnTx/>
              <a:uFillTx/>
              <a:latin typeface="나눔스퀘어 ExtraBold" panose="020B0600000101010101" pitchFamily="50" charset="-127"/>
              <a:ea typeface="나눔스퀘어 ExtraBold" panose="020B0600000101010101" pitchFamily="50" charset="-127"/>
            </a:endParaRPr>
          </a:p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ko-KR" sz="1400" dirty="0">
                <a:solidFill>
                  <a:srgbClr val="1D4999"/>
                </a:solidFill>
                <a:latin typeface="나눔스퀘어 ExtraBold" panose="020B0600000101010101" pitchFamily="50" charset="-127"/>
                <a:ea typeface="나눔스퀘어 ExtraBold" panose="020B0600000101010101" pitchFamily="50" charset="-127"/>
              </a:rPr>
              <a:t>(</a:t>
            </a:r>
            <a:r>
              <a:rPr lang="ko-KR" altLang="en-US" sz="1400" dirty="0">
                <a:solidFill>
                  <a:srgbClr val="1D4999"/>
                </a:solidFill>
                <a:latin typeface="나눔스퀘어 ExtraBold" panose="020B0600000101010101" pitchFamily="50" charset="-127"/>
                <a:ea typeface="나눔스퀘어 ExtraBold" panose="020B0600000101010101" pitchFamily="50" charset="-127"/>
              </a:rPr>
              <a:t>고가차량 다수 보유</a:t>
            </a:r>
            <a:r>
              <a:rPr lang="en-US" altLang="ko-KR" sz="1400" dirty="0">
                <a:solidFill>
                  <a:srgbClr val="1D4999"/>
                </a:solidFill>
                <a:latin typeface="나눔스퀘어 ExtraBold" panose="020B0600000101010101" pitchFamily="50" charset="-127"/>
                <a:ea typeface="나눔스퀘어 ExtraBold" panose="020B0600000101010101" pitchFamily="50" charset="-127"/>
              </a:rPr>
              <a:t>)</a:t>
            </a:r>
            <a:endParaRPr kumimoji="0" lang="en-US" altLang="ko-KR" sz="1800" b="0" i="0" u="none" strike="noStrike" kern="1200" cap="none" spc="0" normalizeH="0" baseline="0" noProof="0" dirty="0">
              <a:ln>
                <a:noFill/>
              </a:ln>
              <a:solidFill>
                <a:srgbClr val="1D4999"/>
              </a:solidFill>
              <a:effectLst/>
              <a:uLnTx/>
              <a:uFillTx/>
              <a:latin typeface="나눔스퀘어 ExtraBold" panose="020B0600000101010101" pitchFamily="50" charset="-127"/>
              <a:ea typeface="나눔스퀘어 ExtraBold" panose="020B0600000101010101" pitchFamily="50" charset="-127"/>
            </a:endParaRPr>
          </a:p>
        </p:txBody>
      </p:sp>
      <p:grpSp>
        <p:nvGrpSpPr>
          <p:cNvPr id="16" name="그룹 15">
            <a:extLst>
              <a:ext uri="{FF2B5EF4-FFF2-40B4-BE49-F238E27FC236}">
                <a16:creationId xmlns:a16="http://schemas.microsoft.com/office/drawing/2014/main" xmlns="" id="{A1063FD0-D066-4902-90BC-DD39450A742B}"/>
              </a:ext>
            </a:extLst>
          </p:cNvPr>
          <p:cNvGrpSpPr/>
          <p:nvPr/>
        </p:nvGrpSpPr>
        <p:grpSpPr>
          <a:xfrm>
            <a:off x="735108" y="5354135"/>
            <a:ext cx="10729017" cy="830997"/>
            <a:chOff x="726143" y="5228625"/>
            <a:chExt cx="10729017" cy="830997"/>
          </a:xfrm>
        </p:grpSpPr>
        <p:sp>
          <p:nvSpPr>
            <p:cNvPr id="2" name="사각형: 둥근 모서리 1">
              <a:extLst>
                <a:ext uri="{FF2B5EF4-FFF2-40B4-BE49-F238E27FC236}">
                  <a16:creationId xmlns:a16="http://schemas.microsoft.com/office/drawing/2014/main" xmlns="" id="{80E55933-1CF2-4367-94E8-4CF5C9F1BA79}"/>
                </a:ext>
              </a:extLst>
            </p:cNvPr>
            <p:cNvSpPr/>
            <p:nvPr/>
          </p:nvSpPr>
          <p:spPr>
            <a:xfrm>
              <a:off x="726143" y="5228625"/>
              <a:ext cx="10729017" cy="830997"/>
            </a:xfrm>
            <a:prstGeom prst="roundRect">
              <a:avLst/>
            </a:prstGeom>
            <a:solidFill>
              <a:schemeClr val="accent2">
                <a:lumMod val="40000"/>
                <a:lumOff val="6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pic>
          <p:nvPicPr>
            <p:cNvPr id="32" name="그림 31">
              <a:extLst>
                <a:ext uri="{FF2B5EF4-FFF2-40B4-BE49-F238E27FC236}">
                  <a16:creationId xmlns:a16="http://schemas.microsoft.com/office/drawing/2014/main" xmlns="" id="{B173227D-82F0-4FCC-A853-F181E5BD0263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93907" y="5349739"/>
              <a:ext cx="630187" cy="630187"/>
            </a:xfrm>
            <a:prstGeom prst="rect">
              <a:avLst/>
            </a:prstGeom>
          </p:spPr>
        </p:pic>
        <p:sp>
          <p:nvSpPr>
            <p:cNvPr id="3" name="TextBox 2">
              <a:extLst>
                <a:ext uri="{FF2B5EF4-FFF2-40B4-BE49-F238E27FC236}">
                  <a16:creationId xmlns:a16="http://schemas.microsoft.com/office/drawing/2014/main" xmlns="" id="{95C9AFAD-37B9-458C-8E3A-C8813B1C12BD}"/>
                </a:ext>
              </a:extLst>
            </p:cNvPr>
            <p:cNvSpPr txBox="1"/>
            <p:nvPr/>
          </p:nvSpPr>
          <p:spPr>
            <a:xfrm>
              <a:off x="1655808" y="5282415"/>
              <a:ext cx="9727632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spcBef>
                  <a:spcPts val="600"/>
                </a:spcBef>
              </a:pPr>
              <a:r>
                <a:rPr lang="ko-KR" altLang="en-US" dirty="0">
                  <a:latin typeface="에스코어 드림 7 ExtraBold" panose="020B0803030302020204" pitchFamily="34" charset="-127"/>
                  <a:ea typeface="에스코어 드림 7 ExtraBold" panose="020B0803030302020204" pitchFamily="34" charset="-127"/>
                </a:rPr>
                <a:t>업무전용 자동차 보험 가입증명서류</a:t>
              </a:r>
              <a:r>
                <a:rPr lang="en-US" altLang="ko-KR" dirty="0">
                  <a:latin typeface="맑은 고딕" panose="020B0503020000020004" pitchFamily="50" charset="-127"/>
                  <a:ea typeface="맑은 고딕" panose="020B0503020000020004" pitchFamily="50" charset="-127"/>
                </a:rPr>
                <a:t>•</a:t>
              </a:r>
              <a:r>
                <a:rPr lang="ko-KR" altLang="en-US" dirty="0">
                  <a:latin typeface="에스코어 드림 7 ExtraBold" panose="020B0803030302020204" pitchFamily="34" charset="-127"/>
                  <a:ea typeface="에스코어 드림 7 ExtraBold" panose="020B0803030302020204" pitchFamily="34" charset="-127"/>
                </a:rPr>
                <a:t>차량운행 기록부 검토</a:t>
              </a:r>
              <a:endParaRPr lang="en-US" altLang="ko-KR" dirty="0">
                <a:latin typeface="에스코어 드림 7 ExtraBold" panose="020B0803030302020204" pitchFamily="34" charset="-127"/>
                <a:ea typeface="에스코어 드림 7 ExtraBold" panose="020B0803030302020204" pitchFamily="34" charset="-127"/>
              </a:endParaRPr>
            </a:p>
            <a:p>
              <a:pPr algn="ctr">
                <a:spcBef>
                  <a:spcPts val="600"/>
                </a:spcBef>
              </a:pPr>
              <a:r>
                <a:rPr lang="ko-KR" altLang="en-US" sz="2100" dirty="0">
                  <a:solidFill>
                    <a:srgbClr val="0099CC"/>
                  </a:solidFill>
                  <a:latin typeface="에스코어 드림 7 ExtraBold" panose="020B0803030302020204" pitchFamily="34" charset="-127"/>
                  <a:ea typeface="에스코어 드림 7 ExtraBold" panose="020B0803030302020204" pitchFamily="34" charset="-127"/>
                </a:rPr>
                <a:t>업무전용 자동차보험 미가입차량</a:t>
              </a:r>
              <a:r>
                <a:rPr lang="ko-KR" altLang="en-US" sz="2100" dirty="0">
                  <a:latin typeface="에스코어 드림 7 ExtraBold" panose="020B0803030302020204" pitchFamily="34" charset="-127"/>
                  <a:ea typeface="에스코어 드림 7 ExtraBold" panose="020B0803030302020204" pitchFamily="34" charset="-127"/>
                </a:rPr>
                <a:t>에 대한 비용 손금 부인하여 법인세 </a:t>
              </a:r>
              <a:r>
                <a:rPr lang="en-US" altLang="ko-KR" sz="2100" dirty="0">
                  <a:latin typeface="에스코어 드림 7 ExtraBold" panose="020B0803030302020204" pitchFamily="34" charset="-127"/>
                  <a:ea typeface="에스코어 드림 7 ExtraBold" panose="020B0803030302020204" pitchFamily="34" charset="-127"/>
                </a:rPr>
                <a:t>0</a:t>
              </a:r>
              <a:r>
                <a:rPr lang="ko-KR" altLang="en-US" sz="2100" dirty="0">
                  <a:latin typeface="에스코어 드림 7 ExtraBold" panose="020B0803030302020204" pitchFamily="34" charset="-127"/>
                  <a:ea typeface="에스코어 드림 7 ExtraBold" panose="020B0803030302020204" pitchFamily="34" charset="-127"/>
                </a:rPr>
                <a:t>억원 추징</a:t>
              </a:r>
            </a:p>
          </p:txBody>
        </p:sp>
      </p:grpSp>
      <p:cxnSp>
        <p:nvCxnSpPr>
          <p:cNvPr id="8" name="직선 화살표 연결선 7">
            <a:extLst>
              <a:ext uri="{FF2B5EF4-FFF2-40B4-BE49-F238E27FC236}">
                <a16:creationId xmlns:a16="http://schemas.microsoft.com/office/drawing/2014/main" xmlns="" id="{85F0318F-18FE-4518-8DE4-444A83CA2ED7}"/>
              </a:ext>
            </a:extLst>
          </p:cNvPr>
          <p:cNvCxnSpPr/>
          <p:nvPr/>
        </p:nvCxnSpPr>
        <p:spPr>
          <a:xfrm>
            <a:off x="3341299" y="3976371"/>
            <a:ext cx="5473554" cy="0"/>
          </a:xfrm>
          <a:prstGeom prst="straightConnector1">
            <a:avLst/>
          </a:prstGeom>
          <a:ln w="38100">
            <a:prstDash val="sysDash"/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그림 9">
            <a:extLst>
              <a:ext uri="{FF2B5EF4-FFF2-40B4-BE49-F238E27FC236}">
                <a16:creationId xmlns:a16="http://schemas.microsoft.com/office/drawing/2014/main" xmlns="" id="{D071204A-F26A-4361-B3C2-8C2E86166518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55609" y="3261667"/>
            <a:ext cx="1288309" cy="1195266"/>
          </a:xfrm>
          <a:prstGeom prst="rect">
            <a:avLst/>
          </a:prstGeom>
        </p:spPr>
      </p:pic>
      <p:sp>
        <p:nvSpPr>
          <p:cNvPr id="40" name="TextBox 39">
            <a:extLst>
              <a:ext uri="{FF2B5EF4-FFF2-40B4-BE49-F238E27FC236}">
                <a16:creationId xmlns:a16="http://schemas.microsoft.com/office/drawing/2014/main" xmlns="" id="{592BCC6D-F46E-4DA5-89D0-897340D0AF1E}"/>
              </a:ext>
            </a:extLst>
          </p:cNvPr>
          <p:cNvSpPr txBox="1"/>
          <p:nvPr/>
        </p:nvSpPr>
        <p:spPr>
          <a:xfrm>
            <a:off x="3617577" y="3486478"/>
            <a:ext cx="508399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600" dirty="0">
                <a:latin typeface="에스코어 드림 4 Regular" panose="020B0503030302020204" pitchFamily="34" charset="-127"/>
                <a:ea typeface="에스코어 드림 4 Regular" panose="020B0503030302020204" pitchFamily="34" charset="-127"/>
              </a:rPr>
              <a:t>(</a:t>
            </a:r>
            <a:r>
              <a:rPr lang="ko-KR" altLang="en-US" sz="1600" dirty="0">
                <a:latin typeface="에스코어 드림 4 Regular" panose="020B0503030302020204" pitchFamily="34" charset="-127"/>
                <a:ea typeface="에스코어 드림 4 Regular" panose="020B0503030302020204" pitchFamily="34" charset="-127"/>
              </a:rPr>
              <a:t>업무전용자동차보험 </a:t>
            </a:r>
            <a:r>
              <a:rPr lang="ko-KR" altLang="en-US" sz="1600" dirty="0" err="1">
                <a:latin typeface="에스코어 드림 4 Regular" panose="020B0503030302020204" pitchFamily="34" charset="-127"/>
                <a:ea typeface="에스코어 드림 4 Regular" panose="020B0503030302020204" pitchFamily="34" charset="-127"/>
              </a:rPr>
              <a:t>미가입</a:t>
            </a:r>
            <a:r>
              <a:rPr lang="en-US" altLang="ko-KR" sz="1600" dirty="0">
                <a:latin typeface="에스코어 드림 4 Regular" panose="020B0503030302020204" pitchFamily="34" charset="-127"/>
                <a:ea typeface="에스코어 드림 4 Regular" panose="020B0503030302020204" pitchFamily="34" charset="-127"/>
              </a:rPr>
              <a:t>) </a:t>
            </a:r>
            <a:r>
              <a:rPr lang="ko-KR" altLang="en-US" sz="1600" dirty="0">
                <a:latin typeface="에스코어 드림 4 Regular" panose="020B0503030302020204" pitchFamily="34" charset="-127"/>
                <a:ea typeface="에스코어 드림 4 Regular" panose="020B0503030302020204" pitchFamily="34" charset="-127"/>
              </a:rPr>
              <a:t>관련비용 전액 비용처리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xmlns="" id="{E24D0712-620D-4ADF-8BB6-81A9BB5365C1}"/>
              </a:ext>
            </a:extLst>
          </p:cNvPr>
          <p:cNvSpPr txBox="1"/>
          <p:nvPr/>
        </p:nvSpPr>
        <p:spPr>
          <a:xfrm>
            <a:off x="10118727" y="1348736"/>
            <a:ext cx="200425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1200" dirty="0">
                <a:solidFill>
                  <a:schemeClr val="bg1"/>
                </a:solidFill>
                <a:latin typeface="에스코어 드림 6 Bold" panose="020B0703030302020204" pitchFamily="34" charset="-127"/>
                <a:ea typeface="에스코어 드림 6 Bold" panose="020B0703030302020204" pitchFamily="34" charset="-127"/>
              </a:rPr>
              <a:t>신고내용확인 및 조사사례</a:t>
            </a:r>
            <a:endParaRPr lang="ko-KR" altLang="en-US" dirty="0">
              <a:solidFill>
                <a:schemeClr val="bg1"/>
              </a:solidFill>
              <a:latin typeface="에스코어 드림 6 Bold" panose="020B0703030302020204" pitchFamily="34" charset="-127"/>
              <a:ea typeface="에스코어 드림 6 Bold" panose="020B0703030302020204" pitchFamily="34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40651499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그림 8">
            <a:extLst>
              <a:ext uri="{FF2B5EF4-FFF2-40B4-BE49-F238E27FC236}">
                <a16:creationId xmlns:a16="http://schemas.microsoft.com/office/drawing/2014/main" xmlns="" id="{3B1A5D79-5902-41C8-BAED-76B0149ED52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848" b="16848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3" name="사각형: 둥근 모서리 12">
            <a:extLst>
              <a:ext uri="{FF2B5EF4-FFF2-40B4-BE49-F238E27FC236}">
                <a16:creationId xmlns:a16="http://schemas.microsoft.com/office/drawing/2014/main" xmlns="" id="{B0AAEF71-D79C-4536-A1D5-3BE6B62106F3}"/>
              </a:ext>
            </a:extLst>
          </p:cNvPr>
          <p:cNvSpPr/>
          <p:nvPr/>
        </p:nvSpPr>
        <p:spPr>
          <a:xfrm>
            <a:off x="195654" y="631460"/>
            <a:ext cx="11788030" cy="5796236"/>
          </a:xfrm>
          <a:prstGeom prst="roundRect">
            <a:avLst>
              <a:gd name="adj" fmla="val 3684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dirty="0">
                <a:solidFill>
                  <a:srgbClr val="0A1834"/>
                </a:solidFill>
              </a:rPr>
              <a:t>									</a:t>
            </a:r>
            <a:endParaRPr lang="ko-KR" altLang="en-US" dirty="0">
              <a:solidFill>
                <a:srgbClr val="0A1834"/>
              </a:solidFill>
            </a:endParaRPr>
          </a:p>
        </p:txBody>
      </p:sp>
      <p:pic>
        <p:nvPicPr>
          <p:cNvPr id="4" name="그림 3">
            <a:extLst>
              <a:ext uri="{FF2B5EF4-FFF2-40B4-BE49-F238E27FC236}">
                <a16:creationId xmlns:a16="http://schemas.microsoft.com/office/drawing/2014/main" xmlns="" id="{C9BCA64D-037A-49F7-A300-3CB2DC9B6C0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212245" y="0"/>
            <a:ext cx="1785671" cy="552517"/>
          </a:xfrm>
          <a:prstGeom prst="rect">
            <a:avLst/>
          </a:prstGeom>
        </p:spPr>
      </p:pic>
      <p:pic>
        <p:nvPicPr>
          <p:cNvPr id="14" name="그림 13">
            <a:extLst>
              <a:ext uri="{FF2B5EF4-FFF2-40B4-BE49-F238E27FC236}">
                <a16:creationId xmlns:a16="http://schemas.microsoft.com/office/drawing/2014/main" xmlns="" id="{0D9592AB-2BA6-4E77-9EDF-C43A691759C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07896" y="6459624"/>
            <a:ext cx="1525434" cy="355996"/>
          </a:xfrm>
          <a:prstGeom prst="rect">
            <a:avLst/>
          </a:prstGeom>
        </p:spPr>
      </p:pic>
      <p:grpSp>
        <p:nvGrpSpPr>
          <p:cNvPr id="18" name="Group 27">
            <a:extLst>
              <a:ext uri="{FF2B5EF4-FFF2-40B4-BE49-F238E27FC236}">
                <a16:creationId xmlns:a16="http://schemas.microsoft.com/office/drawing/2014/main" xmlns="" id="{4E4079C8-3933-48AE-97CC-D87E6C3ADF95}"/>
              </a:ext>
            </a:extLst>
          </p:cNvPr>
          <p:cNvGrpSpPr/>
          <p:nvPr/>
        </p:nvGrpSpPr>
        <p:grpSpPr>
          <a:xfrm>
            <a:off x="3902079" y="853766"/>
            <a:ext cx="8083741" cy="813687"/>
            <a:chOff x="4598833" y="1806565"/>
            <a:chExt cx="6573143" cy="829894"/>
          </a:xfrm>
        </p:grpSpPr>
        <p:sp>
          <p:nvSpPr>
            <p:cNvPr id="20" name="Rectangle 28">
              <a:extLst>
                <a:ext uri="{FF2B5EF4-FFF2-40B4-BE49-F238E27FC236}">
                  <a16:creationId xmlns:a16="http://schemas.microsoft.com/office/drawing/2014/main" xmlns="" id="{13C6C221-9BEC-4831-93AF-F28135C13101}"/>
                </a:ext>
              </a:extLst>
            </p:cNvPr>
            <p:cNvSpPr/>
            <p:nvPr/>
          </p:nvSpPr>
          <p:spPr>
            <a:xfrm>
              <a:off x="4780729" y="2174794"/>
              <a:ext cx="6391247" cy="461665"/>
            </a:xfrm>
            <a:prstGeom prst="rect">
              <a:avLst/>
            </a:prstGeom>
            <a:solidFill>
              <a:schemeClr val="accent4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ko-KR" altLang="en-US" sz="2000" dirty="0">
                  <a:latin typeface="에스코어 드림 6 Bold" panose="020B0703030302020204" pitchFamily="34" charset="-127"/>
                  <a:ea typeface="에스코어 드림 6 Bold" panose="020B0703030302020204" pitchFamily="34" charset="-127"/>
                </a:rPr>
                <a:t>           분납기한</a:t>
              </a:r>
              <a:endParaRPr lang="en-US" sz="2000" dirty="0">
                <a:latin typeface="에스코어 드림 6 Bold" panose="020B0703030302020204" pitchFamily="34" charset="-127"/>
                <a:ea typeface="에스코어 드림 6 Bold" panose="020B0703030302020204" pitchFamily="34" charset="-127"/>
              </a:endParaRPr>
            </a:p>
          </p:txBody>
        </p:sp>
        <p:sp>
          <p:nvSpPr>
            <p:cNvPr id="27" name="Parallelogram 31">
              <a:extLst>
                <a:ext uri="{FF2B5EF4-FFF2-40B4-BE49-F238E27FC236}">
                  <a16:creationId xmlns:a16="http://schemas.microsoft.com/office/drawing/2014/main" xmlns="" id="{B71355F8-A94F-4623-9480-E677254B5377}"/>
                </a:ext>
              </a:extLst>
            </p:cNvPr>
            <p:cNvSpPr/>
            <p:nvPr/>
          </p:nvSpPr>
          <p:spPr>
            <a:xfrm rot="5400000" flipH="1">
              <a:off x="4636437" y="1996338"/>
              <a:ext cx="777696" cy="489893"/>
            </a:xfrm>
            <a:prstGeom prst="parallelogram">
              <a:avLst>
                <a:gd name="adj" fmla="val 55606"/>
              </a:avLst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" name="Arrow: Pentagon 29">
              <a:extLst>
                <a:ext uri="{FF2B5EF4-FFF2-40B4-BE49-F238E27FC236}">
                  <a16:creationId xmlns:a16="http://schemas.microsoft.com/office/drawing/2014/main" xmlns="" id="{9B2F891B-6C2B-4B74-89D4-2CC311307C39}"/>
                </a:ext>
              </a:extLst>
            </p:cNvPr>
            <p:cNvSpPr/>
            <p:nvPr/>
          </p:nvSpPr>
          <p:spPr>
            <a:xfrm flipH="1">
              <a:off x="4598833" y="1838843"/>
              <a:ext cx="668642" cy="452912"/>
            </a:xfrm>
            <a:prstGeom prst="homePlate">
              <a:avLst>
                <a:gd name="adj" fmla="val 43906"/>
              </a:avLst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xmlns="" id="{1AA7F4B3-A4D6-4955-9848-BE08033EBCFB}"/>
                </a:ext>
              </a:extLst>
            </p:cNvPr>
            <p:cNvSpPr txBox="1"/>
            <p:nvPr/>
          </p:nvSpPr>
          <p:spPr>
            <a:xfrm>
              <a:off x="4751064" y="1806565"/>
              <a:ext cx="489894" cy="47086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ko-KR" sz="2400" b="1" dirty="0">
                  <a:solidFill>
                    <a:schemeClr val="bg1"/>
                  </a:solidFill>
                  <a:cs typeface="Arial" pitchFamily="34" charset="0"/>
                </a:rPr>
                <a:t>01</a:t>
              </a:r>
              <a:endParaRPr lang="ko-KR" altLang="en-US" sz="2400" b="1" dirty="0">
                <a:solidFill>
                  <a:schemeClr val="bg1"/>
                </a:solidFill>
                <a:cs typeface="Arial" pitchFamily="34" charset="0"/>
              </a:endParaRPr>
            </a:p>
          </p:txBody>
        </p:sp>
      </p:grpSp>
      <p:cxnSp>
        <p:nvCxnSpPr>
          <p:cNvPr id="11" name="직선 연결선 10">
            <a:extLst>
              <a:ext uri="{FF2B5EF4-FFF2-40B4-BE49-F238E27FC236}">
                <a16:creationId xmlns:a16="http://schemas.microsoft.com/office/drawing/2014/main" xmlns="" id="{1A8DAAF3-3E6A-449B-BF67-568D9A26E488}"/>
              </a:ext>
            </a:extLst>
          </p:cNvPr>
          <p:cNvCxnSpPr/>
          <p:nvPr/>
        </p:nvCxnSpPr>
        <p:spPr>
          <a:xfrm>
            <a:off x="1254840" y="4768145"/>
            <a:ext cx="9581692" cy="0"/>
          </a:xfrm>
          <a:prstGeom prst="line">
            <a:avLst/>
          </a:prstGeom>
          <a:ln>
            <a:solidFill>
              <a:srgbClr val="334457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6BAC50F1-6DFF-4CCB-8E24-880E719B572C}"/>
              </a:ext>
            </a:extLst>
          </p:cNvPr>
          <p:cNvSpPr txBox="1"/>
          <p:nvPr/>
        </p:nvSpPr>
        <p:spPr>
          <a:xfrm>
            <a:off x="1015503" y="2063569"/>
            <a:ext cx="10792566" cy="9712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lnSpc>
                <a:spcPct val="150000"/>
              </a:lnSpc>
              <a:buClr>
                <a:srgbClr val="334457"/>
              </a:buClr>
              <a:buFont typeface="Wingdings" panose="05000000000000000000" pitchFamily="2" charset="2"/>
              <a:buChar char="§"/>
            </a:pPr>
            <a:r>
              <a:rPr lang="ko-KR" altLang="en-US" sz="2000" dirty="0">
                <a:solidFill>
                  <a:schemeClr val="accent5">
                    <a:lumMod val="75000"/>
                  </a:schemeClr>
                </a:solidFill>
                <a:latin typeface="에스코어 드림 5 Medium" panose="020B0503030302020204" pitchFamily="34" charset="-127"/>
                <a:ea typeface="에스코어 드림 5 Medium" panose="020B0503030302020204" pitchFamily="34" charset="-127"/>
              </a:rPr>
              <a:t>납부할 법인세액 </a:t>
            </a:r>
            <a:r>
              <a:rPr lang="en-US" altLang="ko-KR" sz="2000" dirty="0">
                <a:latin typeface="에스코어 드림 5 Medium" panose="020B0503030302020204" pitchFamily="34" charset="-127"/>
                <a:ea typeface="에스코어 드림 5 Medium" panose="020B0503030302020204" pitchFamily="34" charset="-127"/>
              </a:rPr>
              <a:t>(</a:t>
            </a:r>
            <a:r>
              <a:rPr lang="ko-KR" altLang="en-US" sz="2000" dirty="0">
                <a:latin typeface="에스코어 드림 5 Medium" panose="020B0503030302020204" pitchFamily="34" charset="-127"/>
                <a:ea typeface="에스코어 드림 5 Medium" panose="020B0503030302020204" pitchFamily="34" charset="-127"/>
              </a:rPr>
              <a:t>가산세 및 </a:t>
            </a:r>
            <a:r>
              <a:rPr lang="ko-KR" altLang="en-US" sz="2000" dirty="0" err="1">
                <a:latin typeface="에스코어 드림 5 Medium" panose="020B0503030302020204" pitchFamily="34" charset="-127"/>
                <a:ea typeface="에스코어 드림 5 Medium" panose="020B0503030302020204" pitchFamily="34" charset="-127"/>
              </a:rPr>
              <a:t>감면분</a:t>
            </a:r>
            <a:r>
              <a:rPr lang="ko-KR" altLang="en-US" sz="2000" dirty="0">
                <a:latin typeface="에스코어 드림 5 Medium" panose="020B0503030302020204" pitchFamily="34" charset="-127"/>
                <a:ea typeface="에스코어 드림 5 Medium" panose="020B0503030302020204" pitchFamily="34" charset="-127"/>
              </a:rPr>
              <a:t> 추가납부세액 제외</a:t>
            </a:r>
            <a:r>
              <a:rPr lang="en-US" altLang="ko-KR" sz="2000" dirty="0">
                <a:latin typeface="에스코어 드림 5 Medium" panose="020B0503030302020204" pitchFamily="34" charset="-127"/>
                <a:ea typeface="에스코어 드림 5 Medium" panose="020B0503030302020204" pitchFamily="34" charset="-127"/>
              </a:rPr>
              <a:t>)</a:t>
            </a:r>
            <a:r>
              <a:rPr lang="ko-KR" altLang="en-US" sz="2000" dirty="0">
                <a:latin typeface="에스코어 드림 5 Medium" panose="020B0503030302020204" pitchFamily="34" charset="-127"/>
                <a:ea typeface="에스코어 드림 5 Medium" panose="020B0503030302020204" pitchFamily="34" charset="-127"/>
              </a:rPr>
              <a:t>이 </a:t>
            </a:r>
            <a:r>
              <a:rPr lang="en-US" altLang="ko-KR" sz="2000" dirty="0">
                <a:solidFill>
                  <a:srgbClr val="C00000"/>
                </a:solidFill>
                <a:latin typeface="에스코어 드림 5 Medium" panose="020B0503030302020204" pitchFamily="34" charset="-127"/>
                <a:ea typeface="에스코어 드림 5 Medium" panose="020B0503030302020204" pitchFamily="34" charset="-127"/>
              </a:rPr>
              <a:t>1</a:t>
            </a:r>
            <a:r>
              <a:rPr lang="ko-KR" altLang="en-US" sz="2000" dirty="0">
                <a:solidFill>
                  <a:srgbClr val="C00000"/>
                </a:solidFill>
                <a:latin typeface="에스코어 드림 5 Medium" panose="020B0503030302020204" pitchFamily="34" charset="-127"/>
                <a:ea typeface="에스코어 드림 5 Medium" panose="020B0503030302020204" pitchFamily="34" charset="-127"/>
              </a:rPr>
              <a:t>천만원 초과 시</a:t>
            </a:r>
            <a:endParaRPr lang="en-US" altLang="ko-KR" sz="2000" dirty="0">
              <a:solidFill>
                <a:srgbClr val="C00000"/>
              </a:solidFill>
              <a:latin typeface="에스코어 드림 5 Medium" panose="020B0503030302020204" pitchFamily="34" charset="-127"/>
              <a:ea typeface="에스코어 드림 5 Medium" panose="020B0503030302020204" pitchFamily="34" charset="-127"/>
            </a:endParaRPr>
          </a:p>
          <a:p>
            <a:pPr>
              <a:lnSpc>
                <a:spcPct val="150000"/>
              </a:lnSpc>
              <a:buClr>
                <a:srgbClr val="334457"/>
              </a:buClr>
            </a:pPr>
            <a:r>
              <a:rPr lang="ko-KR" altLang="en-US" sz="2000" dirty="0">
                <a:solidFill>
                  <a:schemeClr val="accent5">
                    <a:lumMod val="75000"/>
                  </a:schemeClr>
                </a:solidFill>
                <a:latin typeface="에스코어 드림 5 Medium" panose="020B0503030302020204" pitchFamily="34" charset="-127"/>
                <a:ea typeface="에스코어 드림 5 Medium" panose="020B0503030302020204" pitchFamily="34" charset="-127"/>
              </a:rPr>
              <a:t>      </a:t>
            </a:r>
            <a:r>
              <a:rPr lang="ko-KR" altLang="en-US" sz="2000" dirty="0">
                <a:latin typeface="에스코어 드림 5 Medium" panose="020B0503030302020204" pitchFamily="34" charset="-127"/>
                <a:ea typeface="에스코어 드림 5 Medium" panose="020B0503030302020204" pitchFamily="34" charset="-127"/>
              </a:rPr>
              <a:t>납부기한의 다음 날부터 </a:t>
            </a:r>
            <a:r>
              <a:rPr lang="en-US" altLang="ko-KR" sz="2000" dirty="0">
                <a:solidFill>
                  <a:schemeClr val="accent5">
                    <a:lumMod val="75000"/>
                  </a:schemeClr>
                </a:solidFill>
                <a:latin typeface="에스코어 드림 5 Medium" panose="020B0503030302020204" pitchFamily="34" charset="-127"/>
                <a:ea typeface="에스코어 드림 5 Medium" panose="020B0503030302020204" pitchFamily="34" charset="-127"/>
              </a:rPr>
              <a:t>1</a:t>
            </a:r>
            <a:r>
              <a:rPr lang="ko-KR" altLang="en-US" sz="2000" dirty="0">
                <a:solidFill>
                  <a:schemeClr val="accent5">
                    <a:lumMod val="75000"/>
                  </a:schemeClr>
                </a:solidFill>
                <a:latin typeface="에스코어 드림 5 Medium" panose="020B0503030302020204" pitchFamily="34" charset="-127"/>
                <a:ea typeface="에스코어 드림 5 Medium" panose="020B0503030302020204" pitchFamily="34" charset="-127"/>
              </a:rPr>
              <a:t>개월</a:t>
            </a:r>
            <a:r>
              <a:rPr lang="en-US" altLang="ko-KR" sz="2000" dirty="0">
                <a:latin typeface="에스코어 드림 5 Medium" panose="020B0503030302020204" pitchFamily="34" charset="-127"/>
                <a:ea typeface="에스코어 드림 5 Medium" panose="020B0503030302020204" pitchFamily="34" charset="-127"/>
              </a:rPr>
              <a:t>(23.5.2.), </a:t>
            </a:r>
            <a:r>
              <a:rPr lang="ko-KR" altLang="en-US" sz="2000" dirty="0">
                <a:solidFill>
                  <a:schemeClr val="accent5">
                    <a:lumMod val="75000"/>
                  </a:schemeClr>
                </a:solidFill>
                <a:latin typeface="에스코어 드림 5 Medium" panose="020B0503030302020204" pitchFamily="34" charset="-127"/>
                <a:ea typeface="에스코어 드림 5 Medium" panose="020B0503030302020204" pitchFamily="34" charset="-127"/>
              </a:rPr>
              <a:t>중소기업은 </a:t>
            </a:r>
            <a:r>
              <a:rPr lang="en-US" altLang="ko-KR" sz="2000" dirty="0">
                <a:solidFill>
                  <a:schemeClr val="accent5">
                    <a:lumMod val="75000"/>
                  </a:schemeClr>
                </a:solidFill>
                <a:latin typeface="에스코어 드림 5 Medium" panose="020B0503030302020204" pitchFamily="34" charset="-127"/>
                <a:ea typeface="에스코어 드림 5 Medium" panose="020B0503030302020204" pitchFamily="34" charset="-127"/>
              </a:rPr>
              <a:t>2</a:t>
            </a:r>
            <a:r>
              <a:rPr lang="ko-KR" altLang="en-US" sz="2000" dirty="0">
                <a:solidFill>
                  <a:schemeClr val="accent5">
                    <a:lumMod val="75000"/>
                  </a:schemeClr>
                </a:solidFill>
                <a:latin typeface="에스코어 드림 5 Medium" panose="020B0503030302020204" pitchFamily="34" charset="-127"/>
                <a:ea typeface="에스코어 드림 5 Medium" panose="020B0503030302020204" pitchFamily="34" charset="-127"/>
              </a:rPr>
              <a:t>개월</a:t>
            </a:r>
            <a:r>
              <a:rPr lang="en-US" altLang="ko-KR" sz="2000" dirty="0">
                <a:latin typeface="에스코어 드림 5 Medium" panose="020B0503030302020204" pitchFamily="34" charset="-127"/>
                <a:ea typeface="에스코어 드림 5 Medium" panose="020B0503030302020204" pitchFamily="34" charset="-127"/>
              </a:rPr>
              <a:t>(23.5.31.)</a:t>
            </a:r>
            <a:r>
              <a:rPr lang="ko-KR" altLang="en-US" sz="2000" dirty="0">
                <a:latin typeface="에스코어 드림 5 Medium" panose="020B0503030302020204" pitchFamily="34" charset="-127"/>
                <a:ea typeface="에스코어 드림 5 Medium" panose="020B0503030302020204" pitchFamily="34" charset="-127"/>
              </a:rPr>
              <a:t>이내에 </a:t>
            </a:r>
            <a:r>
              <a:rPr lang="ko-KR" altLang="en-US" sz="2000" dirty="0">
                <a:solidFill>
                  <a:srgbClr val="C00000"/>
                </a:solidFill>
                <a:latin typeface="에스코어 드림 5 Medium" panose="020B0503030302020204" pitchFamily="34" charset="-127"/>
                <a:ea typeface="에스코어 드림 5 Medium" panose="020B0503030302020204" pitchFamily="34" charset="-127"/>
              </a:rPr>
              <a:t>분납 가능</a:t>
            </a:r>
            <a:endParaRPr lang="en-US" altLang="ko-KR" sz="2000" dirty="0">
              <a:solidFill>
                <a:srgbClr val="C00000"/>
              </a:solidFill>
              <a:latin typeface="에스코어 드림 5 Medium" panose="020B0503030302020204" pitchFamily="34" charset="-127"/>
              <a:ea typeface="에스코어 드림 5 Medium" panose="020B0503030302020204" pitchFamily="34" charset="-127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xmlns="" id="{43B95271-567E-4E7B-B752-9CA045998959}"/>
              </a:ext>
            </a:extLst>
          </p:cNvPr>
          <p:cNvSpPr txBox="1"/>
          <p:nvPr/>
        </p:nvSpPr>
        <p:spPr>
          <a:xfrm>
            <a:off x="1020175" y="3168984"/>
            <a:ext cx="10792566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lnSpc>
                <a:spcPct val="150000"/>
              </a:lnSpc>
              <a:buClr>
                <a:srgbClr val="334457"/>
              </a:buClr>
              <a:buFont typeface="Wingdings" panose="05000000000000000000" pitchFamily="2" charset="2"/>
              <a:buChar char="§"/>
            </a:pPr>
            <a:r>
              <a:rPr lang="ko-KR" altLang="en-US" sz="2000" dirty="0">
                <a:solidFill>
                  <a:schemeClr val="accent5">
                    <a:lumMod val="75000"/>
                  </a:schemeClr>
                </a:solidFill>
                <a:latin typeface="에스코어 드림 5 Medium" panose="020B0503030302020204" pitchFamily="34" charset="-127"/>
                <a:ea typeface="에스코어 드림 5 Medium" panose="020B0503030302020204" pitchFamily="34" charset="-127"/>
              </a:rPr>
              <a:t>분납할 세액</a:t>
            </a:r>
            <a:endParaRPr lang="en-US" altLang="ko-KR" sz="2000" dirty="0">
              <a:solidFill>
                <a:schemeClr val="accent5">
                  <a:lumMod val="75000"/>
                </a:schemeClr>
              </a:solidFill>
              <a:latin typeface="에스코어 드림 5 Medium" panose="020B0503030302020204" pitchFamily="34" charset="-127"/>
              <a:ea typeface="에스코어 드림 5 Medium" panose="020B0503030302020204" pitchFamily="34" charset="-127"/>
            </a:endParaRPr>
          </a:p>
          <a:p>
            <a:pPr>
              <a:lnSpc>
                <a:spcPct val="150000"/>
              </a:lnSpc>
              <a:buClr>
                <a:srgbClr val="334457"/>
              </a:buClr>
            </a:pPr>
            <a:r>
              <a:rPr lang="en-US" altLang="ko-KR" sz="2000" dirty="0">
                <a:solidFill>
                  <a:srgbClr val="334457"/>
                </a:solidFill>
                <a:latin typeface="에스코어 드림 5 Medium" panose="020B0503030302020204" pitchFamily="34" charset="-127"/>
                <a:ea typeface="에스코어 드림 5 Medium" panose="020B0503030302020204" pitchFamily="34" charset="-127"/>
              </a:rPr>
              <a:t> 	</a:t>
            </a:r>
            <a:r>
              <a:rPr lang="en-US" altLang="ko-KR" sz="2000" dirty="0">
                <a:latin typeface="에스코어 드림 5 Medium" panose="020B0503030302020204" pitchFamily="34" charset="-127"/>
                <a:ea typeface="에스코어 드림 5 Medium" panose="020B0503030302020204" pitchFamily="34" charset="-127"/>
              </a:rPr>
              <a:t>┏ </a:t>
            </a:r>
            <a:r>
              <a:rPr lang="ko-KR" altLang="en-US" sz="2000" dirty="0">
                <a:latin typeface="에스코어 드림 5 Medium" panose="020B0503030302020204" pitchFamily="34" charset="-127"/>
                <a:ea typeface="에스코어 드림 5 Medium" panose="020B0503030302020204" pitchFamily="34" charset="-127"/>
              </a:rPr>
              <a:t>납부할 세액이 </a:t>
            </a:r>
            <a:r>
              <a:rPr lang="en-US" altLang="ko-KR" sz="2000" dirty="0">
                <a:latin typeface="에스코어 드림 5 Medium" panose="020B0503030302020204" pitchFamily="34" charset="-127"/>
                <a:ea typeface="에스코어 드림 5 Medium" panose="020B0503030302020204" pitchFamily="34" charset="-127"/>
              </a:rPr>
              <a:t>2</a:t>
            </a:r>
            <a:r>
              <a:rPr lang="ko-KR" altLang="en-US" sz="2000" dirty="0" err="1">
                <a:latin typeface="에스코어 드림 5 Medium" panose="020B0503030302020204" pitchFamily="34" charset="-127"/>
                <a:ea typeface="에스코어 드림 5 Medium" panose="020B0503030302020204" pitchFamily="34" charset="-127"/>
              </a:rPr>
              <a:t>천만원</a:t>
            </a:r>
            <a:r>
              <a:rPr lang="ko-KR" altLang="en-US" sz="2000" dirty="0">
                <a:latin typeface="에스코어 드림 5 Medium" panose="020B0503030302020204" pitchFamily="34" charset="-127"/>
                <a:ea typeface="에스코어 드림 5 Medium" panose="020B0503030302020204" pitchFamily="34" charset="-127"/>
              </a:rPr>
              <a:t> 이하인 경우 ⇒</a:t>
            </a:r>
            <a:r>
              <a:rPr lang="en-US" altLang="ko-KR" sz="2000" dirty="0">
                <a:latin typeface="에스코어 드림 5 Medium" panose="020B0503030302020204" pitchFamily="34" charset="-127"/>
                <a:ea typeface="에스코어 드림 5 Medium" panose="020B0503030302020204" pitchFamily="34" charset="-127"/>
              </a:rPr>
              <a:t> 1</a:t>
            </a:r>
            <a:r>
              <a:rPr lang="ko-KR" altLang="en-US" sz="2000" dirty="0" err="1">
                <a:latin typeface="에스코어 드림 5 Medium" panose="020B0503030302020204" pitchFamily="34" charset="-127"/>
                <a:ea typeface="에스코어 드림 5 Medium" panose="020B0503030302020204" pitchFamily="34" charset="-127"/>
              </a:rPr>
              <a:t>천만원</a:t>
            </a:r>
            <a:r>
              <a:rPr lang="ko-KR" altLang="en-US" sz="2000" dirty="0">
                <a:latin typeface="에스코어 드림 5 Medium" panose="020B0503030302020204" pitchFamily="34" charset="-127"/>
                <a:ea typeface="에스코어 드림 5 Medium" panose="020B0503030302020204" pitchFamily="34" charset="-127"/>
              </a:rPr>
              <a:t> 초과 금액</a:t>
            </a:r>
            <a:endParaRPr lang="en-US" altLang="ko-KR" sz="2000" dirty="0">
              <a:latin typeface="에스코어 드림 5 Medium" panose="020B0503030302020204" pitchFamily="34" charset="-127"/>
              <a:ea typeface="에스코어 드림 5 Medium" panose="020B0503030302020204" pitchFamily="34" charset="-127"/>
            </a:endParaRPr>
          </a:p>
          <a:p>
            <a:pPr>
              <a:lnSpc>
                <a:spcPct val="150000"/>
              </a:lnSpc>
              <a:buClr>
                <a:srgbClr val="334457"/>
              </a:buClr>
            </a:pPr>
            <a:r>
              <a:rPr lang="en-US" altLang="ko-KR" sz="2000" dirty="0">
                <a:latin typeface="에스코어 드림 5 Medium" panose="020B0503030302020204" pitchFamily="34" charset="-127"/>
                <a:ea typeface="에스코어 드림 5 Medium" panose="020B0503030302020204" pitchFamily="34" charset="-127"/>
              </a:rPr>
              <a:t> 	┗ </a:t>
            </a:r>
            <a:r>
              <a:rPr lang="ko-KR" altLang="en-US" sz="2000" dirty="0">
                <a:latin typeface="에스코어 드림 5 Medium" panose="020B0503030302020204" pitchFamily="34" charset="-127"/>
                <a:ea typeface="에스코어 드림 5 Medium" panose="020B0503030302020204" pitchFamily="34" charset="-127"/>
              </a:rPr>
              <a:t>납부할 세액이 </a:t>
            </a:r>
            <a:r>
              <a:rPr lang="en-US" altLang="ko-KR" sz="2000" dirty="0">
                <a:latin typeface="에스코어 드림 5 Medium" panose="020B0503030302020204" pitchFamily="34" charset="-127"/>
                <a:ea typeface="에스코어 드림 5 Medium" panose="020B0503030302020204" pitchFamily="34" charset="-127"/>
              </a:rPr>
              <a:t>2</a:t>
            </a:r>
            <a:r>
              <a:rPr lang="ko-KR" altLang="en-US" sz="2000" dirty="0" err="1">
                <a:latin typeface="에스코어 드림 5 Medium" panose="020B0503030302020204" pitchFamily="34" charset="-127"/>
                <a:ea typeface="에스코어 드림 5 Medium" panose="020B0503030302020204" pitchFamily="34" charset="-127"/>
              </a:rPr>
              <a:t>천만원</a:t>
            </a:r>
            <a:r>
              <a:rPr lang="ko-KR" altLang="en-US" sz="2000" dirty="0">
                <a:latin typeface="에스코어 드림 5 Medium" panose="020B0503030302020204" pitchFamily="34" charset="-127"/>
                <a:ea typeface="에스코어 드림 5 Medium" panose="020B0503030302020204" pitchFamily="34" charset="-127"/>
              </a:rPr>
              <a:t> 초과하는 경우 ⇒</a:t>
            </a:r>
            <a:r>
              <a:rPr lang="en-US" altLang="ko-KR" sz="2000" dirty="0">
                <a:latin typeface="에스코어 드림 5 Medium" panose="020B0503030302020204" pitchFamily="34" charset="-127"/>
                <a:ea typeface="에스코어 드림 5 Medium" panose="020B0503030302020204" pitchFamily="34" charset="-127"/>
              </a:rPr>
              <a:t> 50%</a:t>
            </a:r>
            <a:r>
              <a:rPr lang="ko-KR" altLang="en-US" sz="2000" dirty="0">
                <a:latin typeface="에스코어 드림 5 Medium" panose="020B0503030302020204" pitchFamily="34" charset="-127"/>
                <a:ea typeface="에스코어 드림 5 Medium" panose="020B0503030302020204" pitchFamily="34" charset="-127"/>
              </a:rPr>
              <a:t>이하의 금액</a:t>
            </a:r>
            <a:endParaRPr lang="en-US" altLang="ko-KR" dirty="0">
              <a:latin typeface="에스코어 드림 5 Medium" panose="020B0503030302020204" pitchFamily="34" charset="-127"/>
              <a:ea typeface="에스코어 드림 5 Medium" panose="020B0503030302020204" pitchFamily="34" charset="-127"/>
            </a:endParaRPr>
          </a:p>
        </p:txBody>
      </p:sp>
      <p:grpSp>
        <p:nvGrpSpPr>
          <p:cNvPr id="16" name="그룹 15">
            <a:extLst>
              <a:ext uri="{FF2B5EF4-FFF2-40B4-BE49-F238E27FC236}">
                <a16:creationId xmlns:a16="http://schemas.microsoft.com/office/drawing/2014/main" xmlns="" id="{FB21F520-BDD2-4362-9B58-0B93118E7434}"/>
              </a:ext>
            </a:extLst>
          </p:cNvPr>
          <p:cNvGrpSpPr/>
          <p:nvPr/>
        </p:nvGrpSpPr>
        <p:grpSpPr>
          <a:xfrm>
            <a:off x="1491806" y="4858678"/>
            <a:ext cx="8200268" cy="894746"/>
            <a:chOff x="1491806" y="5064350"/>
            <a:chExt cx="8200268" cy="894746"/>
          </a:xfrm>
        </p:grpSpPr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xmlns="" id="{3F81EAA5-00C8-46D3-B59A-9E8EF2FE840A}"/>
                </a:ext>
              </a:extLst>
            </p:cNvPr>
            <p:cNvSpPr txBox="1"/>
            <p:nvPr/>
          </p:nvSpPr>
          <p:spPr>
            <a:xfrm>
              <a:off x="1491806" y="5064350"/>
              <a:ext cx="8200268" cy="87710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50000"/>
                </a:lnSpc>
                <a:buClr>
                  <a:srgbClr val="334457"/>
                </a:buClr>
              </a:pPr>
              <a:r>
                <a:rPr lang="en-US" altLang="ko-KR" dirty="0">
                  <a:solidFill>
                    <a:srgbClr val="C00000"/>
                  </a:solidFill>
                  <a:latin typeface="에스코어 드림 5 Medium" panose="020B0503030302020204" pitchFamily="34" charset="-127"/>
                  <a:ea typeface="에스코어 드림 5 Medium" panose="020B0503030302020204" pitchFamily="34" charset="-127"/>
                </a:rPr>
                <a:t>(</a:t>
              </a:r>
              <a:r>
                <a:rPr lang="ko-KR" altLang="en-US" dirty="0">
                  <a:solidFill>
                    <a:srgbClr val="C00000"/>
                  </a:solidFill>
                  <a:latin typeface="에스코어 드림 5 Medium" panose="020B0503030302020204" pitchFamily="34" charset="-127"/>
                  <a:ea typeface="에스코어 드림 5 Medium" panose="020B0503030302020204" pitchFamily="34" charset="-127"/>
                </a:rPr>
                <a:t>예시</a:t>
              </a:r>
              <a:r>
                <a:rPr lang="en-US" altLang="ko-KR" dirty="0">
                  <a:solidFill>
                    <a:srgbClr val="C00000"/>
                  </a:solidFill>
                  <a:latin typeface="에스코어 드림 5 Medium" panose="020B0503030302020204" pitchFamily="34" charset="-127"/>
                  <a:ea typeface="에스코어 드림 5 Medium" panose="020B0503030302020204" pitchFamily="34" charset="-127"/>
                </a:rPr>
                <a:t>)  </a:t>
              </a:r>
              <a:r>
                <a:rPr lang="ko-KR" altLang="en-US" dirty="0">
                  <a:solidFill>
                    <a:schemeClr val="accent5">
                      <a:lumMod val="75000"/>
                    </a:schemeClr>
                  </a:solidFill>
                  <a:latin typeface="에스코어 드림 5 Medium" panose="020B0503030302020204" pitchFamily="34" charset="-127"/>
                  <a:ea typeface="에스코어 드림 5 Medium" panose="020B0503030302020204" pitchFamily="34" charset="-127"/>
                </a:rPr>
                <a:t>납부할 세액이 </a:t>
              </a:r>
              <a:r>
                <a:rPr lang="en-US" altLang="ko-KR" dirty="0">
                  <a:solidFill>
                    <a:schemeClr val="accent5">
                      <a:lumMod val="75000"/>
                    </a:schemeClr>
                  </a:solidFill>
                  <a:latin typeface="에스코어 드림 5 Medium" panose="020B0503030302020204" pitchFamily="34" charset="-127"/>
                  <a:ea typeface="에스코어 드림 5 Medium" panose="020B0503030302020204" pitchFamily="34" charset="-127"/>
                </a:rPr>
                <a:t>1,500</a:t>
              </a:r>
              <a:r>
                <a:rPr lang="ko-KR" altLang="en-US" dirty="0">
                  <a:solidFill>
                    <a:schemeClr val="accent5">
                      <a:lumMod val="75000"/>
                    </a:schemeClr>
                  </a:solidFill>
                  <a:latin typeface="에스코어 드림 5 Medium" panose="020B0503030302020204" pitchFamily="34" charset="-127"/>
                  <a:ea typeface="에스코어 드림 5 Medium" panose="020B0503030302020204" pitchFamily="34" charset="-127"/>
                </a:rPr>
                <a:t>만원인 경우  </a:t>
              </a:r>
              <a:r>
                <a:rPr lang="ko-KR" altLang="en-US" dirty="0">
                  <a:latin typeface="에스코어 드림 5 Medium" panose="020B0503030302020204" pitchFamily="34" charset="-127"/>
                  <a:ea typeface="에스코어 드림 5 Medium" panose="020B0503030302020204" pitchFamily="34" charset="-127"/>
                </a:rPr>
                <a:t>분납할 수 있는 세액 </a:t>
              </a:r>
              <a:r>
                <a:rPr lang="en-US" altLang="ko-KR" dirty="0">
                  <a:latin typeface="에스코어 드림 5 Medium" panose="020B0503030302020204" pitchFamily="34" charset="-127"/>
                  <a:ea typeface="에스코어 드림 5 Medium" panose="020B0503030302020204" pitchFamily="34" charset="-127"/>
                </a:rPr>
                <a:t>500</a:t>
              </a:r>
              <a:r>
                <a:rPr lang="ko-KR" altLang="en-US" dirty="0">
                  <a:latin typeface="에스코어 드림 5 Medium" panose="020B0503030302020204" pitchFamily="34" charset="-127"/>
                  <a:ea typeface="에스코어 드림 5 Medium" panose="020B0503030302020204" pitchFamily="34" charset="-127"/>
                </a:rPr>
                <a:t>만원 이하</a:t>
              </a:r>
              <a:endParaRPr lang="en-US" altLang="ko-KR" dirty="0">
                <a:latin typeface="에스코어 드림 5 Medium" panose="020B0503030302020204" pitchFamily="34" charset="-127"/>
                <a:ea typeface="에스코어 드림 5 Medium" panose="020B0503030302020204" pitchFamily="34" charset="-127"/>
              </a:endParaRPr>
            </a:p>
            <a:p>
              <a:pPr>
                <a:lnSpc>
                  <a:spcPct val="150000"/>
                </a:lnSpc>
                <a:buClr>
                  <a:srgbClr val="334457"/>
                </a:buClr>
              </a:pPr>
              <a:r>
                <a:rPr lang="en-US" altLang="ko-KR" dirty="0">
                  <a:solidFill>
                    <a:srgbClr val="334457"/>
                  </a:solidFill>
                  <a:latin typeface="에스코어 드림 5 Medium" panose="020B0503030302020204" pitchFamily="34" charset="-127"/>
                  <a:ea typeface="에스코어 드림 5 Medium" panose="020B0503030302020204" pitchFamily="34" charset="-127"/>
                </a:rPr>
                <a:t>            </a:t>
              </a:r>
              <a:r>
                <a:rPr lang="ko-KR" altLang="en-US" dirty="0">
                  <a:solidFill>
                    <a:schemeClr val="accent5">
                      <a:lumMod val="75000"/>
                    </a:schemeClr>
                  </a:solidFill>
                  <a:latin typeface="에스코어 드림 5 Medium" panose="020B0503030302020204" pitchFamily="34" charset="-127"/>
                  <a:ea typeface="에스코어 드림 5 Medium" panose="020B0503030302020204" pitchFamily="34" charset="-127"/>
                </a:rPr>
                <a:t>납부할 세액이 </a:t>
              </a:r>
              <a:r>
                <a:rPr lang="en-US" altLang="ko-KR" dirty="0">
                  <a:solidFill>
                    <a:schemeClr val="accent5">
                      <a:lumMod val="75000"/>
                    </a:schemeClr>
                  </a:solidFill>
                  <a:latin typeface="에스코어 드림 5 Medium" panose="020B0503030302020204" pitchFamily="34" charset="-127"/>
                  <a:ea typeface="에스코어 드림 5 Medium" panose="020B0503030302020204" pitchFamily="34" charset="-127"/>
                </a:rPr>
                <a:t>3,000</a:t>
              </a:r>
              <a:r>
                <a:rPr lang="ko-KR" altLang="en-US" dirty="0">
                  <a:solidFill>
                    <a:schemeClr val="accent5">
                      <a:lumMod val="75000"/>
                    </a:schemeClr>
                  </a:solidFill>
                  <a:latin typeface="에스코어 드림 5 Medium" panose="020B0503030302020204" pitchFamily="34" charset="-127"/>
                  <a:ea typeface="에스코어 드림 5 Medium" panose="020B0503030302020204" pitchFamily="34" charset="-127"/>
                </a:rPr>
                <a:t>만원인 경우  </a:t>
              </a:r>
              <a:r>
                <a:rPr lang="ko-KR" altLang="en-US" dirty="0">
                  <a:latin typeface="에스코어 드림 5 Medium" panose="020B0503030302020204" pitchFamily="34" charset="-127"/>
                  <a:ea typeface="에스코어 드림 5 Medium" panose="020B0503030302020204" pitchFamily="34" charset="-127"/>
                </a:rPr>
                <a:t>분납할 수 있는 세액 </a:t>
              </a:r>
              <a:r>
                <a:rPr lang="en-US" altLang="ko-KR" dirty="0">
                  <a:latin typeface="에스코어 드림 5 Medium" panose="020B0503030302020204" pitchFamily="34" charset="-127"/>
                  <a:ea typeface="에스코어 드림 5 Medium" panose="020B0503030302020204" pitchFamily="34" charset="-127"/>
                </a:rPr>
                <a:t>1,500</a:t>
              </a:r>
              <a:r>
                <a:rPr lang="ko-KR" altLang="en-US" dirty="0">
                  <a:latin typeface="에스코어 드림 5 Medium" panose="020B0503030302020204" pitchFamily="34" charset="-127"/>
                  <a:ea typeface="에스코어 드림 5 Medium" panose="020B0503030302020204" pitchFamily="34" charset="-127"/>
                </a:rPr>
                <a:t>만원 이하</a:t>
              </a:r>
              <a:endParaRPr lang="en-US" altLang="ko-KR" sz="1600" dirty="0">
                <a:latin typeface="에스코어 드림 5 Medium" panose="020B0503030302020204" pitchFamily="34" charset="-127"/>
                <a:ea typeface="에스코어 드림 5 Medium" panose="020B0503030302020204" pitchFamily="34" charset="-127"/>
              </a:endParaRPr>
            </a:p>
          </p:txBody>
        </p:sp>
        <p:pic>
          <p:nvPicPr>
            <p:cNvPr id="19" name="그래픽 4">
              <a:extLst>
                <a:ext uri="{FF2B5EF4-FFF2-40B4-BE49-F238E27FC236}">
                  <a16:creationId xmlns:a16="http://schemas.microsoft.com/office/drawing/2014/main" xmlns="" id="{6336C2E7-A5D7-4834-A8C6-1A689FE0719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rcRect l="10188" t="9495" r="82698" b="82048"/>
            <a:stretch/>
          </p:blipFill>
          <p:spPr>
            <a:xfrm>
              <a:off x="1666519" y="5437585"/>
              <a:ext cx="438732" cy="521511"/>
            </a:xfrm>
            <a:prstGeom prst="rect">
              <a:avLst/>
            </a:prstGeom>
          </p:spPr>
        </p:pic>
      </p:grpSp>
      <p:grpSp>
        <p:nvGrpSpPr>
          <p:cNvPr id="21" name="그룹 20">
            <a:extLst>
              <a:ext uri="{FF2B5EF4-FFF2-40B4-BE49-F238E27FC236}">
                <a16:creationId xmlns:a16="http://schemas.microsoft.com/office/drawing/2014/main" xmlns="" id="{58B0C87D-524A-4CF3-9A06-5116FA8FFADA}"/>
              </a:ext>
            </a:extLst>
          </p:cNvPr>
          <p:cNvGrpSpPr/>
          <p:nvPr/>
        </p:nvGrpSpPr>
        <p:grpSpPr>
          <a:xfrm>
            <a:off x="3902079" y="880656"/>
            <a:ext cx="8083741" cy="786796"/>
            <a:chOff x="3902079" y="880656"/>
            <a:chExt cx="8083741" cy="786796"/>
          </a:xfrm>
        </p:grpSpPr>
        <p:grpSp>
          <p:nvGrpSpPr>
            <p:cNvPr id="22" name="Group 27">
              <a:extLst>
                <a:ext uri="{FF2B5EF4-FFF2-40B4-BE49-F238E27FC236}">
                  <a16:creationId xmlns:a16="http://schemas.microsoft.com/office/drawing/2014/main" xmlns="" id="{867F450B-20C8-4725-B206-264C77D8D8EE}"/>
                </a:ext>
              </a:extLst>
            </p:cNvPr>
            <p:cNvGrpSpPr/>
            <p:nvPr/>
          </p:nvGrpSpPr>
          <p:grpSpPr>
            <a:xfrm>
              <a:off x="3902079" y="885413"/>
              <a:ext cx="8083741" cy="782039"/>
              <a:chOff x="4598833" y="1838843"/>
              <a:chExt cx="6573143" cy="797616"/>
            </a:xfrm>
          </p:grpSpPr>
          <p:sp>
            <p:nvSpPr>
              <p:cNvPr id="24" name="Rectangle 28">
                <a:extLst>
                  <a:ext uri="{FF2B5EF4-FFF2-40B4-BE49-F238E27FC236}">
                    <a16:creationId xmlns:a16="http://schemas.microsoft.com/office/drawing/2014/main" xmlns="" id="{3F92AFB6-DB36-4C6B-A613-222008B19A08}"/>
                  </a:ext>
                </a:extLst>
              </p:cNvPr>
              <p:cNvSpPr/>
              <p:nvPr/>
            </p:nvSpPr>
            <p:spPr>
              <a:xfrm>
                <a:off x="4780729" y="2174794"/>
                <a:ext cx="6391247" cy="461665"/>
              </a:xfrm>
              <a:prstGeom prst="rect">
                <a:avLst/>
              </a:prstGeom>
              <a:solidFill>
                <a:schemeClr val="accent4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r>
                  <a:rPr lang="ko-KR" altLang="en-US" sz="2000" dirty="0">
                    <a:latin typeface="에스코어 드림 6 Bold" panose="020B0703030302020204" pitchFamily="34" charset="-127"/>
                    <a:ea typeface="에스코어 드림 6 Bold" panose="020B0703030302020204" pitchFamily="34" charset="-127"/>
                  </a:rPr>
                  <a:t>           </a:t>
                </a:r>
                <a:r>
                  <a:rPr lang="en-US" altLang="ko-KR" sz="2000" dirty="0">
                    <a:latin typeface="에스코어 드림 6 Bold" panose="020B0703030302020204" pitchFamily="34" charset="-127"/>
                    <a:ea typeface="에스코어 드림 6 Bold" panose="020B0703030302020204" pitchFamily="34" charset="-127"/>
                  </a:rPr>
                  <a:t>5.</a:t>
                </a:r>
                <a:r>
                  <a:rPr lang="ko-KR" altLang="en-US" sz="2000" dirty="0">
                    <a:latin typeface="에스코어 드림 6 Bold" panose="020B0703030302020204" pitchFamily="34" charset="-127"/>
                    <a:ea typeface="에스코어 드림 6 Bold" panose="020B0703030302020204" pitchFamily="34" charset="-127"/>
                  </a:rPr>
                  <a:t>분납기한</a:t>
                </a:r>
                <a:endParaRPr lang="en-US" sz="2000" dirty="0">
                  <a:latin typeface="에스코어 드림 6 Bold" panose="020B0703030302020204" pitchFamily="34" charset="-127"/>
                  <a:ea typeface="에스코어 드림 6 Bold" panose="020B0703030302020204" pitchFamily="34" charset="-127"/>
                </a:endParaRPr>
              </a:p>
            </p:txBody>
          </p:sp>
          <p:sp>
            <p:nvSpPr>
              <p:cNvPr id="26" name="Parallelogram 31">
                <a:extLst>
                  <a:ext uri="{FF2B5EF4-FFF2-40B4-BE49-F238E27FC236}">
                    <a16:creationId xmlns:a16="http://schemas.microsoft.com/office/drawing/2014/main" xmlns="" id="{7DCCE267-6790-40BB-854E-B73CB16C7088}"/>
                  </a:ext>
                </a:extLst>
              </p:cNvPr>
              <p:cNvSpPr/>
              <p:nvPr/>
            </p:nvSpPr>
            <p:spPr>
              <a:xfrm rot="5400000" flipH="1">
                <a:off x="4636437" y="1996338"/>
                <a:ext cx="777696" cy="489893"/>
              </a:xfrm>
              <a:prstGeom prst="parallelogram">
                <a:avLst>
                  <a:gd name="adj" fmla="val 55606"/>
                </a:avLst>
              </a:prstGeom>
              <a:solidFill>
                <a:schemeClr val="accent4">
                  <a:lumMod val="60000"/>
                  <a:lumOff val="4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9" name="Arrow: Pentagon 29">
                <a:extLst>
                  <a:ext uri="{FF2B5EF4-FFF2-40B4-BE49-F238E27FC236}">
                    <a16:creationId xmlns:a16="http://schemas.microsoft.com/office/drawing/2014/main" xmlns="" id="{C00CC81D-BD35-4A7D-8217-59CB67559F5F}"/>
                  </a:ext>
                </a:extLst>
              </p:cNvPr>
              <p:cNvSpPr/>
              <p:nvPr/>
            </p:nvSpPr>
            <p:spPr>
              <a:xfrm flipH="1">
                <a:off x="4598833" y="1838843"/>
                <a:ext cx="668642" cy="452912"/>
              </a:xfrm>
              <a:prstGeom prst="homePlate">
                <a:avLst>
                  <a:gd name="adj" fmla="val 43906"/>
                </a:avLst>
              </a:prstGeom>
              <a:solidFill>
                <a:schemeClr val="accent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xmlns="" id="{21A27364-0CF3-440D-8BE7-678B5ACEB03C}"/>
                </a:ext>
              </a:extLst>
            </p:cNvPr>
            <p:cNvSpPr txBox="1"/>
            <p:nvPr/>
          </p:nvSpPr>
          <p:spPr>
            <a:xfrm>
              <a:off x="4098255" y="880656"/>
              <a:ext cx="602478" cy="46166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ko-KR" sz="2400" b="1" dirty="0">
                  <a:solidFill>
                    <a:schemeClr val="bg1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  <a:cs typeface="Arial" pitchFamily="34" charset="0"/>
                </a:rPr>
                <a:t>Ⅰ</a:t>
              </a:r>
              <a:endParaRPr lang="ko-KR" altLang="en-US" sz="2400" b="1" dirty="0">
                <a:solidFill>
                  <a:schemeClr val="bg1"/>
                </a:solidFill>
                <a:cs typeface="Arial" pitchFamily="34" charset="0"/>
              </a:endParaRPr>
            </a:p>
          </p:txBody>
        </p:sp>
      </p:grpSp>
      <p:grpSp>
        <p:nvGrpSpPr>
          <p:cNvPr id="30" name="그룹 29">
            <a:extLst>
              <a:ext uri="{FF2B5EF4-FFF2-40B4-BE49-F238E27FC236}">
                <a16:creationId xmlns:a16="http://schemas.microsoft.com/office/drawing/2014/main" xmlns="" id="{F7286302-26A9-40CA-9FCD-FEA63B169CC7}"/>
              </a:ext>
            </a:extLst>
          </p:cNvPr>
          <p:cNvGrpSpPr/>
          <p:nvPr/>
        </p:nvGrpSpPr>
        <p:grpSpPr>
          <a:xfrm>
            <a:off x="3902079" y="871698"/>
            <a:ext cx="8092705" cy="812760"/>
            <a:chOff x="3902079" y="871698"/>
            <a:chExt cx="8092705" cy="812760"/>
          </a:xfrm>
        </p:grpSpPr>
        <p:grpSp>
          <p:nvGrpSpPr>
            <p:cNvPr id="31" name="Group 27">
              <a:extLst>
                <a:ext uri="{FF2B5EF4-FFF2-40B4-BE49-F238E27FC236}">
                  <a16:creationId xmlns:a16="http://schemas.microsoft.com/office/drawing/2014/main" xmlns="" id="{CB05BB93-CB0E-4BF9-869D-749A4155AEEC}"/>
                </a:ext>
              </a:extLst>
            </p:cNvPr>
            <p:cNvGrpSpPr/>
            <p:nvPr/>
          </p:nvGrpSpPr>
          <p:grpSpPr>
            <a:xfrm>
              <a:off x="3902079" y="871698"/>
              <a:ext cx="8083741" cy="795757"/>
              <a:chOff x="4598833" y="1824853"/>
              <a:chExt cx="6573143" cy="811606"/>
            </a:xfrm>
          </p:grpSpPr>
          <p:sp>
            <p:nvSpPr>
              <p:cNvPr id="33" name="Rectangle 28">
                <a:extLst>
                  <a:ext uri="{FF2B5EF4-FFF2-40B4-BE49-F238E27FC236}">
                    <a16:creationId xmlns:a16="http://schemas.microsoft.com/office/drawing/2014/main" xmlns="" id="{7F462D01-51E8-46C8-9FEF-664E932F6FC1}"/>
                  </a:ext>
                </a:extLst>
              </p:cNvPr>
              <p:cNvSpPr/>
              <p:nvPr/>
            </p:nvSpPr>
            <p:spPr>
              <a:xfrm>
                <a:off x="4780729" y="2174794"/>
                <a:ext cx="6391247" cy="461665"/>
              </a:xfrm>
              <a:prstGeom prst="rect">
                <a:avLst/>
              </a:prstGeom>
              <a:solidFill>
                <a:schemeClr val="accent4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r>
                  <a:rPr lang="ko-KR" altLang="en-US" sz="2000" dirty="0">
                    <a:latin typeface="에스코어 드림 6 Bold" panose="020B0703030302020204" pitchFamily="34" charset="-127"/>
                    <a:ea typeface="에스코어 드림 6 Bold" panose="020B0703030302020204" pitchFamily="34" charset="-127"/>
                  </a:rPr>
                  <a:t>           분납기한</a:t>
                </a:r>
                <a:endParaRPr lang="en-US" sz="2000" dirty="0">
                  <a:latin typeface="에스코어 드림 6 Bold" panose="020B0703030302020204" pitchFamily="34" charset="-127"/>
                  <a:ea typeface="에스코어 드림 6 Bold" panose="020B0703030302020204" pitchFamily="34" charset="-127"/>
                </a:endParaRPr>
              </a:p>
            </p:txBody>
          </p:sp>
          <p:sp>
            <p:nvSpPr>
              <p:cNvPr id="34" name="Parallelogram 31">
                <a:extLst>
                  <a:ext uri="{FF2B5EF4-FFF2-40B4-BE49-F238E27FC236}">
                    <a16:creationId xmlns:a16="http://schemas.microsoft.com/office/drawing/2014/main" xmlns="" id="{5E1A03A6-EEDC-4E98-9668-D9046CF37090}"/>
                  </a:ext>
                </a:extLst>
              </p:cNvPr>
              <p:cNvSpPr/>
              <p:nvPr/>
            </p:nvSpPr>
            <p:spPr>
              <a:xfrm rot="5400000" flipH="1">
                <a:off x="4636437" y="1996338"/>
                <a:ext cx="777696" cy="489893"/>
              </a:xfrm>
              <a:prstGeom prst="parallelogram">
                <a:avLst>
                  <a:gd name="adj" fmla="val 55606"/>
                </a:avLst>
              </a:prstGeom>
              <a:solidFill>
                <a:schemeClr val="accent4">
                  <a:lumMod val="60000"/>
                  <a:lumOff val="4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5" name="Arrow: Pentagon 29">
                <a:extLst>
                  <a:ext uri="{FF2B5EF4-FFF2-40B4-BE49-F238E27FC236}">
                    <a16:creationId xmlns:a16="http://schemas.microsoft.com/office/drawing/2014/main" xmlns="" id="{4B97320D-A192-4290-B97C-324F24256BA8}"/>
                  </a:ext>
                </a:extLst>
              </p:cNvPr>
              <p:cNvSpPr/>
              <p:nvPr/>
            </p:nvSpPr>
            <p:spPr>
              <a:xfrm flipH="1">
                <a:off x="4598833" y="1838843"/>
                <a:ext cx="668642" cy="452912"/>
              </a:xfrm>
              <a:prstGeom prst="homePlate">
                <a:avLst>
                  <a:gd name="adj" fmla="val 43906"/>
                </a:avLst>
              </a:prstGeom>
              <a:solidFill>
                <a:schemeClr val="accent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36" name="TextBox 35">
                <a:extLst>
                  <a:ext uri="{FF2B5EF4-FFF2-40B4-BE49-F238E27FC236}">
                    <a16:creationId xmlns:a16="http://schemas.microsoft.com/office/drawing/2014/main" xmlns="" id="{3E2BABB1-15EF-4CAB-8AEE-439A6E28F147}"/>
                  </a:ext>
                </a:extLst>
              </p:cNvPr>
              <p:cNvSpPr txBox="1"/>
              <p:nvPr/>
            </p:nvSpPr>
            <p:spPr>
              <a:xfrm>
                <a:off x="4758354" y="1824853"/>
                <a:ext cx="489894" cy="47086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altLang="ko-KR" sz="2400" b="1" dirty="0">
                    <a:solidFill>
                      <a:schemeClr val="bg1"/>
                    </a:solidFill>
                    <a:latin typeface="맑은 고딕" panose="020B0503020000020004" pitchFamily="50" charset="-127"/>
                    <a:ea typeface="맑은 고딕" panose="020B0503020000020004" pitchFamily="50" charset="-127"/>
                    <a:cs typeface="Arial" pitchFamily="34" charset="0"/>
                  </a:rPr>
                  <a:t>Ⅰ</a:t>
                </a:r>
                <a:endParaRPr lang="ko-KR" altLang="en-US" sz="2400" b="1" dirty="0">
                  <a:solidFill>
                    <a:schemeClr val="bg1"/>
                  </a:solidFill>
                  <a:cs typeface="Arial" pitchFamily="34" charset="0"/>
                </a:endParaRPr>
              </a:p>
            </p:txBody>
          </p:sp>
        </p:grpSp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xmlns="" id="{726B2E3F-EA49-46BA-A858-04FD61F71E22}"/>
                </a:ext>
              </a:extLst>
            </p:cNvPr>
            <p:cNvSpPr txBox="1"/>
            <p:nvPr/>
          </p:nvSpPr>
          <p:spPr>
            <a:xfrm>
              <a:off x="10863435" y="1407459"/>
              <a:ext cx="1131349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ko-KR" altLang="en-US" sz="1200" dirty="0">
                  <a:solidFill>
                    <a:schemeClr val="bg1"/>
                  </a:solidFill>
                  <a:latin typeface="에스코어 드림 6 Bold" panose="020B0703030302020204" pitchFamily="34" charset="-127"/>
                  <a:ea typeface="에스코어 드림 6 Bold" panose="020B0703030302020204" pitchFamily="34" charset="-127"/>
                </a:rPr>
                <a:t>신고납부안내</a:t>
              </a:r>
              <a:endParaRPr lang="ko-KR" altLang="en-US" dirty="0">
                <a:solidFill>
                  <a:schemeClr val="bg1"/>
                </a:solidFill>
                <a:latin typeface="에스코어 드림 6 Bold" panose="020B0703030302020204" pitchFamily="34" charset="-127"/>
                <a:ea typeface="에스코어 드림 6 Bold" panose="020B0703030302020204" pitchFamily="34" charset="-127"/>
              </a:endParaRPr>
            </a:p>
          </p:txBody>
        </p:sp>
      </p:grpSp>
      <p:grpSp>
        <p:nvGrpSpPr>
          <p:cNvPr id="37" name="그룹 36">
            <a:extLst>
              <a:ext uri="{FF2B5EF4-FFF2-40B4-BE49-F238E27FC236}">
                <a16:creationId xmlns:a16="http://schemas.microsoft.com/office/drawing/2014/main" xmlns="" id="{D0EB256D-8295-41D6-A0EF-BAD59ECA945D}"/>
              </a:ext>
            </a:extLst>
          </p:cNvPr>
          <p:cNvGrpSpPr/>
          <p:nvPr/>
        </p:nvGrpSpPr>
        <p:grpSpPr>
          <a:xfrm>
            <a:off x="2608311" y="885415"/>
            <a:ext cx="2125067" cy="444066"/>
            <a:chOff x="2608311" y="885415"/>
            <a:chExt cx="2125067" cy="444066"/>
          </a:xfrm>
        </p:grpSpPr>
        <p:sp>
          <p:nvSpPr>
            <p:cNvPr id="38" name="Arrow: Pentagon 29">
              <a:extLst>
                <a:ext uri="{FF2B5EF4-FFF2-40B4-BE49-F238E27FC236}">
                  <a16:creationId xmlns:a16="http://schemas.microsoft.com/office/drawing/2014/main" xmlns="" id="{22A1C1F7-F9A9-4F7E-93FD-2EAC7B7B7020}"/>
                </a:ext>
              </a:extLst>
            </p:cNvPr>
            <p:cNvSpPr/>
            <p:nvPr/>
          </p:nvSpPr>
          <p:spPr>
            <a:xfrm flipH="1">
              <a:off x="2608311" y="885415"/>
              <a:ext cx="2125067" cy="444066"/>
            </a:xfrm>
            <a:prstGeom prst="homePlate">
              <a:avLst>
                <a:gd name="adj" fmla="val 43906"/>
              </a:avLst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9" name="TextBox 38">
              <a:extLst>
                <a:ext uri="{FF2B5EF4-FFF2-40B4-BE49-F238E27FC236}">
                  <a16:creationId xmlns:a16="http://schemas.microsoft.com/office/drawing/2014/main" xmlns="" id="{9C0A38CC-1D99-40B7-91F8-0BBC4F8387C1}"/>
                </a:ext>
              </a:extLst>
            </p:cNvPr>
            <p:cNvSpPr txBox="1"/>
            <p:nvPr/>
          </p:nvSpPr>
          <p:spPr>
            <a:xfrm>
              <a:off x="2706150" y="922032"/>
              <a:ext cx="1964449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ko-KR" b="1" dirty="0">
                  <a:solidFill>
                    <a:schemeClr val="bg1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  <a:cs typeface="Arial" pitchFamily="34" charset="0"/>
                </a:rPr>
                <a:t>Ⅰ. </a:t>
              </a:r>
              <a:r>
                <a:rPr lang="ko-KR" altLang="en-US" b="1" dirty="0">
                  <a:solidFill>
                    <a:schemeClr val="bg1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  <a:cs typeface="Arial" pitchFamily="34" charset="0"/>
                </a:rPr>
                <a:t>신고지원방향</a:t>
              </a:r>
              <a:endParaRPr lang="ko-KR" altLang="en-US" b="1" dirty="0">
                <a:solidFill>
                  <a:schemeClr val="bg1"/>
                </a:solidFill>
                <a:cs typeface="Arial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2494774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그림 8">
            <a:extLst>
              <a:ext uri="{FF2B5EF4-FFF2-40B4-BE49-F238E27FC236}">
                <a16:creationId xmlns:a16="http://schemas.microsoft.com/office/drawing/2014/main" xmlns="" id="{3B1A5D79-5902-41C8-BAED-76B0149ED52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848" b="16848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3" name="사각형: 둥근 모서리 12">
            <a:extLst>
              <a:ext uri="{FF2B5EF4-FFF2-40B4-BE49-F238E27FC236}">
                <a16:creationId xmlns:a16="http://schemas.microsoft.com/office/drawing/2014/main" xmlns="" id="{B0AAEF71-D79C-4536-A1D5-3BE6B62106F3}"/>
              </a:ext>
            </a:extLst>
          </p:cNvPr>
          <p:cNvSpPr/>
          <p:nvPr/>
        </p:nvSpPr>
        <p:spPr>
          <a:xfrm>
            <a:off x="209886" y="663388"/>
            <a:ext cx="11788030" cy="5796236"/>
          </a:xfrm>
          <a:prstGeom prst="roundRect">
            <a:avLst>
              <a:gd name="adj" fmla="val 3684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dirty="0">
                <a:solidFill>
                  <a:srgbClr val="0A1834"/>
                </a:solidFill>
              </a:rPr>
              <a:t>		</a:t>
            </a:r>
          </a:p>
          <a:p>
            <a:pPr algn="ctr"/>
            <a:r>
              <a:rPr lang="en-US" altLang="ko-KR" dirty="0">
                <a:solidFill>
                  <a:srgbClr val="0A1834"/>
                </a:solidFill>
              </a:rPr>
              <a:t>							</a:t>
            </a:r>
            <a:endParaRPr lang="ko-KR" altLang="en-US" dirty="0">
              <a:solidFill>
                <a:srgbClr val="0A1834"/>
              </a:solidFill>
            </a:endParaRPr>
          </a:p>
        </p:txBody>
      </p:sp>
      <p:pic>
        <p:nvPicPr>
          <p:cNvPr id="4" name="그림 3">
            <a:extLst>
              <a:ext uri="{FF2B5EF4-FFF2-40B4-BE49-F238E27FC236}">
                <a16:creationId xmlns:a16="http://schemas.microsoft.com/office/drawing/2014/main" xmlns="" id="{C9BCA64D-037A-49F7-A300-3CB2DC9B6C0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212245" y="0"/>
            <a:ext cx="1785671" cy="552517"/>
          </a:xfrm>
          <a:prstGeom prst="rect">
            <a:avLst/>
          </a:prstGeom>
        </p:spPr>
      </p:pic>
      <p:pic>
        <p:nvPicPr>
          <p:cNvPr id="14" name="그림 13">
            <a:extLst>
              <a:ext uri="{FF2B5EF4-FFF2-40B4-BE49-F238E27FC236}">
                <a16:creationId xmlns:a16="http://schemas.microsoft.com/office/drawing/2014/main" xmlns="" id="{0D9592AB-2BA6-4E77-9EDF-C43A691759C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07896" y="6459624"/>
            <a:ext cx="1525434" cy="355996"/>
          </a:xfrm>
          <a:prstGeom prst="rect">
            <a:avLst/>
          </a:prstGeom>
        </p:spPr>
      </p:pic>
      <p:sp>
        <p:nvSpPr>
          <p:cNvPr id="37" name="TextBox 36">
            <a:extLst>
              <a:ext uri="{FF2B5EF4-FFF2-40B4-BE49-F238E27FC236}">
                <a16:creationId xmlns:a16="http://schemas.microsoft.com/office/drawing/2014/main" xmlns="" id="{3A8C9166-5D9C-4CD9-9582-0B9841FC481C}"/>
              </a:ext>
            </a:extLst>
          </p:cNvPr>
          <p:cNvSpPr txBox="1"/>
          <p:nvPr/>
        </p:nvSpPr>
        <p:spPr>
          <a:xfrm>
            <a:off x="10879671" y="1407459"/>
            <a:ext cx="150582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1200" dirty="0">
                <a:solidFill>
                  <a:schemeClr val="bg1"/>
                </a:solidFill>
                <a:latin typeface="에스코어 드림 6 Bold" panose="020B0703030302020204" pitchFamily="34" charset="-127"/>
                <a:ea typeface="에스코어 드림 6 Bold" panose="020B0703030302020204" pitchFamily="34" charset="-127"/>
              </a:rPr>
              <a:t>세정지원 방안</a:t>
            </a:r>
            <a:endParaRPr lang="ko-KR" altLang="en-US" dirty="0">
              <a:solidFill>
                <a:schemeClr val="bg1"/>
              </a:solidFill>
              <a:latin typeface="에스코어 드림 6 Bold" panose="020B0703030302020204" pitchFamily="34" charset="-127"/>
              <a:ea typeface="에스코어 드림 6 Bold" panose="020B0703030302020204" pitchFamily="34" charset="-127"/>
            </a:endParaRPr>
          </a:p>
        </p:txBody>
      </p:sp>
      <p:grpSp>
        <p:nvGrpSpPr>
          <p:cNvPr id="80" name="그룹 79">
            <a:extLst>
              <a:ext uri="{FF2B5EF4-FFF2-40B4-BE49-F238E27FC236}">
                <a16:creationId xmlns:a16="http://schemas.microsoft.com/office/drawing/2014/main" xmlns="" id="{F11AF6BA-C012-4C15-ADE7-319A35B9B795}"/>
              </a:ext>
            </a:extLst>
          </p:cNvPr>
          <p:cNvGrpSpPr/>
          <p:nvPr/>
        </p:nvGrpSpPr>
        <p:grpSpPr>
          <a:xfrm>
            <a:off x="2159252" y="812975"/>
            <a:ext cx="9826567" cy="795757"/>
            <a:chOff x="2159252" y="871698"/>
            <a:chExt cx="9826567" cy="795757"/>
          </a:xfrm>
        </p:grpSpPr>
        <p:grpSp>
          <p:nvGrpSpPr>
            <p:cNvPr id="82" name="Group 27">
              <a:extLst>
                <a:ext uri="{FF2B5EF4-FFF2-40B4-BE49-F238E27FC236}">
                  <a16:creationId xmlns:a16="http://schemas.microsoft.com/office/drawing/2014/main" xmlns="" id="{6860AD1B-AFBB-454C-85E4-95DB6CE39FBE}"/>
                </a:ext>
              </a:extLst>
            </p:cNvPr>
            <p:cNvGrpSpPr/>
            <p:nvPr/>
          </p:nvGrpSpPr>
          <p:grpSpPr>
            <a:xfrm>
              <a:off x="3910467" y="871698"/>
              <a:ext cx="8075352" cy="795757"/>
              <a:chOff x="4605654" y="1824853"/>
              <a:chExt cx="6566322" cy="811606"/>
            </a:xfrm>
          </p:grpSpPr>
          <p:sp>
            <p:nvSpPr>
              <p:cNvPr id="86" name="Rectangle 28">
                <a:extLst>
                  <a:ext uri="{FF2B5EF4-FFF2-40B4-BE49-F238E27FC236}">
                    <a16:creationId xmlns:a16="http://schemas.microsoft.com/office/drawing/2014/main" xmlns="" id="{C14A02B2-ED7D-4653-976E-3D463CFE6ED3}"/>
                  </a:ext>
                </a:extLst>
              </p:cNvPr>
              <p:cNvSpPr/>
              <p:nvPr/>
            </p:nvSpPr>
            <p:spPr>
              <a:xfrm>
                <a:off x="4780729" y="2174794"/>
                <a:ext cx="6391247" cy="461665"/>
              </a:xfrm>
              <a:prstGeom prst="rect">
                <a:avLst/>
              </a:prstGeom>
              <a:solidFill>
                <a:srgbClr val="7C7C7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r>
                  <a:rPr lang="ko-KR" altLang="en-US" sz="2000" dirty="0">
                    <a:latin typeface="에스코어 드림 6 Bold" panose="020B0703030302020204" pitchFamily="34" charset="-127"/>
                    <a:ea typeface="에스코어 드림 6 Bold" panose="020B0703030302020204" pitchFamily="34" charset="-127"/>
                  </a:rPr>
                  <a:t>           </a:t>
                </a:r>
                <a:r>
                  <a:rPr lang="ko-KR" altLang="en-US" sz="2000" dirty="0" err="1">
                    <a:latin typeface="에스코어 드림 6 Bold" panose="020B0703030302020204" pitchFamily="34" charset="-127"/>
                    <a:ea typeface="에스코어 드림 6 Bold" panose="020B0703030302020204" pitchFamily="34" charset="-127"/>
                  </a:rPr>
                  <a:t>인플루언서</a:t>
                </a:r>
                <a:r>
                  <a:rPr lang="ko-KR" altLang="en-US" sz="2000" dirty="0">
                    <a:latin typeface="에스코어 드림 6 Bold" panose="020B0703030302020204" pitchFamily="34" charset="-127"/>
                    <a:ea typeface="에스코어 드림 6 Bold" panose="020B0703030302020204" pitchFamily="34" charset="-127"/>
                  </a:rPr>
                  <a:t> 현금매출 누락 등</a:t>
                </a:r>
                <a:endParaRPr lang="en-US" sz="2000" dirty="0">
                  <a:latin typeface="에스코어 드림 6 Bold" panose="020B0703030302020204" pitchFamily="34" charset="-127"/>
                  <a:ea typeface="에스코어 드림 6 Bold" panose="020B0703030302020204" pitchFamily="34" charset="-127"/>
                </a:endParaRPr>
              </a:p>
            </p:txBody>
          </p:sp>
          <p:sp>
            <p:nvSpPr>
              <p:cNvPr id="87" name="Parallelogram 31">
                <a:extLst>
                  <a:ext uri="{FF2B5EF4-FFF2-40B4-BE49-F238E27FC236}">
                    <a16:creationId xmlns:a16="http://schemas.microsoft.com/office/drawing/2014/main" xmlns="" id="{83B26E31-76B3-40FC-9726-ED67ED594041}"/>
                  </a:ext>
                </a:extLst>
              </p:cNvPr>
              <p:cNvSpPr/>
              <p:nvPr/>
            </p:nvSpPr>
            <p:spPr>
              <a:xfrm rot="5400000" flipH="1">
                <a:off x="4636437" y="1996338"/>
                <a:ext cx="777696" cy="489893"/>
              </a:xfrm>
              <a:prstGeom prst="parallelogram">
                <a:avLst>
                  <a:gd name="adj" fmla="val 55606"/>
                </a:avLst>
              </a:prstGeom>
              <a:solidFill>
                <a:srgbClr val="C9C9C9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8" name="Arrow: Pentagon 29">
                <a:extLst>
                  <a:ext uri="{FF2B5EF4-FFF2-40B4-BE49-F238E27FC236}">
                    <a16:creationId xmlns:a16="http://schemas.microsoft.com/office/drawing/2014/main" xmlns="" id="{0F4D7DB0-C2FF-45CA-84D4-790B40D8175D}"/>
                  </a:ext>
                </a:extLst>
              </p:cNvPr>
              <p:cNvSpPr/>
              <p:nvPr/>
            </p:nvSpPr>
            <p:spPr>
              <a:xfrm flipH="1">
                <a:off x="4605654" y="1838843"/>
                <a:ext cx="668642" cy="452912"/>
              </a:xfrm>
              <a:prstGeom prst="homePlate">
                <a:avLst>
                  <a:gd name="adj" fmla="val 43906"/>
                </a:avLst>
              </a:prstGeom>
              <a:solidFill>
                <a:schemeClr val="accent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89" name="TextBox 88">
                <a:extLst>
                  <a:ext uri="{FF2B5EF4-FFF2-40B4-BE49-F238E27FC236}">
                    <a16:creationId xmlns:a16="http://schemas.microsoft.com/office/drawing/2014/main" xmlns="" id="{DC757DF6-89C8-471B-A4D9-8BC5E7B7A466}"/>
                  </a:ext>
                </a:extLst>
              </p:cNvPr>
              <p:cNvSpPr txBox="1"/>
              <p:nvPr/>
            </p:nvSpPr>
            <p:spPr>
              <a:xfrm>
                <a:off x="4758354" y="1824853"/>
                <a:ext cx="489894" cy="47086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altLang="ko-KR" sz="2400" b="1" dirty="0">
                    <a:solidFill>
                      <a:schemeClr val="bg1"/>
                    </a:solidFill>
                    <a:latin typeface="맑은 고딕" panose="020B0503020000020004" pitchFamily="50" charset="-127"/>
                    <a:ea typeface="맑은 고딕" panose="020B0503020000020004" pitchFamily="50" charset="-127"/>
                    <a:cs typeface="Arial" pitchFamily="34" charset="0"/>
                  </a:rPr>
                  <a:t>Ⅰ</a:t>
                </a:r>
                <a:endParaRPr lang="ko-KR" altLang="en-US" sz="2400" b="1" dirty="0">
                  <a:solidFill>
                    <a:schemeClr val="bg1"/>
                  </a:solidFill>
                  <a:cs typeface="Arial" pitchFamily="34" charset="0"/>
                </a:endParaRPr>
              </a:p>
            </p:txBody>
          </p:sp>
        </p:grpSp>
        <p:grpSp>
          <p:nvGrpSpPr>
            <p:cNvPr id="83" name="그룹 82">
              <a:extLst>
                <a:ext uri="{FF2B5EF4-FFF2-40B4-BE49-F238E27FC236}">
                  <a16:creationId xmlns:a16="http://schemas.microsoft.com/office/drawing/2014/main" xmlns="" id="{3E33EC9A-3945-4B8A-BF12-D07B46AF2615}"/>
                </a:ext>
              </a:extLst>
            </p:cNvPr>
            <p:cNvGrpSpPr/>
            <p:nvPr/>
          </p:nvGrpSpPr>
          <p:grpSpPr>
            <a:xfrm>
              <a:off x="2159252" y="885415"/>
              <a:ext cx="2571331" cy="444066"/>
              <a:chOff x="2159252" y="885415"/>
              <a:chExt cx="2571331" cy="444066"/>
            </a:xfrm>
          </p:grpSpPr>
          <p:sp>
            <p:nvSpPr>
              <p:cNvPr id="84" name="Arrow: Pentagon 29">
                <a:extLst>
                  <a:ext uri="{FF2B5EF4-FFF2-40B4-BE49-F238E27FC236}">
                    <a16:creationId xmlns:a16="http://schemas.microsoft.com/office/drawing/2014/main" xmlns="" id="{FE6691BF-DB78-4786-958F-06BF48756ACB}"/>
                  </a:ext>
                </a:extLst>
              </p:cNvPr>
              <p:cNvSpPr/>
              <p:nvPr/>
            </p:nvSpPr>
            <p:spPr>
              <a:xfrm flipH="1">
                <a:off x="2159252" y="885415"/>
                <a:ext cx="2571331" cy="444066"/>
              </a:xfrm>
              <a:prstGeom prst="homePlate">
                <a:avLst>
                  <a:gd name="adj" fmla="val 43906"/>
                </a:avLst>
              </a:prstGeom>
              <a:solidFill>
                <a:srgbClr val="A5A5A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85" name="TextBox 84">
                <a:extLst>
                  <a:ext uri="{FF2B5EF4-FFF2-40B4-BE49-F238E27FC236}">
                    <a16:creationId xmlns:a16="http://schemas.microsoft.com/office/drawing/2014/main" xmlns="" id="{B2F03029-1759-43EA-A6E0-767736B86758}"/>
                  </a:ext>
                </a:extLst>
              </p:cNvPr>
              <p:cNvSpPr txBox="1"/>
              <p:nvPr/>
            </p:nvSpPr>
            <p:spPr>
              <a:xfrm>
                <a:off x="2416029" y="922032"/>
                <a:ext cx="2162291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altLang="ko-KR" b="1" dirty="0">
                    <a:solidFill>
                      <a:schemeClr val="bg1"/>
                    </a:solidFill>
                    <a:latin typeface="맑은 고딕" panose="020B0503020000020004" pitchFamily="50" charset="-127"/>
                    <a:ea typeface="맑은 고딕" panose="020B0503020000020004" pitchFamily="50" charset="-127"/>
                    <a:cs typeface="Arial" pitchFamily="34" charset="0"/>
                  </a:rPr>
                  <a:t>Ⅲ</a:t>
                </a:r>
                <a:r>
                  <a:rPr lang="en-US" altLang="ko-KR" b="1">
                    <a:solidFill>
                      <a:schemeClr val="bg1"/>
                    </a:solidFill>
                    <a:latin typeface="맑은 고딕" panose="020B0503020000020004" pitchFamily="50" charset="-127"/>
                    <a:ea typeface="맑은 고딕" panose="020B0503020000020004" pitchFamily="50" charset="-127"/>
                    <a:cs typeface="Arial" pitchFamily="34" charset="0"/>
                  </a:rPr>
                  <a:t>. </a:t>
                </a:r>
                <a:r>
                  <a:rPr lang="ko-KR" altLang="en-US" b="1" dirty="0">
                    <a:solidFill>
                      <a:schemeClr val="bg1"/>
                    </a:solidFill>
                    <a:latin typeface="맑은 고딕" panose="020B0503020000020004" pitchFamily="50" charset="-127"/>
                    <a:ea typeface="맑은 고딕" panose="020B0503020000020004" pitchFamily="50" charset="-127"/>
                    <a:cs typeface="Arial" pitchFamily="34" charset="0"/>
                  </a:rPr>
                  <a:t>조사사례</a:t>
                </a:r>
                <a:endParaRPr lang="ko-KR" altLang="en-US" b="1" dirty="0">
                  <a:solidFill>
                    <a:schemeClr val="bg1"/>
                  </a:solidFill>
                  <a:cs typeface="Arial" pitchFamily="34" charset="0"/>
                </a:endParaRPr>
              </a:p>
            </p:txBody>
          </p:sp>
        </p:grpSp>
      </p:grpSp>
      <p:sp>
        <p:nvSpPr>
          <p:cNvPr id="18" name="TextBox 17">
            <a:extLst>
              <a:ext uri="{FF2B5EF4-FFF2-40B4-BE49-F238E27FC236}">
                <a16:creationId xmlns:a16="http://schemas.microsoft.com/office/drawing/2014/main" xmlns="" id="{3FBFF05F-0E12-4E6B-8242-3217C2D5D59B}"/>
              </a:ext>
            </a:extLst>
          </p:cNvPr>
          <p:cNvSpPr txBox="1"/>
          <p:nvPr/>
        </p:nvSpPr>
        <p:spPr>
          <a:xfrm>
            <a:off x="0" y="1690398"/>
            <a:ext cx="1218216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ko-KR" altLang="en-US" sz="2400" dirty="0" err="1">
                <a:solidFill>
                  <a:prstClr val="black">
                    <a:lumMod val="75000"/>
                    <a:lumOff val="25000"/>
                  </a:prstClr>
                </a:solidFill>
                <a:latin typeface="Rix모던고딕 B" panose="02020603020101020101" pitchFamily="18" charset="-127"/>
                <a:ea typeface="Rix모던고딕 B" panose="02020603020101020101" pitchFamily="18" charset="-127"/>
              </a:rPr>
              <a:t>인플루언서</a:t>
            </a:r>
            <a:r>
              <a:rPr lang="ko-KR" altLang="en-US" sz="2400" dirty="0">
                <a:solidFill>
                  <a:prstClr val="black">
                    <a:lumMod val="75000"/>
                    <a:lumOff val="25000"/>
                  </a:prstClr>
                </a:solidFill>
                <a:latin typeface="Rix모던고딕 B" panose="02020603020101020101" pitchFamily="18" charset="-127"/>
                <a:ea typeface="Rix모던고딕 B" panose="02020603020101020101" pitchFamily="18" charset="-127"/>
              </a:rPr>
              <a:t> ○○○는</a:t>
            </a:r>
            <a:r>
              <a:rPr lang="ko-KR" altLang="en-US" sz="2400" dirty="0">
                <a:solidFill>
                  <a:srgbClr val="FFC000"/>
                </a:solidFill>
                <a:latin typeface="Rix모던고딕 B" panose="02020603020101020101" pitchFamily="18" charset="-127"/>
                <a:ea typeface="Rix모던고딕 B" panose="02020603020101020101" pitchFamily="18" charset="-127"/>
              </a:rPr>
              <a:t> </a:t>
            </a:r>
            <a:r>
              <a:rPr lang="ko-KR" altLang="en-US" sz="2400" dirty="0">
                <a:solidFill>
                  <a:prstClr val="black">
                    <a:lumMod val="75000"/>
                    <a:lumOff val="25000"/>
                  </a:prstClr>
                </a:solidFill>
                <a:latin typeface="Rix모던고딕 B" panose="02020603020101020101" pitchFamily="18" charset="-127"/>
                <a:ea typeface="Rix모던고딕 B" panose="02020603020101020101" pitchFamily="18" charset="-127"/>
              </a:rPr>
              <a:t>한정판매 인기의류를 판매하면서</a:t>
            </a:r>
            <a:r>
              <a:rPr lang="ko-KR" altLang="en-US" sz="2400" dirty="0">
                <a:solidFill>
                  <a:srgbClr val="FFC000"/>
                </a:solidFill>
                <a:latin typeface="Rix모던고딕 B" panose="02020603020101020101" pitchFamily="18" charset="-127"/>
                <a:ea typeface="Rix모던고딕 B" panose="02020603020101020101" pitchFamily="18" charset="-127"/>
              </a:rPr>
              <a:t> 계좌이체</a:t>
            </a:r>
            <a:r>
              <a:rPr lang="ko-KR" altLang="en-US" sz="2400" dirty="0">
                <a:solidFill>
                  <a:prstClr val="black">
                    <a:lumMod val="75000"/>
                    <a:lumOff val="25000"/>
                  </a:prstClr>
                </a:solidFill>
                <a:latin typeface="Rix모던고딕 B" panose="02020603020101020101" pitchFamily="18" charset="-127"/>
                <a:ea typeface="Rix모던고딕 B" panose="02020603020101020101" pitchFamily="18" charset="-127"/>
              </a:rPr>
              <a:t>를</a:t>
            </a:r>
            <a:r>
              <a:rPr lang="ko-KR" altLang="en-US" sz="2400" dirty="0">
                <a:solidFill>
                  <a:srgbClr val="FFC000"/>
                </a:solidFill>
                <a:latin typeface="Rix모던고딕 B" panose="02020603020101020101" pitchFamily="18" charset="-127"/>
                <a:ea typeface="Rix모던고딕 B" panose="02020603020101020101" pitchFamily="18" charset="-127"/>
              </a:rPr>
              <a:t> 유도</a:t>
            </a:r>
            <a:r>
              <a:rPr lang="ko-KR" altLang="en-US" sz="2400" dirty="0">
                <a:solidFill>
                  <a:prstClr val="black">
                    <a:lumMod val="75000"/>
                    <a:lumOff val="25000"/>
                  </a:prstClr>
                </a:solidFill>
                <a:latin typeface="Rix모던고딕 B" panose="02020603020101020101" pitchFamily="18" charset="-127"/>
                <a:ea typeface="Rix모던고딕 B" panose="02020603020101020101" pitchFamily="18" charset="-127"/>
              </a:rPr>
              <a:t>하여</a:t>
            </a:r>
            <a:r>
              <a:rPr lang="ko-KR" altLang="en-US" sz="2400" dirty="0">
                <a:solidFill>
                  <a:srgbClr val="FFC000"/>
                </a:solidFill>
                <a:latin typeface="Rix모던고딕 B" panose="02020603020101020101" pitchFamily="18" charset="-127"/>
                <a:ea typeface="Rix모던고딕 B" panose="02020603020101020101" pitchFamily="18" charset="-127"/>
              </a:rPr>
              <a:t> </a:t>
            </a:r>
            <a:endParaRPr lang="en-US" altLang="ko-KR" sz="2400" dirty="0">
              <a:solidFill>
                <a:srgbClr val="FFC000"/>
              </a:solidFill>
              <a:latin typeface="Rix모던고딕 B" panose="02020603020101020101" pitchFamily="18" charset="-127"/>
              <a:ea typeface="Rix모던고딕 B" panose="02020603020101020101" pitchFamily="18" charset="-127"/>
            </a:endParaRPr>
          </a:p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ko-KR" altLang="en-US" sz="2400" dirty="0">
                <a:solidFill>
                  <a:srgbClr val="FFC000"/>
                </a:solidFill>
                <a:latin typeface="Rix모던고딕 B" panose="02020603020101020101" pitchFamily="18" charset="-127"/>
                <a:ea typeface="Rix모던고딕 B" panose="02020603020101020101" pitchFamily="18" charset="-127"/>
              </a:rPr>
              <a:t>수입금액</a:t>
            </a:r>
            <a:r>
              <a:rPr lang="ko-KR" altLang="en-US" sz="2400" dirty="0">
                <a:solidFill>
                  <a:prstClr val="black">
                    <a:lumMod val="75000"/>
                    <a:lumOff val="25000"/>
                  </a:prstClr>
                </a:solidFill>
                <a:latin typeface="Rix모던고딕 B" panose="02020603020101020101" pitchFamily="18" charset="-127"/>
                <a:ea typeface="Rix모던고딕 B" panose="02020603020101020101" pitchFamily="18" charset="-127"/>
              </a:rPr>
              <a:t>을</a:t>
            </a:r>
            <a:r>
              <a:rPr lang="ko-KR" altLang="en-US" sz="2400" dirty="0">
                <a:solidFill>
                  <a:srgbClr val="FFC000"/>
                </a:solidFill>
                <a:latin typeface="Rix모던고딕 B" panose="02020603020101020101" pitchFamily="18" charset="-127"/>
                <a:ea typeface="Rix모던고딕 B" panose="02020603020101020101" pitchFamily="18" charset="-127"/>
              </a:rPr>
              <a:t> 누락</a:t>
            </a:r>
            <a:r>
              <a:rPr lang="ko-KR" altLang="en-US" sz="2400" dirty="0">
                <a:solidFill>
                  <a:prstClr val="black">
                    <a:lumMod val="75000"/>
                    <a:lumOff val="25000"/>
                  </a:prstClr>
                </a:solidFill>
                <a:latin typeface="Rix모던고딕 B" panose="02020603020101020101" pitchFamily="18" charset="-127"/>
                <a:ea typeface="Rix모던고딕 B" panose="02020603020101020101" pitchFamily="18" charset="-127"/>
              </a:rPr>
              <a:t>하고</a:t>
            </a:r>
            <a:r>
              <a:rPr lang="ko-KR" altLang="en-US" sz="2400" dirty="0">
                <a:solidFill>
                  <a:srgbClr val="FFC000"/>
                </a:solidFill>
                <a:latin typeface="Rix모던고딕 B" panose="02020603020101020101" pitchFamily="18" charset="-127"/>
                <a:ea typeface="Rix모던고딕 B" panose="02020603020101020101" pitchFamily="18" charset="-127"/>
              </a:rPr>
              <a:t> </a:t>
            </a:r>
            <a:r>
              <a:rPr lang="ko-KR" altLang="en-US" sz="2400" dirty="0">
                <a:solidFill>
                  <a:prstClr val="black">
                    <a:lumMod val="75000"/>
                    <a:lumOff val="25000"/>
                  </a:prstClr>
                </a:solidFill>
                <a:latin typeface="Rix모던고딕 B" panose="02020603020101020101" pitchFamily="18" charset="-127"/>
                <a:ea typeface="Rix모던고딕 B" panose="02020603020101020101" pitchFamily="18" charset="-127"/>
              </a:rPr>
              <a:t>법인전환 시 </a:t>
            </a:r>
            <a:r>
              <a:rPr lang="ko-KR" altLang="en-US" sz="2400" dirty="0">
                <a:solidFill>
                  <a:srgbClr val="FFC000"/>
                </a:solidFill>
                <a:latin typeface="Rix모던고딕 B" panose="02020603020101020101" pitchFamily="18" charset="-127"/>
                <a:ea typeface="Rix모던고딕 B" panose="02020603020101020101" pitchFamily="18" charset="-127"/>
              </a:rPr>
              <a:t>영업권</a:t>
            </a:r>
            <a:r>
              <a:rPr lang="ko-KR" altLang="en-US" sz="2400" dirty="0">
                <a:solidFill>
                  <a:prstClr val="black">
                    <a:lumMod val="75000"/>
                    <a:lumOff val="25000"/>
                  </a:prstClr>
                </a:solidFill>
                <a:latin typeface="Rix모던고딕 B" panose="02020603020101020101" pitchFamily="18" charset="-127"/>
                <a:ea typeface="Rix모던고딕 B" panose="02020603020101020101" pitchFamily="18" charset="-127"/>
              </a:rPr>
              <a:t>을</a:t>
            </a:r>
            <a:r>
              <a:rPr lang="ko-KR" altLang="en-US" sz="2400" dirty="0">
                <a:solidFill>
                  <a:srgbClr val="FFC000"/>
                </a:solidFill>
                <a:latin typeface="Rix모던고딕 B" panose="02020603020101020101" pitchFamily="18" charset="-127"/>
                <a:ea typeface="Rix모던고딕 B" panose="02020603020101020101" pitchFamily="18" charset="-127"/>
              </a:rPr>
              <a:t> 법인</a:t>
            </a:r>
            <a:r>
              <a:rPr lang="ko-KR" altLang="en-US" sz="2400" dirty="0">
                <a:solidFill>
                  <a:prstClr val="black">
                    <a:lumMod val="75000"/>
                    <a:lumOff val="25000"/>
                  </a:prstClr>
                </a:solidFill>
                <a:latin typeface="Rix모던고딕 B" panose="02020603020101020101" pitchFamily="18" charset="-127"/>
                <a:ea typeface="Rix모던고딕 B" panose="02020603020101020101" pitchFamily="18" charset="-127"/>
              </a:rPr>
              <a:t>에게</a:t>
            </a:r>
            <a:r>
              <a:rPr lang="ko-KR" altLang="en-US" sz="2400" dirty="0">
                <a:solidFill>
                  <a:srgbClr val="FFC000"/>
                </a:solidFill>
                <a:latin typeface="Rix모던고딕 B" panose="02020603020101020101" pitchFamily="18" charset="-127"/>
                <a:ea typeface="Rix모던고딕 B" panose="02020603020101020101" pitchFamily="18" charset="-127"/>
              </a:rPr>
              <a:t> 무상이전</a:t>
            </a:r>
            <a:endParaRPr lang="en-US" altLang="ko-KR" sz="2400" dirty="0">
              <a:solidFill>
                <a:srgbClr val="FFC000"/>
              </a:solidFill>
              <a:latin typeface="Rix모던고딕 B" panose="02020603020101020101" pitchFamily="18" charset="-127"/>
              <a:ea typeface="Rix모던고딕 B" panose="02020603020101020101" pitchFamily="18" charset="-127"/>
            </a:endParaRPr>
          </a:p>
        </p:txBody>
      </p:sp>
      <p:sp>
        <p:nvSpPr>
          <p:cNvPr id="19" name="직사각형 18">
            <a:extLst>
              <a:ext uri="{FF2B5EF4-FFF2-40B4-BE49-F238E27FC236}">
                <a16:creationId xmlns:a16="http://schemas.microsoft.com/office/drawing/2014/main" xmlns="" id="{6B87BF4F-F72A-454E-89FF-37D667F2277B}"/>
              </a:ext>
            </a:extLst>
          </p:cNvPr>
          <p:cNvSpPr/>
          <p:nvPr/>
        </p:nvSpPr>
        <p:spPr>
          <a:xfrm>
            <a:off x="781665" y="2509658"/>
            <a:ext cx="10628670" cy="2616889"/>
          </a:xfrm>
          <a:prstGeom prst="rect">
            <a:avLst/>
          </a:prstGeom>
          <a:noFill/>
          <a:ln w="6350" cap="rnd">
            <a:solidFill>
              <a:schemeClr val="bg1">
                <a:lumMod val="75000"/>
              </a:schemeClr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-윤고딕330" panose="02030504000101010101" pitchFamily="18" charset="-127"/>
              <a:ea typeface="-윤고딕330" panose="02030504000101010101" pitchFamily="18" charset="-127"/>
              <a:cs typeface="+mn-cs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xmlns="" id="{0C3B2198-1FDD-42D5-BC70-4E3E75054C3E}"/>
              </a:ext>
            </a:extLst>
          </p:cNvPr>
          <p:cNvSpPr txBox="1"/>
          <p:nvPr/>
        </p:nvSpPr>
        <p:spPr>
          <a:xfrm>
            <a:off x="801176" y="2530331"/>
            <a:ext cx="1062867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Rix모던고딕 B" panose="02020603020101020101" pitchFamily="18" charset="-127"/>
                <a:ea typeface="Rix모던고딕 B" panose="02020603020101020101" pitchFamily="18" charset="-127"/>
                <a:cs typeface="+mn-cs"/>
              </a:rPr>
              <a:t>① 의류판매 관련 현금매출 수입금액 누락</a:t>
            </a:r>
            <a:r>
              <a:rPr kumimoji="0" lang="en-US" altLang="ko-KR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Rix모던고딕 B" panose="02020603020101020101" pitchFamily="18" charset="-127"/>
                <a:ea typeface="Rix모던고딕 B" panose="02020603020101020101" pitchFamily="18" charset="-127"/>
                <a:cs typeface="+mn-cs"/>
              </a:rPr>
              <a:t>, </a:t>
            </a:r>
            <a:r>
              <a:rPr kumimoji="0" lang="ko-KR" altLang="en-US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Rix모던고딕 B" panose="02020603020101020101" pitchFamily="18" charset="-127"/>
                <a:ea typeface="Rix모던고딕 B" panose="02020603020101020101" pitchFamily="18" charset="-127"/>
                <a:cs typeface="+mn-cs"/>
              </a:rPr>
              <a:t>② 법인전환 시 영업권 법인 무상이전</a:t>
            </a:r>
            <a:r>
              <a:rPr kumimoji="0" lang="en-US" altLang="ko-KR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Rix모던고딕 B" panose="02020603020101020101" pitchFamily="18" charset="-127"/>
                <a:ea typeface="Rix모던고딕 B" panose="02020603020101020101" pitchFamily="18" charset="-127"/>
                <a:cs typeface="+mn-cs"/>
              </a:rPr>
              <a:t>, </a:t>
            </a:r>
          </a:p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Rix모던고딕 B" panose="02020603020101020101" pitchFamily="18" charset="-127"/>
                <a:ea typeface="Rix모던고딕 B" panose="02020603020101020101" pitchFamily="18" charset="-127"/>
                <a:cs typeface="+mn-cs"/>
              </a:rPr>
              <a:t>③ 친인척 인건비 허위지급</a:t>
            </a:r>
            <a:r>
              <a:rPr kumimoji="0" lang="en-US" altLang="ko-KR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Rix모던고딕 B" panose="02020603020101020101" pitchFamily="18" charset="-127"/>
                <a:ea typeface="Rix모던고딕 B" panose="02020603020101020101" pitchFamily="18" charset="-127"/>
                <a:cs typeface="+mn-cs"/>
              </a:rPr>
              <a:t>, </a:t>
            </a:r>
            <a:r>
              <a:rPr lang="ko-KR" altLang="en-US" dirty="0">
                <a:solidFill>
                  <a:prstClr val="black">
                    <a:lumMod val="75000"/>
                    <a:lumOff val="25000"/>
                  </a:prstClr>
                </a:solidFill>
                <a:latin typeface="Rix모던고딕 B" panose="02020603020101020101" pitchFamily="18" charset="-127"/>
                <a:ea typeface="Rix모던고딕 B" panose="02020603020101020101" pitchFamily="18" charset="-127"/>
              </a:rPr>
              <a:t>④ 법인주식 자녀 무상이전으로 영업권 편법 증여</a:t>
            </a:r>
            <a:endParaRPr kumimoji="0" lang="ko-KR" altLang="en-US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Rix모던고딕 B" panose="02020603020101020101" pitchFamily="18" charset="-127"/>
              <a:ea typeface="Rix모던고딕 B" panose="02020603020101020101" pitchFamily="18" charset="-127"/>
              <a:cs typeface="+mn-cs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xmlns="" id="{3B7E4C22-DEE0-4477-8E97-34DB76447ACF}"/>
              </a:ext>
            </a:extLst>
          </p:cNvPr>
          <p:cNvSpPr txBox="1"/>
          <p:nvPr/>
        </p:nvSpPr>
        <p:spPr>
          <a:xfrm>
            <a:off x="801177" y="5206243"/>
            <a:ext cx="10609158" cy="877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1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나눔명조 ExtraBold" panose="02020603020101020101" pitchFamily="18" charset="-127"/>
                <a:ea typeface="나눔명조 ExtraBold" panose="02020603020101020101" pitchFamily="18" charset="-127"/>
                <a:cs typeface="+mn-cs"/>
              </a:rPr>
              <a:t>손익계산서</a:t>
            </a:r>
            <a:r>
              <a:rPr kumimoji="0" lang="en-US" altLang="ko-KR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나눔명조 ExtraBold" panose="02020603020101020101" pitchFamily="18" charset="-127"/>
                <a:ea typeface="나눔명조 ExtraBold" panose="02020603020101020101" pitchFamily="18" charset="-127"/>
                <a:cs typeface="+mn-cs"/>
              </a:rPr>
              <a:t>, (</a:t>
            </a:r>
            <a:r>
              <a:rPr kumimoji="0" lang="ko-KR" alt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나눔명조 ExtraBold" panose="02020603020101020101" pitchFamily="18" charset="-127"/>
                <a:ea typeface="나눔명조 ExtraBold" panose="02020603020101020101" pitchFamily="18" charset="-127"/>
                <a:cs typeface="+mn-cs"/>
              </a:rPr>
              <a:t>분양ㆍ공사</a:t>
            </a:r>
            <a:r>
              <a:rPr kumimoji="0" lang="en-US" altLang="ko-KR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나눔명조 ExtraBold" panose="02020603020101020101" pitchFamily="18" charset="-127"/>
                <a:ea typeface="나눔명조 ExtraBold" panose="02020603020101020101" pitchFamily="18" charset="-127"/>
                <a:cs typeface="+mn-cs"/>
              </a:rPr>
              <a:t>)</a:t>
            </a:r>
            <a:r>
              <a:rPr kumimoji="0" lang="ko-KR" alt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나눔명조 ExtraBold" panose="02020603020101020101" pitchFamily="18" charset="-127"/>
                <a:ea typeface="나눔명조 ExtraBold" panose="02020603020101020101" pitchFamily="18" charset="-127"/>
                <a:cs typeface="+mn-cs"/>
              </a:rPr>
              <a:t>원가명세서</a:t>
            </a:r>
            <a:r>
              <a:rPr kumimoji="0" lang="en-US" altLang="ko-KR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나눔명조 ExtraBold" panose="02020603020101020101" pitchFamily="18" charset="-127"/>
                <a:ea typeface="나눔명조 ExtraBold" panose="02020603020101020101" pitchFamily="18" charset="-127"/>
                <a:cs typeface="+mn-cs"/>
              </a:rPr>
              <a:t>, </a:t>
            </a:r>
            <a:r>
              <a:rPr kumimoji="0" lang="ko-KR" alt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나눔명조 ExtraBold" panose="02020603020101020101" pitchFamily="18" charset="-127"/>
                <a:ea typeface="나눔명조 ExtraBold" panose="02020603020101020101" pitchFamily="18" charset="-127"/>
                <a:cs typeface="+mn-cs"/>
              </a:rPr>
              <a:t>전자세금계산서 분석</a:t>
            </a:r>
            <a:endParaRPr kumimoji="0" lang="en-US" altLang="ko-KR" sz="2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나눔명조 ExtraBold" panose="02020603020101020101" pitchFamily="18" charset="-127"/>
              <a:ea typeface="나눔명조 ExtraBold" panose="02020603020101020101" pitchFamily="18" charset="-127"/>
              <a:cs typeface="+mn-cs"/>
            </a:endParaRPr>
          </a:p>
          <a:p>
            <a:pPr marL="0" marR="0" lvl="0" indent="0" algn="ctr" defTabSz="914400" rtl="0" eaLnBrk="1" fontAlgn="auto" latinLnBrk="1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Rix모던고딕 EB" panose="02020603020101020101" pitchFamily="18" charset="-127"/>
                <a:ea typeface="Rix모던고딕 EB" panose="02020603020101020101" pitchFamily="18" charset="-127"/>
                <a:cs typeface="+mn-cs"/>
              </a:rPr>
              <a:t>부동산업 적용하여 </a:t>
            </a:r>
            <a:r>
              <a:rPr kumimoji="0" lang="ko-KR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Rix모던고딕 EB" panose="02020603020101020101" pitchFamily="18" charset="-127"/>
                <a:ea typeface="Rix모던고딕 EB" panose="02020603020101020101" pitchFamily="18" charset="-127"/>
                <a:cs typeface="+mn-cs"/>
              </a:rPr>
              <a:t>이월결손금 한도초과 부인 </a:t>
            </a:r>
            <a:r>
              <a:rPr kumimoji="0" lang="ko-KR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Rix모던고딕 EB" panose="02020603020101020101" pitchFamily="18" charset="-127"/>
                <a:ea typeface="Rix모던고딕 EB" panose="02020603020101020101" pitchFamily="18" charset="-127"/>
                <a:cs typeface="+mn-cs"/>
              </a:rPr>
              <a:t>법인세 등 </a:t>
            </a:r>
            <a:r>
              <a:rPr kumimoji="0" lang="en-US" altLang="ko-KR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Rix모던고딕 EB" panose="02020603020101020101" pitchFamily="18" charset="-127"/>
                <a:ea typeface="Rix모던고딕 EB" panose="02020603020101020101" pitchFamily="18" charset="-127"/>
                <a:cs typeface="+mn-cs"/>
              </a:rPr>
              <a:t>0</a:t>
            </a:r>
            <a:r>
              <a:rPr kumimoji="0" lang="ko-KR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Rix모던고딕 EB" panose="02020603020101020101" pitchFamily="18" charset="-127"/>
                <a:ea typeface="Rix모던고딕 EB" panose="02020603020101020101" pitchFamily="18" charset="-127"/>
                <a:cs typeface="+mn-cs"/>
              </a:rPr>
              <a:t>억원 추징</a:t>
            </a:r>
          </a:p>
        </p:txBody>
      </p:sp>
      <p:grpSp>
        <p:nvGrpSpPr>
          <p:cNvPr id="16" name="그룹 15">
            <a:extLst>
              <a:ext uri="{FF2B5EF4-FFF2-40B4-BE49-F238E27FC236}">
                <a16:creationId xmlns:a16="http://schemas.microsoft.com/office/drawing/2014/main" xmlns="" id="{A1063FD0-D066-4902-90BC-DD39450A742B}"/>
              </a:ext>
            </a:extLst>
          </p:cNvPr>
          <p:cNvGrpSpPr/>
          <p:nvPr/>
        </p:nvGrpSpPr>
        <p:grpSpPr>
          <a:xfrm>
            <a:off x="735108" y="5354135"/>
            <a:ext cx="10729017" cy="830997"/>
            <a:chOff x="726143" y="5228625"/>
            <a:chExt cx="10729017" cy="830997"/>
          </a:xfrm>
        </p:grpSpPr>
        <p:sp>
          <p:nvSpPr>
            <p:cNvPr id="2" name="사각형: 둥근 모서리 1">
              <a:extLst>
                <a:ext uri="{FF2B5EF4-FFF2-40B4-BE49-F238E27FC236}">
                  <a16:creationId xmlns:a16="http://schemas.microsoft.com/office/drawing/2014/main" xmlns="" id="{80E55933-1CF2-4367-94E8-4CF5C9F1BA79}"/>
                </a:ext>
              </a:extLst>
            </p:cNvPr>
            <p:cNvSpPr/>
            <p:nvPr/>
          </p:nvSpPr>
          <p:spPr>
            <a:xfrm>
              <a:off x="726143" y="5228625"/>
              <a:ext cx="10729017" cy="830997"/>
            </a:xfrm>
            <a:prstGeom prst="roundRect">
              <a:avLst/>
            </a:prstGeom>
            <a:solidFill>
              <a:schemeClr val="accent2">
                <a:lumMod val="40000"/>
                <a:lumOff val="6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pic>
          <p:nvPicPr>
            <p:cNvPr id="32" name="그림 31">
              <a:extLst>
                <a:ext uri="{FF2B5EF4-FFF2-40B4-BE49-F238E27FC236}">
                  <a16:creationId xmlns:a16="http://schemas.microsoft.com/office/drawing/2014/main" xmlns="" id="{B173227D-82F0-4FCC-A853-F181E5BD0263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93907" y="5349739"/>
              <a:ext cx="630187" cy="630187"/>
            </a:xfrm>
            <a:prstGeom prst="rect">
              <a:avLst/>
            </a:prstGeom>
          </p:spPr>
        </p:pic>
        <p:sp>
          <p:nvSpPr>
            <p:cNvPr id="3" name="TextBox 2">
              <a:extLst>
                <a:ext uri="{FF2B5EF4-FFF2-40B4-BE49-F238E27FC236}">
                  <a16:creationId xmlns:a16="http://schemas.microsoft.com/office/drawing/2014/main" xmlns="" id="{95C9AFAD-37B9-458C-8E3A-C8813B1C12BD}"/>
                </a:ext>
              </a:extLst>
            </p:cNvPr>
            <p:cNvSpPr txBox="1"/>
            <p:nvPr/>
          </p:nvSpPr>
          <p:spPr>
            <a:xfrm>
              <a:off x="1655808" y="5425847"/>
              <a:ext cx="9727632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spcBef>
                  <a:spcPts val="600"/>
                </a:spcBef>
              </a:pPr>
              <a:r>
                <a:rPr lang="ko-KR" altLang="en-US" sz="2800" dirty="0">
                  <a:solidFill>
                    <a:srgbClr val="0099CC"/>
                  </a:solidFill>
                  <a:latin typeface="에스코어 드림 7 ExtraBold" panose="020B0803030302020204" pitchFamily="34" charset="-127"/>
                  <a:ea typeface="에스코어 드림 7 ExtraBold" panose="020B0803030302020204" pitchFamily="34" charset="-127"/>
                </a:rPr>
                <a:t>현금매출 신고 누락</a:t>
              </a:r>
              <a:r>
                <a:rPr lang="en-US" altLang="ko-KR" sz="2800" dirty="0">
                  <a:solidFill>
                    <a:srgbClr val="0099CC"/>
                  </a:solidFill>
                  <a:latin typeface="에스코어 드림 7 ExtraBold" panose="020B0803030302020204" pitchFamily="34" charset="-127"/>
                  <a:ea typeface="에스코어 드림 7 ExtraBold" panose="020B0803030302020204" pitchFamily="34" charset="-127"/>
                </a:rPr>
                <a:t>, </a:t>
              </a:r>
              <a:r>
                <a:rPr lang="ko-KR" altLang="en-US" sz="2800" dirty="0">
                  <a:solidFill>
                    <a:srgbClr val="0099CC"/>
                  </a:solidFill>
                  <a:latin typeface="에스코어 드림 7 ExtraBold" panose="020B0803030302020204" pitchFamily="34" charset="-127"/>
                  <a:ea typeface="에스코어 드림 7 ExtraBold" panose="020B0803030302020204" pitchFamily="34" charset="-127"/>
                </a:rPr>
                <a:t>영업권 편법 증여 혐의</a:t>
              </a:r>
              <a:r>
                <a:rPr lang="ko-KR" altLang="en-US" sz="2100" dirty="0">
                  <a:solidFill>
                    <a:srgbClr val="0099CC"/>
                  </a:solidFill>
                  <a:latin typeface="에스코어 드림 7 ExtraBold" panose="020B0803030302020204" pitchFamily="34" charset="-127"/>
                  <a:ea typeface="에스코어 드림 7 ExtraBold" panose="020B0803030302020204" pitchFamily="34" charset="-127"/>
                </a:rPr>
                <a:t> </a:t>
              </a:r>
              <a:r>
                <a:rPr lang="ko-KR" altLang="en-US" sz="2100" dirty="0">
                  <a:latin typeface="에스코어 드림 7 ExtraBold" panose="020B0803030302020204" pitchFamily="34" charset="-127"/>
                  <a:ea typeface="에스코어 드림 7 ExtraBold" panose="020B0803030302020204" pitchFamily="34" charset="-127"/>
                </a:rPr>
                <a:t>등 엄정 조사</a:t>
              </a:r>
            </a:p>
          </p:txBody>
        </p:sp>
      </p:grpSp>
      <p:sp>
        <p:nvSpPr>
          <p:cNvPr id="33" name="TextBox 32">
            <a:extLst>
              <a:ext uri="{FF2B5EF4-FFF2-40B4-BE49-F238E27FC236}">
                <a16:creationId xmlns:a16="http://schemas.microsoft.com/office/drawing/2014/main" xmlns="" id="{E24D0712-620D-4ADF-8BB6-81A9BB5365C1}"/>
              </a:ext>
            </a:extLst>
          </p:cNvPr>
          <p:cNvSpPr txBox="1"/>
          <p:nvPr/>
        </p:nvSpPr>
        <p:spPr>
          <a:xfrm>
            <a:off x="10118727" y="1348736"/>
            <a:ext cx="200425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1200" dirty="0">
                <a:solidFill>
                  <a:schemeClr val="bg1"/>
                </a:solidFill>
                <a:latin typeface="에스코어 드림 6 Bold" panose="020B0703030302020204" pitchFamily="34" charset="-127"/>
                <a:ea typeface="에스코어 드림 6 Bold" panose="020B0703030302020204" pitchFamily="34" charset="-127"/>
              </a:rPr>
              <a:t>신고내용확인 및 조사사례</a:t>
            </a:r>
            <a:endParaRPr lang="ko-KR" altLang="en-US" dirty="0">
              <a:solidFill>
                <a:schemeClr val="bg1"/>
              </a:solidFill>
              <a:latin typeface="에스코어 드림 6 Bold" panose="020B0703030302020204" pitchFamily="34" charset="-127"/>
              <a:ea typeface="에스코어 드림 6 Bold" panose="020B0703030302020204" pitchFamily="34" charset="-127"/>
            </a:endParaRPr>
          </a:p>
        </p:txBody>
      </p:sp>
      <p:pic>
        <p:nvPicPr>
          <p:cNvPr id="34" name="그림 33">
            <a:extLst>
              <a:ext uri="{FF2B5EF4-FFF2-40B4-BE49-F238E27FC236}">
                <a16:creationId xmlns:a16="http://schemas.microsoft.com/office/drawing/2014/main" xmlns="" id="{ABBCC147-BBD7-44D3-8B51-D3D3762AA897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6506" y="3441891"/>
            <a:ext cx="949905" cy="906557"/>
          </a:xfrm>
          <a:prstGeom prst="rect">
            <a:avLst/>
          </a:prstGeom>
        </p:spPr>
      </p:pic>
      <p:sp>
        <p:nvSpPr>
          <p:cNvPr id="35" name="TextBox 34">
            <a:extLst>
              <a:ext uri="{FF2B5EF4-FFF2-40B4-BE49-F238E27FC236}">
                <a16:creationId xmlns:a16="http://schemas.microsoft.com/office/drawing/2014/main" xmlns="" id="{EA7FD4E3-ABFD-40CF-8B20-79F9DC5D5833}"/>
              </a:ext>
            </a:extLst>
          </p:cNvPr>
          <p:cNvSpPr txBox="1"/>
          <p:nvPr/>
        </p:nvSpPr>
        <p:spPr>
          <a:xfrm>
            <a:off x="5017493" y="4386967"/>
            <a:ext cx="189762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ko-KR" altLang="en-US" dirty="0" err="1">
                <a:solidFill>
                  <a:srgbClr val="1D4999"/>
                </a:solidFill>
                <a:latin typeface="나눔스퀘어 ExtraBold" panose="020B0600000101010101" pitchFamily="50" charset="-127"/>
                <a:ea typeface="나눔스퀘어 ExtraBold" panose="020B0600000101010101" pitchFamily="50" charset="-127"/>
              </a:rPr>
              <a:t>인플루언서</a:t>
            </a:r>
            <a:endParaRPr lang="en-US" altLang="ko-KR" dirty="0">
              <a:solidFill>
                <a:srgbClr val="1D4999"/>
              </a:solidFill>
              <a:latin typeface="나눔스퀘어 ExtraBold" panose="020B0600000101010101" pitchFamily="50" charset="-127"/>
              <a:ea typeface="나눔스퀘어 ExtraBold" panose="020B0600000101010101" pitchFamily="50" charset="-127"/>
            </a:endParaRPr>
          </a:p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ko-KR" sz="1400" dirty="0">
                <a:solidFill>
                  <a:srgbClr val="1D4999"/>
                </a:solidFill>
                <a:latin typeface="나눔스퀘어 ExtraBold" panose="020B0600000101010101" pitchFamily="50" charset="-127"/>
                <a:ea typeface="나눔스퀘어 ExtraBold" panose="020B0600000101010101" pitchFamily="50" charset="-127"/>
              </a:rPr>
              <a:t>(</a:t>
            </a:r>
            <a:r>
              <a:rPr lang="ko-KR" altLang="en-US" sz="1400" dirty="0">
                <a:solidFill>
                  <a:srgbClr val="1D4999"/>
                </a:solidFill>
                <a:latin typeface="나눔스퀘어 ExtraBold" panose="020B0600000101010101" pitchFamily="50" charset="-127"/>
                <a:ea typeface="나눔스퀘어 ExtraBold" panose="020B0600000101010101" pitchFamily="50" charset="-127"/>
              </a:rPr>
              <a:t>특허권 등록</a:t>
            </a:r>
            <a:r>
              <a:rPr lang="en-US" altLang="ko-KR" sz="1400" dirty="0">
                <a:solidFill>
                  <a:srgbClr val="1D4999"/>
                </a:solidFill>
                <a:latin typeface="나눔스퀘어 ExtraBold" panose="020B0600000101010101" pitchFamily="50" charset="-127"/>
                <a:ea typeface="나눔스퀘어 ExtraBold" panose="020B0600000101010101" pitchFamily="50" charset="-127"/>
              </a:rPr>
              <a:t>)</a:t>
            </a:r>
            <a:endParaRPr lang="ko-KR" altLang="en-US" dirty="0">
              <a:solidFill>
                <a:srgbClr val="1D4999"/>
              </a:solidFill>
              <a:latin typeface="나눔스퀘어 ExtraBold" panose="020B0600000101010101" pitchFamily="50" charset="-127"/>
              <a:ea typeface="나눔스퀘어 ExtraBold" panose="020B0600000101010101" pitchFamily="50" charset="-127"/>
            </a:endParaRP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xmlns="" id="{CA44052B-D961-4FF9-8F4C-499F17BF0A9F}"/>
              </a:ext>
            </a:extLst>
          </p:cNvPr>
          <p:cNvSpPr txBox="1"/>
          <p:nvPr/>
        </p:nvSpPr>
        <p:spPr>
          <a:xfrm>
            <a:off x="1585572" y="4380854"/>
            <a:ext cx="172667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ko-KR" altLang="en-US" dirty="0">
                <a:solidFill>
                  <a:srgbClr val="1D4999"/>
                </a:solidFill>
                <a:latin typeface="나눔스퀘어 ExtraBold" panose="020B0600000101010101" pitchFamily="50" charset="-127"/>
                <a:ea typeface="나눔스퀘어 ExtraBold" panose="020B0600000101010101" pitchFamily="50" charset="-127"/>
              </a:rPr>
              <a:t>친인척</a:t>
            </a:r>
            <a:endParaRPr kumimoji="0" lang="ko-KR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1D4999"/>
              </a:solidFill>
              <a:effectLst/>
              <a:uLnTx/>
              <a:uFillTx/>
              <a:latin typeface="나눔스퀘어 ExtraBold" panose="020B0600000101010101" pitchFamily="50" charset="-127"/>
              <a:ea typeface="나눔스퀘어 ExtraBold" panose="020B0600000101010101" pitchFamily="50" charset="-127"/>
            </a:endParaRPr>
          </a:p>
        </p:txBody>
      </p:sp>
      <p:pic>
        <p:nvPicPr>
          <p:cNvPr id="38" name="그림 37">
            <a:extLst>
              <a:ext uri="{FF2B5EF4-FFF2-40B4-BE49-F238E27FC236}">
                <a16:creationId xmlns:a16="http://schemas.microsoft.com/office/drawing/2014/main" xmlns="" id="{A79057E1-EBAA-44CE-AE57-F0EEC667F45A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23344" y="3468575"/>
            <a:ext cx="1034890" cy="904673"/>
          </a:xfrm>
          <a:prstGeom prst="rect">
            <a:avLst/>
          </a:prstGeom>
        </p:spPr>
      </p:pic>
      <p:cxnSp>
        <p:nvCxnSpPr>
          <p:cNvPr id="39" name="직선 화살표 연결선 38">
            <a:extLst>
              <a:ext uri="{FF2B5EF4-FFF2-40B4-BE49-F238E27FC236}">
                <a16:creationId xmlns:a16="http://schemas.microsoft.com/office/drawing/2014/main" xmlns="" id="{75CD73D1-D403-47F9-A2E6-6E642B55B968}"/>
              </a:ext>
            </a:extLst>
          </p:cNvPr>
          <p:cNvCxnSpPr>
            <a:cxnSpLocks/>
          </p:cNvCxnSpPr>
          <p:nvPr/>
        </p:nvCxnSpPr>
        <p:spPr>
          <a:xfrm rot="10800000">
            <a:off x="3298203" y="4112894"/>
            <a:ext cx="1776642" cy="0"/>
          </a:xfrm>
          <a:prstGeom prst="straightConnector1">
            <a:avLst/>
          </a:prstGeom>
          <a:ln w="57150">
            <a:solidFill>
              <a:schemeClr val="tx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1" name="TextBox 40">
            <a:extLst>
              <a:ext uri="{FF2B5EF4-FFF2-40B4-BE49-F238E27FC236}">
                <a16:creationId xmlns:a16="http://schemas.microsoft.com/office/drawing/2014/main" xmlns="" id="{73D4E53B-B71D-432B-BAA7-114696CF0835}"/>
              </a:ext>
            </a:extLst>
          </p:cNvPr>
          <p:cNvSpPr txBox="1"/>
          <p:nvPr/>
        </p:nvSpPr>
        <p:spPr>
          <a:xfrm>
            <a:off x="3117423" y="3603195"/>
            <a:ext cx="215610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altLang="en-US" sz="1600" dirty="0">
                <a:latin typeface="에스코어 드림 4 Regular" panose="020B0503030302020204" pitchFamily="34" charset="-127"/>
                <a:ea typeface="에스코어 드림 4 Regular" panose="020B0503030302020204" pitchFamily="34" charset="-127"/>
              </a:rPr>
              <a:t>인건비 허위지급</a:t>
            </a:r>
          </a:p>
        </p:txBody>
      </p:sp>
      <p:pic>
        <p:nvPicPr>
          <p:cNvPr id="43" name="그림 42">
            <a:extLst>
              <a:ext uri="{FF2B5EF4-FFF2-40B4-BE49-F238E27FC236}">
                <a16:creationId xmlns:a16="http://schemas.microsoft.com/office/drawing/2014/main" xmlns="" id="{FCB11A64-0002-46A4-A500-66B8498E75F7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20680" y="3261667"/>
            <a:ext cx="1288309" cy="1195266"/>
          </a:xfrm>
          <a:prstGeom prst="rect">
            <a:avLst/>
          </a:prstGeom>
        </p:spPr>
      </p:pic>
      <p:cxnSp>
        <p:nvCxnSpPr>
          <p:cNvPr id="44" name="직선 화살표 연결선 43">
            <a:extLst>
              <a:ext uri="{FF2B5EF4-FFF2-40B4-BE49-F238E27FC236}">
                <a16:creationId xmlns:a16="http://schemas.microsoft.com/office/drawing/2014/main" xmlns="" id="{DEC6BADE-394D-41C4-9607-A77CE5B8485B}"/>
              </a:ext>
            </a:extLst>
          </p:cNvPr>
          <p:cNvCxnSpPr>
            <a:cxnSpLocks/>
          </p:cNvCxnSpPr>
          <p:nvPr/>
        </p:nvCxnSpPr>
        <p:spPr>
          <a:xfrm>
            <a:off x="6646812" y="4105903"/>
            <a:ext cx="1776642" cy="0"/>
          </a:xfrm>
          <a:prstGeom prst="straightConnector1">
            <a:avLst/>
          </a:prstGeom>
          <a:ln w="57150">
            <a:solidFill>
              <a:schemeClr val="accent1"/>
            </a:solidFill>
            <a:prstDash val="sys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5" name="TextBox 44">
            <a:extLst>
              <a:ext uri="{FF2B5EF4-FFF2-40B4-BE49-F238E27FC236}">
                <a16:creationId xmlns:a16="http://schemas.microsoft.com/office/drawing/2014/main" xmlns="" id="{BEC99751-6B98-4D6D-A320-4D22447DCD0B}"/>
              </a:ext>
            </a:extLst>
          </p:cNvPr>
          <p:cNvSpPr txBox="1"/>
          <p:nvPr/>
        </p:nvSpPr>
        <p:spPr>
          <a:xfrm>
            <a:off x="8883120" y="4454841"/>
            <a:ext cx="1005840" cy="338554"/>
          </a:xfrm>
          <a:prstGeom prst="rect">
            <a:avLst/>
          </a:prstGeom>
          <a:solidFill>
            <a:schemeClr val="accent2"/>
          </a:solidFill>
        </p:spPr>
        <p:txBody>
          <a:bodyPr wrap="square" rtlCol="0">
            <a:spAutoFit/>
          </a:bodyPr>
          <a:lstStyle/>
          <a:p>
            <a:pPr algn="ctr"/>
            <a:r>
              <a:rPr lang="ko-KR" altLang="en-US" sz="1600" dirty="0">
                <a:solidFill>
                  <a:schemeClr val="bg1"/>
                </a:solidFill>
                <a:latin typeface="에스코어 드림 4 Regular" panose="020B0503030302020204" pitchFamily="34" charset="-127"/>
                <a:ea typeface="에스코어 드림 4 Regular" panose="020B0503030302020204" pitchFamily="34" charset="-127"/>
              </a:rPr>
              <a:t>법인전환</a:t>
            </a: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xmlns="" id="{4F5E982A-F25F-4A05-A155-F3FF563E5712}"/>
              </a:ext>
            </a:extLst>
          </p:cNvPr>
          <p:cNvSpPr txBox="1"/>
          <p:nvPr/>
        </p:nvSpPr>
        <p:spPr>
          <a:xfrm>
            <a:off x="6550900" y="3612156"/>
            <a:ext cx="215610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altLang="en-US" sz="1600" dirty="0">
                <a:latin typeface="에스코어 드림 4 Regular" panose="020B0503030302020204" pitchFamily="34" charset="-127"/>
                <a:ea typeface="에스코어 드림 4 Regular" panose="020B0503030302020204" pitchFamily="34" charset="-127"/>
              </a:rPr>
              <a:t>영업권 무상이전</a:t>
            </a:r>
          </a:p>
        </p:txBody>
      </p:sp>
    </p:spTree>
    <p:extLst>
      <p:ext uri="{BB962C8B-B14F-4D97-AF65-F5344CB8AC3E}">
        <p14:creationId xmlns:p14="http://schemas.microsoft.com/office/powerpoint/2010/main" val="32295600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그림 8">
            <a:extLst>
              <a:ext uri="{FF2B5EF4-FFF2-40B4-BE49-F238E27FC236}">
                <a16:creationId xmlns:a16="http://schemas.microsoft.com/office/drawing/2014/main" xmlns="" id="{3B1A5D79-5902-41C8-BAED-76B0149ED52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848" b="16848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3" name="사각형: 둥근 모서리 12">
            <a:extLst>
              <a:ext uri="{FF2B5EF4-FFF2-40B4-BE49-F238E27FC236}">
                <a16:creationId xmlns:a16="http://schemas.microsoft.com/office/drawing/2014/main" xmlns="" id="{B0AAEF71-D79C-4536-A1D5-3BE6B62106F3}"/>
              </a:ext>
            </a:extLst>
          </p:cNvPr>
          <p:cNvSpPr/>
          <p:nvPr/>
        </p:nvSpPr>
        <p:spPr>
          <a:xfrm>
            <a:off x="209886" y="663388"/>
            <a:ext cx="11788030" cy="5796236"/>
          </a:xfrm>
          <a:prstGeom prst="roundRect">
            <a:avLst>
              <a:gd name="adj" fmla="val 3684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dirty="0">
                <a:solidFill>
                  <a:srgbClr val="0A1834"/>
                </a:solidFill>
              </a:rPr>
              <a:t>		</a:t>
            </a:r>
          </a:p>
          <a:p>
            <a:pPr algn="ctr"/>
            <a:r>
              <a:rPr lang="en-US" altLang="ko-KR" dirty="0">
                <a:solidFill>
                  <a:srgbClr val="0A1834"/>
                </a:solidFill>
              </a:rPr>
              <a:t>							</a:t>
            </a:r>
            <a:endParaRPr lang="ko-KR" altLang="en-US" dirty="0">
              <a:solidFill>
                <a:srgbClr val="0A1834"/>
              </a:solidFill>
            </a:endParaRPr>
          </a:p>
        </p:txBody>
      </p:sp>
      <p:pic>
        <p:nvPicPr>
          <p:cNvPr id="4" name="그림 3">
            <a:extLst>
              <a:ext uri="{FF2B5EF4-FFF2-40B4-BE49-F238E27FC236}">
                <a16:creationId xmlns:a16="http://schemas.microsoft.com/office/drawing/2014/main" xmlns="" id="{C9BCA64D-037A-49F7-A300-3CB2DC9B6C0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212245" y="0"/>
            <a:ext cx="1785671" cy="552517"/>
          </a:xfrm>
          <a:prstGeom prst="rect">
            <a:avLst/>
          </a:prstGeom>
        </p:spPr>
      </p:pic>
      <p:pic>
        <p:nvPicPr>
          <p:cNvPr id="14" name="그림 13">
            <a:extLst>
              <a:ext uri="{FF2B5EF4-FFF2-40B4-BE49-F238E27FC236}">
                <a16:creationId xmlns:a16="http://schemas.microsoft.com/office/drawing/2014/main" xmlns="" id="{0D9592AB-2BA6-4E77-9EDF-C43A691759C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07896" y="6459624"/>
            <a:ext cx="1525434" cy="355996"/>
          </a:xfrm>
          <a:prstGeom prst="rect">
            <a:avLst/>
          </a:prstGeom>
        </p:spPr>
      </p:pic>
      <p:sp>
        <p:nvSpPr>
          <p:cNvPr id="37" name="TextBox 36">
            <a:extLst>
              <a:ext uri="{FF2B5EF4-FFF2-40B4-BE49-F238E27FC236}">
                <a16:creationId xmlns:a16="http://schemas.microsoft.com/office/drawing/2014/main" xmlns="" id="{3A8C9166-5D9C-4CD9-9582-0B9841FC481C}"/>
              </a:ext>
            </a:extLst>
          </p:cNvPr>
          <p:cNvSpPr txBox="1"/>
          <p:nvPr/>
        </p:nvSpPr>
        <p:spPr>
          <a:xfrm>
            <a:off x="10879671" y="1407459"/>
            <a:ext cx="150582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1200" dirty="0">
                <a:solidFill>
                  <a:schemeClr val="bg1"/>
                </a:solidFill>
                <a:latin typeface="에스코어 드림 6 Bold" panose="020B0703030302020204" pitchFamily="34" charset="-127"/>
                <a:ea typeface="에스코어 드림 6 Bold" panose="020B0703030302020204" pitchFamily="34" charset="-127"/>
              </a:rPr>
              <a:t>세정지원 방안</a:t>
            </a:r>
            <a:endParaRPr lang="ko-KR" altLang="en-US" dirty="0">
              <a:solidFill>
                <a:schemeClr val="bg1"/>
              </a:solidFill>
              <a:latin typeface="에스코어 드림 6 Bold" panose="020B0703030302020204" pitchFamily="34" charset="-127"/>
              <a:ea typeface="에스코어 드림 6 Bold" panose="020B0703030302020204" pitchFamily="34" charset="-127"/>
            </a:endParaRPr>
          </a:p>
        </p:txBody>
      </p:sp>
      <p:grpSp>
        <p:nvGrpSpPr>
          <p:cNvPr id="80" name="그룹 79">
            <a:extLst>
              <a:ext uri="{FF2B5EF4-FFF2-40B4-BE49-F238E27FC236}">
                <a16:creationId xmlns:a16="http://schemas.microsoft.com/office/drawing/2014/main" xmlns="" id="{F11AF6BA-C012-4C15-ADE7-319A35B9B795}"/>
              </a:ext>
            </a:extLst>
          </p:cNvPr>
          <p:cNvGrpSpPr/>
          <p:nvPr/>
        </p:nvGrpSpPr>
        <p:grpSpPr>
          <a:xfrm>
            <a:off x="2159252" y="812975"/>
            <a:ext cx="9826567" cy="795757"/>
            <a:chOff x="2159252" y="871698"/>
            <a:chExt cx="9826567" cy="795757"/>
          </a:xfrm>
        </p:grpSpPr>
        <p:grpSp>
          <p:nvGrpSpPr>
            <p:cNvPr id="82" name="Group 27">
              <a:extLst>
                <a:ext uri="{FF2B5EF4-FFF2-40B4-BE49-F238E27FC236}">
                  <a16:creationId xmlns:a16="http://schemas.microsoft.com/office/drawing/2014/main" xmlns="" id="{6860AD1B-AFBB-454C-85E4-95DB6CE39FBE}"/>
                </a:ext>
              </a:extLst>
            </p:cNvPr>
            <p:cNvGrpSpPr/>
            <p:nvPr/>
          </p:nvGrpSpPr>
          <p:grpSpPr>
            <a:xfrm>
              <a:off x="3910467" y="871698"/>
              <a:ext cx="8075352" cy="795757"/>
              <a:chOff x="4605654" y="1824853"/>
              <a:chExt cx="6566322" cy="811606"/>
            </a:xfrm>
          </p:grpSpPr>
          <p:sp>
            <p:nvSpPr>
              <p:cNvPr id="86" name="Rectangle 28">
                <a:extLst>
                  <a:ext uri="{FF2B5EF4-FFF2-40B4-BE49-F238E27FC236}">
                    <a16:creationId xmlns:a16="http://schemas.microsoft.com/office/drawing/2014/main" xmlns="" id="{C14A02B2-ED7D-4653-976E-3D463CFE6ED3}"/>
                  </a:ext>
                </a:extLst>
              </p:cNvPr>
              <p:cNvSpPr/>
              <p:nvPr/>
            </p:nvSpPr>
            <p:spPr>
              <a:xfrm>
                <a:off x="4780729" y="2174794"/>
                <a:ext cx="6391247" cy="461665"/>
              </a:xfrm>
              <a:prstGeom prst="rect">
                <a:avLst/>
              </a:prstGeom>
              <a:solidFill>
                <a:srgbClr val="7C7C7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r>
                  <a:rPr lang="ko-KR" altLang="en-US" sz="2000" dirty="0">
                    <a:latin typeface="에스코어 드림 6 Bold" panose="020B0703030302020204" pitchFamily="34" charset="-127"/>
                    <a:ea typeface="에스코어 드림 6 Bold" panose="020B0703030302020204" pitchFamily="34" charset="-127"/>
                  </a:rPr>
                  <a:t>           웹툰 작가</a:t>
                </a:r>
                <a:r>
                  <a:rPr lang="en-US" altLang="ko-KR" sz="2000" dirty="0">
                    <a:latin typeface="에스코어 드림 6 Bold" panose="020B0703030302020204" pitchFamily="34" charset="-127"/>
                    <a:ea typeface="에스코어 드림 6 Bold" panose="020B0703030302020204" pitchFamily="34" charset="-127"/>
                  </a:rPr>
                  <a:t>,</a:t>
                </a:r>
                <a:r>
                  <a:rPr lang="ko-KR" altLang="en-US" sz="2000" dirty="0">
                    <a:latin typeface="에스코어 드림 6 Bold" panose="020B0703030302020204" pitchFamily="34" charset="-127"/>
                    <a:ea typeface="에스코어 드림 6 Bold" panose="020B0703030302020204" pitchFamily="34" charset="-127"/>
                  </a:rPr>
                  <a:t> 탈루 소득으로 고가 사치품 구매</a:t>
                </a:r>
                <a:endParaRPr lang="en-US" sz="2000" dirty="0">
                  <a:latin typeface="에스코어 드림 6 Bold" panose="020B0703030302020204" pitchFamily="34" charset="-127"/>
                  <a:ea typeface="에스코어 드림 6 Bold" panose="020B0703030302020204" pitchFamily="34" charset="-127"/>
                </a:endParaRPr>
              </a:p>
            </p:txBody>
          </p:sp>
          <p:sp>
            <p:nvSpPr>
              <p:cNvPr id="87" name="Parallelogram 31">
                <a:extLst>
                  <a:ext uri="{FF2B5EF4-FFF2-40B4-BE49-F238E27FC236}">
                    <a16:creationId xmlns:a16="http://schemas.microsoft.com/office/drawing/2014/main" xmlns="" id="{83B26E31-76B3-40FC-9726-ED67ED594041}"/>
                  </a:ext>
                </a:extLst>
              </p:cNvPr>
              <p:cNvSpPr/>
              <p:nvPr/>
            </p:nvSpPr>
            <p:spPr>
              <a:xfrm rot="5400000" flipH="1">
                <a:off x="4636437" y="1996338"/>
                <a:ext cx="777696" cy="489893"/>
              </a:xfrm>
              <a:prstGeom prst="parallelogram">
                <a:avLst>
                  <a:gd name="adj" fmla="val 55606"/>
                </a:avLst>
              </a:prstGeom>
              <a:solidFill>
                <a:srgbClr val="C9C9C9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8" name="Arrow: Pentagon 29">
                <a:extLst>
                  <a:ext uri="{FF2B5EF4-FFF2-40B4-BE49-F238E27FC236}">
                    <a16:creationId xmlns:a16="http://schemas.microsoft.com/office/drawing/2014/main" xmlns="" id="{0F4D7DB0-C2FF-45CA-84D4-790B40D8175D}"/>
                  </a:ext>
                </a:extLst>
              </p:cNvPr>
              <p:cNvSpPr/>
              <p:nvPr/>
            </p:nvSpPr>
            <p:spPr>
              <a:xfrm flipH="1">
                <a:off x="4605654" y="1838843"/>
                <a:ext cx="668642" cy="452912"/>
              </a:xfrm>
              <a:prstGeom prst="homePlate">
                <a:avLst>
                  <a:gd name="adj" fmla="val 43906"/>
                </a:avLst>
              </a:prstGeom>
              <a:solidFill>
                <a:schemeClr val="accent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89" name="TextBox 88">
                <a:extLst>
                  <a:ext uri="{FF2B5EF4-FFF2-40B4-BE49-F238E27FC236}">
                    <a16:creationId xmlns:a16="http://schemas.microsoft.com/office/drawing/2014/main" xmlns="" id="{DC757DF6-89C8-471B-A4D9-8BC5E7B7A466}"/>
                  </a:ext>
                </a:extLst>
              </p:cNvPr>
              <p:cNvSpPr txBox="1"/>
              <p:nvPr/>
            </p:nvSpPr>
            <p:spPr>
              <a:xfrm>
                <a:off x="4758354" y="1824853"/>
                <a:ext cx="489894" cy="47086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altLang="ko-KR" sz="2400" b="1" dirty="0">
                    <a:solidFill>
                      <a:schemeClr val="bg1"/>
                    </a:solidFill>
                    <a:latin typeface="맑은 고딕" panose="020B0503020000020004" pitchFamily="50" charset="-127"/>
                    <a:ea typeface="맑은 고딕" panose="020B0503020000020004" pitchFamily="50" charset="-127"/>
                    <a:cs typeface="Arial" pitchFamily="34" charset="0"/>
                  </a:rPr>
                  <a:t>Ⅰ</a:t>
                </a:r>
                <a:endParaRPr lang="ko-KR" altLang="en-US" sz="2400" b="1" dirty="0">
                  <a:solidFill>
                    <a:schemeClr val="bg1"/>
                  </a:solidFill>
                  <a:cs typeface="Arial" pitchFamily="34" charset="0"/>
                </a:endParaRPr>
              </a:p>
            </p:txBody>
          </p:sp>
        </p:grpSp>
        <p:grpSp>
          <p:nvGrpSpPr>
            <p:cNvPr id="83" name="그룹 82">
              <a:extLst>
                <a:ext uri="{FF2B5EF4-FFF2-40B4-BE49-F238E27FC236}">
                  <a16:creationId xmlns:a16="http://schemas.microsoft.com/office/drawing/2014/main" xmlns="" id="{3E33EC9A-3945-4B8A-BF12-D07B46AF2615}"/>
                </a:ext>
              </a:extLst>
            </p:cNvPr>
            <p:cNvGrpSpPr/>
            <p:nvPr/>
          </p:nvGrpSpPr>
          <p:grpSpPr>
            <a:xfrm>
              <a:off x="2159252" y="885415"/>
              <a:ext cx="2571331" cy="444066"/>
              <a:chOff x="2159252" y="885415"/>
              <a:chExt cx="2571331" cy="444066"/>
            </a:xfrm>
          </p:grpSpPr>
          <p:sp>
            <p:nvSpPr>
              <p:cNvPr id="84" name="Arrow: Pentagon 29">
                <a:extLst>
                  <a:ext uri="{FF2B5EF4-FFF2-40B4-BE49-F238E27FC236}">
                    <a16:creationId xmlns:a16="http://schemas.microsoft.com/office/drawing/2014/main" xmlns="" id="{FE6691BF-DB78-4786-958F-06BF48756ACB}"/>
                  </a:ext>
                </a:extLst>
              </p:cNvPr>
              <p:cNvSpPr/>
              <p:nvPr/>
            </p:nvSpPr>
            <p:spPr>
              <a:xfrm flipH="1">
                <a:off x="2159252" y="885415"/>
                <a:ext cx="2571331" cy="444066"/>
              </a:xfrm>
              <a:prstGeom prst="homePlate">
                <a:avLst>
                  <a:gd name="adj" fmla="val 43906"/>
                </a:avLst>
              </a:prstGeom>
              <a:solidFill>
                <a:srgbClr val="A5A5A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85" name="TextBox 84">
                <a:extLst>
                  <a:ext uri="{FF2B5EF4-FFF2-40B4-BE49-F238E27FC236}">
                    <a16:creationId xmlns:a16="http://schemas.microsoft.com/office/drawing/2014/main" xmlns="" id="{B2F03029-1759-43EA-A6E0-767736B86758}"/>
                  </a:ext>
                </a:extLst>
              </p:cNvPr>
              <p:cNvSpPr txBox="1"/>
              <p:nvPr/>
            </p:nvSpPr>
            <p:spPr>
              <a:xfrm>
                <a:off x="2416029" y="922032"/>
                <a:ext cx="2162291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altLang="ko-KR" b="1" dirty="0">
                    <a:solidFill>
                      <a:schemeClr val="bg1"/>
                    </a:solidFill>
                    <a:latin typeface="맑은 고딕" panose="020B0503020000020004" pitchFamily="50" charset="-127"/>
                    <a:ea typeface="맑은 고딕" panose="020B0503020000020004" pitchFamily="50" charset="-127"/>
                    <a:cs typeface="Arial" pitchFamily="34" charset="0"/>
                  </a:rPr>
                  <a:t>Ⅲ</a:t>
                </a:r>
                <a:r>
                  <a:rPr lang="en-US" altLang="ko-KR" b="1">
                    <a:solidFill>
                      <a:schemeClr val="bg1"/>
                    </a:solidFill>
                    <a:latin typeface="맑은 고딕" panose="020B0503020000020004" pitchFamily="50" charset="-127"/>
                    <a:ea typeface="맑은 고딕" panose="020B0503020000020004" pitchFamily="50" charset="-127"/>
                    <a:cs typeface="Arial" pitchFamily="34" charset="0"/>
                  </a:rPr>
                  <a:t>. </a:t>
                </a:r>
                <a:r>
                  <a:rPr lang="ko-KR" altLang="en-US" b="1" dirty="0">
                    <a:solidFill>
                      <a:schemeClr val="bg1"/>
                    </a:solidFill>
                    <a:latin typeface="맑은 고딕" panose="020B0503020000020004" pitchFamily="50" charset="-127"/>
                    <a:ea typeface="맑은 고딕" panose="020B0503020000020004" pitchFamily="50" charset="-127"/>
                    <a:cs typeface="Arial" pitchFamily="34" charset="0"/>
                  </a:rPr>
                  <a:t>조사사례</a:t>
                </a:r>
                <a:endParaRPr lang="ko-KR" altLang="en-US" b="1" dirty="0">
                  <a:solidFill>
                    <a:schemeClr val="bg1"/>
                  </a:solidFill>
                  <a:cs typeface="Arial" pitchFamily="34" charset="0"/>
                </a:endParaRPr>
              </a:p>
            </p:txBody>
          </p:sp>
        </p:grpSp>
      </p:grpSp>
      <p:sp>
        <p:nvSpPr>
          <p:cNvPr id="18" name="TextBox 17">
            <a:extLst>
              <a:ext uri="{FF2B5EF4-FFF2-40B4-BE49-F238E27FC236}">
                <a16:creationId xmlns:a16="http://schemas.microsoft.com/office/drawing/2014/main" xmlns="" id="{3FBFF05F-0E12-4E6B-8242-3217C2D5D59B}"/>
              </a:ext>
            </a:extLst>
          </p:cNvPr>
          <p:cNvSpPr txBox="1"/>
          <p:nvPr/>
        </p:nvSpPr>
        <p:spPr>
          <a:xfrm>
            <a:off x="0" y="1690398"/>
            <a:ext cx="1218216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ko-KR" altLang="en-US" sz="2400" dirty="0">
                <a:solidFill>
                  <a:prstClr val="black">
                    <a:lumMod val="75000"/>
                    <a:lumOff val="25000"/>
                  </a:prstClr>
                </a:solidFill>
                <a:latin typeface="Rix모던고딕 B" panose="02020603020101020101" pitchFamily="18" charset="-127"/>
                <a:ea typeface="Rix모던고딕 B" panose="02020603020101020101" pitchFamily="18" charset="-127"/>
              </a:rPr>
              <a:t>웹툰 연재를 면세 신고하여 </a:t>
            </a:r>
            <a:r>
              <a:rPr lang="ko-KR" altLang="en-US" sz="2400" dirty="0" err="1">
                <a:solidFill>
                  <a:srgbClr val="FFC000"/>
                </a:solidFill>
                <a:latin typeface="Rix모던고딕 B" panose="02020603020101020101" pitchFamily="18" charset="-127"/>
                <a:ea typeface="Rix모던고딕 B" panose="02020603020101020101" pitchFamily="18" charset="-127"/>
              </a:rPr>
              <a:t>탈루</a:t>
            </a:r>
            <a:r>
              <a:rPr lang="ko-KR" altLang="en-US" sz="2400" dirty="0" err="1">
                <a:solidFill>
                  <a:prstClr val="black">
                    <a:lumMod val="75000"/>
                    <a:lumOff val="25000"/>
                  </a:prstClr>
                </a:solidFill>
                <a:latin typeface="Rix모던고딕 B" panose="02020603020101020101" pitchFamily="18" charset="-127"/>
                <a:ea typeface="Rix모던고딕 B" panose="02020603020101020101" pitchFamily="18" charset="-127"/>
              </a:rPr>
              <a:t>한</a:t>
            </a:r>
            <a:r>
              <a:rPr lang="ko-KR" altLang="en-US" sz="2400" dirty="0">
                <a:solidFill>
                  <a:prstClr val="black">
                    <a:lumMod val="75000"/>
                    <a:lumOff val="25000"/>
                  </a:prstClr>
                </a:solidFill>
                <a:latin typeface="Rix모던고딕 B" panose="02020603020101020101" pitchFamily="18" charset="-127"/>
                <a:ea typeface="Rix모던고딕 B" panose="02020603020101020101" pitchFamily="18" charset="-127"/>
              </a:rPr>
              <a:t> </a:t>
            </a:r>
            <a:r>
              <a:rPr lang="ko-KR" altLang="en-US" sz="2400" dirty="0">
                <a:solidFill>
                  <a:srgbClr val="FFC000"/>
                </a:solidFill>
                <a:latin typeface="Rix모던고딕 B" panose="02020603020101020101" pitchFamily="18" charset="-127"/>
                <a:ea typeface="Rix모던고딕 B" panose="02020603020101020101" pitchFamily="18" charset="-127"/>
              </a:rPr>
              <a:t>소득</a:t>
            </a:r>
            <a:r>
              <a:rPr lang="ko-KR" altLang="en-US" sz="2400" dirty="0">
                <a:solidFill>
                  <a:prstClr val="black">
                    <a:lumMod val="75000"/>
                    <a:lumOff val="25000"/>
                  </a:prstClr>
                </a:solidFill>
                <a:latin typeface="Rix모던고딕 B" panose="02020603020101020101" pitchFamily="18" charset="-127"/>
                <a:ea typeface="Rix모던고딕 B" panose="02020603020101020101" pitchFamily="18" charset="-127"/>
              </a:rPr>
              <a:t>으로 </a:t>
            </a:r>
            <a:r>
              <a:rPr lang="ko-KR" altLang="en-US" sz="2400" dirty="0">
                <a:solidFill>
                  <a:srgbClr val="FFC000"/>
                </a:solidFill>
                <a:latin typeface="Rix모던고딕 B" panose="02020603020101020101" pitchFamily="18" charset="-127"/>
                <a:ea typeface="Rix모던고딕 B" panose="02020603020101020101" pitchFamily="18" charset="-127"/>
              </a:rPr>
              <a:t>고가 사치품</a:t>
            </a:r>
            <a:r>
              <a:rPr lang="ko-KR" altLang="en-US" sz="2400" dirty="0">
                <a:solidFill>
                  <a:prstClr val="black">
                    <a:lumMod val="75000"/>
                    <a:lumOff val="25000"/>
                  </a:prstClr>
                </a:solidFill>
                <a:latin typeface="Rix모던고딕 B" panose="02020603020101020101" pitchFamily="18" charset="-127"/>
                <a:ea typeface="Rix모던고딕 B" panose="02020603020101020101" pitchFamily="18" charset="-127"/>
              </a:rPr>
              <a:t>을 </a:t>
            </a:r>
            <a:r>
              <a:rPr lang="ko-KR" altLang="en-US" sz="2400" dirty="0">
                <a:solidFill>
                  <a:srgbClr val="FFC000"/>
                </a:solidFill>
                <a:latin typeface="Rix모던고딕 B" panose="02020603020101020101" pitchFamily="18" charset="-127"/>
                <a:ea typeface="Rix모던고딕 B" panose="02020603020101020101" pitchFamily="18" charset="-127"/>
              </a:rPr>
              <a:t>구매</a:t>
            </a:r>
            <a:r>
              <a:rPr lang="ko-KR" altLang="en-US" sz="2400" dirty="0">
                <a:solidFill>
                  <a:prstClr val="black">
                    <a:lumMod val="75000"/>
                    <a:lumOff val="25000"/>
                  </a:prstClr>
                </a:solidFill>
                <a:latin typeface="Rix모던고딕 B" panose="02020603020101020101" pitchFamily="18" charset="-127"/>
                <a:ea typeface="Rix모던고딕 B" panose="02020603020101020101" pitchFamily="18" charset="-127"/>
              </a:rPr>
              <a:t>하고</a:t>
            </a:r>
            <a:endParaRPr lang="en-US" altLang="ko-KR" sz="2400" dirty="0">
              <a:solidFill>
                <a:prstClr val="black">
                  <a:lumMod val="75000"/>
                  <a:lumOff val="25000"/>
                </a:prstClr>
              </a:solidFill>
              <a:latin typeface="Rix모던고딕 B" panose="02020603020101020101" pitchFamily="18" charset="-127"/>
              <a:ea typeface="Rix모던고딕 B" panose="02020603020101020101" pitchFamily="18" charset="-127"/>
            </a:endParaRPr>
          </a:p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ko-KR" altLang="en-US" sz="2400" dirty="0">
                <a:solidFill>
                  <a:srgbClr val="FFC000"/>
                </a:solidFill>
                <a:latin typeface="Rix모던고딕 B" panose="02020603020101020101" pitchFamily="18" charset="-127"/>
                <a:ea typeface="Rix모던고딕 B" panose="02020603020101020101" pitchFamily="18" charset="-127"/>
              </a:rPr>
              <a:t>친인척</a:t>
            </a:r>
            <a:r>
              <a:rPr lang="ko-KR" altLang="en-US" sz="2400" dirty="0">
                <a:solidFill>
                  <a:prstClr val="black">
                    <a:lumMod val="75000"/>
                    <a:lumOff val="25000"/>
                  </a:prstClr>
                </a:solidFill>
                <a:latin typeface="Rix모던고딕 B" panose="02020603020101020101" pitchFamily="18" charset="-127"/>
                <a:ea typeface="Rix모던고딕 B" panose="02020603020101020101" pitchFamily="18" charset="-127"/>
              </a:rPr>
              <a:t>에게 </a:t>
            </a:r>
            <a:r>
              <a:rPr lang="ko-KR" altLang="en-US" sz="2400" dirty="0">
                <a:solidFill>
                  <a:srgbClr val="FFC000"/>
                </a:solidFill>
                <a:latin typeface="Rix모던고딕 B" panose="02020603020101020101" pitchFamily="18" charset="-127"/>
                <a:ea typeface="Rix모던고딕 B" panose="02020603020101020101" pitchFamily="18" charset="-127"/>
              </a:rPr>
              <a:t>가공 인건비</a:t>
            </a:r>
            <a:r>
              <a:rPr lang="ko-KR" altLang="en-US" sz="2400" dirty="0">
                <a:solidFill>
                  <a:prstClr val="black">
                    <a:lumMod val="75000"/>
                    <a:lumOff val="25000"/>
                  </a:prstClr>
                </a:solidFill>
                <a:latin typeface="Rix모던고딕 B" panose="02020603020101020101" pitchFamily="18" charset="-127"/>
                <a:ea typeface="Rix모던고딕 B" panose="02020603020101020101" pitchFamily="18" charset="-127"/>
              </a:rPr>
              <a:t>를 지급</a:t>
            </a:r>
            <a:endParaRPr lang="en-US" altLang="ko-KR" sz="2400" dirty="0">
              <a:solidFill>
                <a:srgbClr val="FFC000"/>
              </a:solidFill>
              <a:latin typeface="Rix모던고딕 B" panose="02020603020101020101" pitchFamily="18" charset="-127"/>
              <a:ea typeface="Rix모던고딕 B" panose="02020603020101020101" pitchFamily="18" charset="-127"/>
            </a:endParaRPr>
          </a:p>
        </p:txBody>
      </p:sp>
      <p:sp>
        <p:nvSpPr>
          <p:cNvPr id="19" name="직사각형 18">
            <a:extLst>
              <a:ext uri="{FF2B5EF4-FFF2-40B4-BE49-F238E27FC236}">
                <a16:creationId xmlns:a16="http://schemas.microsoft.com/office/drawing/2014/main" xmlns="" id="{6B87BF4F-F72A-454E-89FF-37D667F2277B}"/>
              </a:ext>
            </a:extLst>
          </p:cNvPr>
          <p:cNvSpPr/>
          <p:nvPr/>
        </p:nvSpPr>
        <p:spPr>
          <a:xfrm>
            <a:off x="781665" y="2509658"/>
            <a:ext cx="10628670" cy="2616889"/>
          </a:xfrm>
          <a:prstGeom prst="rect">
            <a:avLst/>
          </a:prstGeom>
          <a:noFill/>
          <a:ln w="6350" cap="rnd">
            <a:solidFill>
              <a:schemeClr val="bg1">
                <a:lumMod val="75000"/>
              </a:schemeClr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-윤고딕330" panose="02030504000101010101" pitchFamily="18" charset="-127"/>
              <a:ea typeface="-윤고딕330" panose="02030504000101010101" pitchFamily="18" charset="-127"/>
              <a:cs typeface="+mn-cs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xmlns="" id="{3B7E4C22-DEE0-4477-8E97-34DB76447ACF}"/>
              </a:ext>
            </a:extLst>
          </p:cNvPr>
          <p:cNvSpPr txBox="1"/>
          <p:nvPr/>
        </p:nvSpPr>
        <p:spPr>
          <a:xfrm>
            <a:off x="801177" y="5206243"/>
            <a:ext cx="10609158" cy="877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1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나눔명조 ExtraBold" panose="02020603020101020101" pitchFamily="18" charset="-127"/>
                <a:ea typeface="나눔명조 ExtraBold" panose="02020603020101020101" pitchFamily="18" charset="-127"/>
                <a:cs typeface="+mn-cs"/>
              </a:rPr>
              <a:t>손익계산서</a:t>
            </a:r>
            <a:r>
              <a:rPr kumimoji="0" lang="en-US" altLang="ko-KR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나눔명조 ExtraBold" panose="02020603020101020101" pitchFamily="18" charset="-127"/>
                <a:ea typeface="나눔명조 ExtraBold" panose="02020603020101020101" pitchFamily="18" charset="-127"/>
                <a:cs typeface="+mn-cs"/>
              </a:rPr>
              <a:t>, (</a:t>
            </a:r>
            <a:r>
              <a:rPr kumimoji="0" lang="ko-KR" alt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나눔명조 ExtraBold" panose="02020603020101020101" pitchFamily="18" charset="-127"/>
                <a:ea typeface="나눔명조 ExtraBold" panose="02020603020101020101" pitchFamily="18" charset="-127"/>
                <a:cs typeface="+mn-cs"/>
              </a:rPr>
              <a:t>분양ㆍ공사</a:t>
            </a:r>
            <a:r>
              <a:rPr kumimoji="0" lang="en-US" altLang="ko-KR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나눔명조 ExtraBold" panose="02020603020101020101" pitchFamily="18" charset="-127"/>
                <a:ea typeface="나눔명조 ExtraBold" panose="02020603020101020101" pitchFamily="18" charset="-127"/>
                <a:cs typeface="+mn-cs"/>
              </a:rPr>
              <a:t>)</a:t>
            </a:r>
            <a:r>
              <a:rPr kumimoji="0" lang="ko-KR" alt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나눔명조 ExtraBold" panose="02020603020101020101" pitchFamily="18" charset="-127"/>
                <a:ea typeface="나눔명조 ExtraBold" panose="02020603020101020101" pitchFamily="18" charset="-127"/>
                <a:cs typeface="+mn-cs"/>
              </a:rPr>
              <a:t>원가명세서</a:t>
            </a:r>
            <a:r>
              <a:rPr kumimoji="0" lang="en-US" altLang="ko-KR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나눔명조 ExtraBold" panose="02020603020101020101" pitchFamily="18" charset="-127"/>
                <a:ea typeface="나눔명조 ExtraBold" panose="02020603020101020101" pitchFamily="18" charset="-127"/>
                <a:cs typeface="+mn-cs"/>
              </a:rPr>
              <a:t>, </a:t>
            </a:r>
            <a:r>
              <a:rPr kumimoji="0" lang="ko-KR" alt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나눔명조 ExtraBold" panose="02020603020101020101" pitchFamily="18" charset="-127"/>
                <a:ea typeface="나눔명조 ExtraBold" panose="02020603020101020101" pitchFamily="18" charset="-127"/>
                <a:cs typeface="+mn-cs"/>
              </a:rPr>
              <a:t>전자세금계산서 분석</a:t>
            </a:r>
            <a:endParaRPr kumimoji="0" lang="en-US" altLang="ko-KR" sz="2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나눔명조 ExtraBold" panose="02020603020101020101" pitchFamily="18" charset="-127"/>
              <a:ea typeface="나눔명조 ExtraBold" panose="02020603020101020101" pitchFamily="18" charset="-127"/>
              <a:cs typeface="+mn-cs"/>
            </a:endParaRPr>
          </a:p>
          <a:p>
            <a:pPr marL="0" marR="0" lvl="0" indent="0" algn="ctr" defTabSz="914400" rtl="0" eaLnBrk="1" fontAlgn="auto" latinLnBrk="1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Rix모던고딕 EB" panose="02020603020101020101" pitchFamily="18" charset="-127"/>
                <a:ea typeface="Rix모던고딕 EB" panose="02020603020101020101" pitchFamily="18" charset="-127"/>
                <a:cs typeface="+mn-cs"/>
              </a:rPr>
              <a:t>부동산업 적용하여 </a:t>
            </a:r>
            <a:r>
              <a:rPr kumimoji="0" lang="ko-KR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Rix모던고딕 EB" panose="02020603020101020101" pitchFamily="18" charset="-127"/>
                <a:ea typeface="Rix모던고딕 EB" panose="02020603020101020101" pitchFamily="18" charset="-127"/>
                <a:cs typeface="+mn-cs"/>
              </a:rPr>
              <a:t>이월결손금 한도초과 부인 </a:t>
            </a:r>
            <a:r>
              <a:rPr kumimoji="0" lang="ko-KR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Rix모던고딕 EB" panose="02020603020101020101" pitchFamily="18" charset="-127"/>
                <a:ea typeface="Rix모던고딕 EB" panose="02020603020101020101" pitchFamily="18" charset="-127"/>
                <a:cs typeface="+mn-cs"/>
              </a:rPr>
              <a:t>법인세 등 </a:t>
            </a:r>
            <a:r>
              <a:rPr kumimoji="0" lang="en-US" altLang="ko-KR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Rix모던고딕 EB" panose="02020603020101020101" pitchFamily="18" charset="-127"/>
                <a:ea typeface="Rix모던고딕 EB" panose="02020603020101020101" pitchFamily="18" charset="-127"/>
                <a:cs typeface="+mn-cs"/>
              </a:rPr>
              <a:t>0</a:t>
            </a:r>
            <a:r>
              <a:rPr kumimoji="0" lang="ko-KR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Rix모던고딕 EB" panose="02020603020101020101" pitchFamily="18" charset="-127"/>
                <a:ea typeface="Rix모던고딕 EB" panose="02020603020101020101" pitchFamily="18" charset="-127"/>
                <a:cs typeface="+mn-cs"/>
              </a:rPr>
              <a:t>억원 추징</a:t>
            </a:r>
          </a:p>
        </p:txBody>
      </p:sp>
      <p:grpSp>
        <p:nvGrpSpPr>
          <p:cNvPr id="16" name="그룹 15">
            <a:extLst>
              <a:ext uri="{FF2B5EF4-FFF2-40B4-BE49-F238E27FC236}">
                <a16:creationId xmlns:a16="http://schemas.microsoft.com/office/drawing/2014/main" xmlns="" id="{A1063FD0-D066-4902-90BC-DD39450A742B}"/>
              </a:ext>
            </a:extLst>
          </p:cNvPr>
          <p:cNvGrpSpPr/>
          <p:nvPr/>
        </p:nvGrpSpPr>
        <p:grpSpPr>
          <a:xfrm>
            <a:off x="735108" y="5354135"/>
            <a:ext cx="10729017" cy="830997"/>
            <a:chOff x="726143" y="5228625"/>
            <a:chExt cx="10729017" cy="830997"/>
          </a:xfrm>
        </p:grpSpPr>
        <p:sp>
          <p:nvSpPr>
            <p:cNvPr id="2" name="사각형: 둥근 모서리 1">
              <a:extLst>
                <a:ext uri="{FF2B5EF4-FFF2-40B4-BE49-F238E27FC236}">
                  <a16:creationId xmlns:a16="http://schemas.microsoft.com/office/drawing/2014/main" xmlns="" id="{80E55933-1CF2-4367-94E8-4CF5C9F1BA79}"/>
                </a:ext>
              </a:extLst>
            </p:cNvPr>
            <p:cNvSpPr/>
            <p:nvPr/>
          </p:nvSpPr>
          <p:spPr>
            <a:xfrm>
              <a:off x="726143" y="5228625"/>
              <a:ext cx="10729017" cy="830997"/>
            </a:xfrm>
            <a:prstGeom prst="roundRect">
              <a:avLst/>
            </a:prstGeom>
            <a:solidFill>
              <a:schemeClr val="accent2">
                <a:lumMod val="40000"/>
                <a:lumOff val="6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pic>
          <p:nvPicPr>
            <p:cNvPr id="32" name="그림 31">
              <a:extLst>
                <a:ext uri="{FF2B5EF4-FFF2-40B4-BE49-F238E27FC236}">
                  <a16:creationId xmlns:a16="http://schemas.microsoft.com/office/drawing/2014/main" xmlns="" id="{B173227D-82F0-4FCC-A853-F181E5BD0263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93907" y="5349739"/>
              <a:ext cx="630187" cy="630187"/>
            </a:xfrm>
            <a:prstGeom prst="rect">
              <a:avLst/>
            </a:prstGeom>
          </p:spPr>
        </p:pic>
        <p:sp>
          <p:nvSpPr>
            <p:cNvPr id="3" name="TextBox 2">
              <a:extLst>
                <a:ext uri="{FF2B5EF4-FFF2-40B4-BE49-F238E27FC236}">
                  <a16:creationId xmlns:a16="http://schemas.microsoft.com/office/drawing/2014/main" xmlns="" id="{95C9AFAD-37B9-458C-8E3A-C8813B1C12BD}"/>
                </a:ext>
              </a:extLst>
            </p:cNvPr>
            <p:cNvSpPr txBox="1"/>
            <p:nvPr/>
          </p:nvSpPr>
          <p:spPr>
            <a:xfrm>
              <a:off x="1655808" y="5425847"/>
              <a:ext cx="9727632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spcBef>
                  <a:spcPts val="600"/>
                </a:spcBef>
              </a:pPr>
              <a:r>
                <a:rPr lang="ko-KR" altLang="en-US" sz="2800" dirty="0">
                  <a:solidFill>
                    <a:srgbClr val="0099CC"/>
                  </a:solidFill>
                  <a:latin typeface="에스코어 드림 7 ExtraBold" panose="020B0803030302020204" pitchFamily="34" charset="-127"/>
                  <a:ea typeface="에스코어 드림 7 ExtraBold" panose="020B0803030302020204" pitchFamily="34" charset="-127"/>
                </a:rPr>
                <a:t>부가가치세 누락</a:t>
              </a:r>
              <a:r>
                <a:rPr lang="en-US" altLang="ko-KR" sz="2800" dirty="0">
                  <a:solidFill>
                    <a:srgbClr val="0099CC"/>
                  </a:solidFill>
                  <a:latin typeface="에스코어 드림 7 ExtraBold" panose="020B0803030302020204" pitchFamily="34" charset="-127"/>
                  <a:ea typeface="에스코어 드림 7 ExtraBold" panose="020B0803030302020204" pitchFamily="34" charset="-127"/>
                </a:rPr>
                <a:t>, </a:t>
              </a:r>
              <a:r>
                <a:rPr lang="ko-KR" altLang="en-US" sz="2800" dirty="0">
                  <a:solidFill>
                    <a:srgbClr val="0099CC"/>
                  </a:solidFill>
                  <a:latin typeface="에스코어 드림 7 ExtraBold" panose="020B0803030302020204" pitchFamily="34" charset="-127"/>
                  <a:ea typeface="에스코어 드림 7 ExtraBold" panose="020B0803030302020204" pitchFamily="34" charset="-127"/>
                </a:rPr>
                <a:t>법인자금 유출 혐의</a:t>
              </a:r>
              <a:r>
                <a:rPr lang="ko-KR" altLang="en-US" sz="2100" dirty="0">
                  <a:solidFill>
                    <a:srgbClr val="0099CC"/>
                  </a:solidFill>
                  <a:latin typeface="에스코어 드림 7 ExtraBold" panose="020B0803030302020204" pitchFamily="34" charset="-127"/>
                  <a:ea typeface="에스코어 드림 7 ExtraBold" panose="020B0803030302020204" pitchFamily="34" charset="-127"/>
                </a:rPr>
                <a:t> </a:t>
              </a:r>
              <a:r>
                <a:rPr lang="ko-KR" altLang="en-US" sz="2100" dirty="0">
                  <a:latin typeface="에스코어 드림 7 ExtraBold" panose="020B0803030302020204" pitchFamily="34" charset="-127"/>
                  <a:ea typeface="에스코어 드림 7 ExtraBold" panose="020B0803030302020204" pitchFamily="34" charset="-127"/>
                </a:rPr>
                <a:t>등 엄정 조사</a:t>
              </a:r>
            </a:p>
          </p:txBody>
        </p:sp>
      </p:grpSp>
      <p:sp>
        <p:nvSpPr>
          <p:cNvPr id="33" name="TextBox 32">
            <a:extLst>
              <a:ext uri="{FF2B5EF4-FFF2-40B4-BE49-F238E27FC236}">
                <a16:creationId xmlns:a16="http://schemas.microsoft.com/office/drawing/2014/main" xmlns="" id="{E24D0712-620D-4ADF-8BB6-81A9BB5365C1}"/>
              </a:ext>
            </a:extLst>
          </p:cNvPr>
          <p:cNvSpPr txBox="1"/>
          <p:nvPr/>
        </p:nvSpPr>
        <p:spPr>
          <a:xfrm>
            <a:off x="10118727" y="1348736"/>
            <a:ext cx="200425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1200" dirty="0">
                <a:solidFill>
                  <a:schemeClr val="bg1"/>
                </a:solidFill>
                <a:latin typeface="에스코어 드림 6 Bold" panose="020B0703030302020204" pitchFamily="34" charset="-127"/>
                <a:ea typeface="에스코어 드림 6 Bold" panose="020B0703030302020204" pitchFamily="34" charset="-127"/>
              </a:rPr>
              <a:t>신고내용확인 및 조사사례</a:t>
            </a:r>
            <a:endParaRPr lang="ko-KR" altLang="en-US" dirty="0">
              <a:solidFill>
                <a:schemeClr val="bg1"/>
              </a:solidFill>
              <a:latin typeface="에스코어 드림 6 Bold" panose="020B0703030302020204" pitchFamily="34" charset="-127"/>
              <a:ea typeface="에스코어 드림 6 Bold" panose="020B0703030302020204" pitchFamily="34" charset="-127"/>
            </a:endParaRPr>
          </a:p>
        </p:txBody>
      </p:sp>
      <p:pic>
        <p:nvPicPr>
          <p:cNvPr id="34" name="그림 33">
            <a:extLst>
              <a:ext uri="{FF2B5EF4-FFF2-40B4-BE49-F238E27FC236}">
                <a16:creationId xmlns:a16="http://schemas.microsoft.com/office/drawing/2014/main" xmlns="" id="{ABBCC147-BBD7-44D3-8B51-D3D3762AA897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17745" y="4240015"/>
            <a:ext cx="648797" cy="619191"/>
          </a:xfrm>
          <a:prstGeom prst="rect">
            <a:avLst/>
          </a:prstGeom>
        </p:spPr>
      </p:pic>
      <p:pic>
        <p:nvPicPr>
          <p:cNvPr id="38" name="그림 37">
            <a:extLst>
              <a:ext uri="{FF2B5EF4-FFF2-40B4-BE49-F238E27FC236}">
                <a16:creationId xmlns:a16="http://schemas.microsoft.com/office/drawing/2014/main" xmlns="" id="{A79057E1-EBAA-44CE-AE57-F0EEC667F45A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1061" y="4154802"/>
            <a:ext cx="777528" cy="679695"/>
          </a:xfrm>
          <a:prstGeom prst="rect">
            <a:avLst/>
          </a:prstGeom>
        </p:spPr>
      </p:pic>
      <p:pic>
        <p:nvPicPr>
          <p:cNvPr id="43" name="그림 42">
            <a:extLst>
              <a:ext uri="{FF2B5EF4-FFF2-40B4-BE49-F238E27FC236}">
                <a16:creationId xmlns:a16="http://schemas.microsoft.com/office/drawing/2014/main" xmlns="" id="{FCB11A64-0002-46A4-A500-66B8498E75F7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39461" y="2535829"/>
            <a:ext cx="727216" cy="674696"/>
          </a:xfrm>
          <a:prstGeom prst="rect">
            <a:avLst/>
          </a:prstGeom>
        </p:spPr>
      </p:pic>
      <p:cxnSp>
        <p:nvCxnSpPr>
          <p:cNvPr id="40" name="직선 화살표 연결선 39">
            <a:extLst>
              <a:ext uri="{FF2B5EF4-FFF2-40B4-BE49-F238E27FC236}">
                <a16:creationId xmlns:a16="http://schemas.microsoft.com/office/drawing/2014/main" xmlns="" id="{E9E84595-9171-4CF9-B160-D0F5455B1A7C}"/>
              </a:ext>
            </a:extLst>
          </p:cNvPr>
          <p:cNvCxnSpPr>
            <a:cxnSpLocks/>
          </p:cNvCxnSpPr>
          <p:nvPr/>
        </p:nvCxnSpPr>
        <p:spPr>
          <a:xfrm rot="16200000">
            <a:off x="5699739" y="3843957"/>
            <a:ext cx="684972" cy="0"/>
          </a:xfrm>
          <a:prstGeom prst="straightConnector1">
            <a:avLst/>
          </a:prstGeom>
          <a:ln w="38100">
            <a:solidFill>
              <a:schemeClr val="tx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사각형: 둥근 모서리 4">
            <a:extLst>
              <a:ext uri="{FF2B5EF4-FFF2-40B4-BE49-F238E27FC236}">
                <a16:creationId xmlns:a16="http://schemas.microsoft.com/office/drawing/2014/main" xmlns="" id="{1AB38A15-6D6C-4276-A625-09FA074109FF}"/>
              </a:ext>
            </a:extLst>
          </p:cNvPr>
          <p:cNvSpPr/>
          <p:nvPr/>
        </p:nvSpPr>
        <p:spPr>
          <a:xfrm>
            <a:off x="5535185" y="3730478"/>
            <a:ext cx="1000081" cy="275978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1100" b="1" dirty="0">
                <a:solidFill>
                  <a:schemeClr val="tx1"/>
                </a:solidFill>
              </a:rPr>
              <a:t>저작물 제공</a:t>
            </a:r>
          </a:p>
        </p:txBody>
      </p:sp>
      <p:sp>
        <p:nvSpPr>
          <p:cNvPr id="42" name="사각형: 둥근 모서리 41">
            <a:extLst>
              <a:ext uri="{FF2B5EF4-FFF2-40B4-BE49-F238E27FC236}">
                <a16:creationId xmlns:a16="http://schemas.microsoft.com/office/drawing/2014/main" xmlns="" id="{CBE12093-7BE2-44ED-9899-388312EF6B4B}"/>
              </a:ext>
            </a:extLst>
          </p:cNvPr>
          <p:cNvSpPr/>
          <p:nvPr/>
        </p:nvSpPr>
        <p:spPr>
          <a:xfrm>
            <a:off x="5562075" y="3147770"/>
            <a:ext cx="1000081" cy="275978"/>
          </a:xfrm>
          <a:prstGeom prst="roundRect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1100" b="1" dirty="0">
                <a:solidFill>
                  <a:schemeClr val="bg1"/>
                </a:solidFill>
              </a:rPr>
              <a:t>법인사업자</a:t>
            </a:r>
          </a:p>
        </p:txBody>
      </p:sp>
      <p:sp>
        <p:nvSpPr>
          <p:cNvPr id="47" name="사각형: 둥근 모서리 46">
            <a:extLst>
              <a:ext uri="{FF2B5EF4-FFF2-40B4-BE49-F238E27FC236}">
                <a16:creationId xmlns:a16="http://schemas.microsoft.com/office/drawing/2014/main" xmlns="" id="{42AD4916-5350-4B4C-971E-80214CB40FD2}"/>
              </a:ext>
            </a:extLst>
          </p:cNvPr>
          <p:cNvSpPr/>
          <p:nvPr/>
        </p:nvSpPr>
        <p:spPr>
          <a:xfrm>
            <a:off x="5562078" y="4833138"/>
            <a:ext cx="1000081" cy="275978"/>
          </a:xfrm>
          <a:prstGeom prst="roundRect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1100" b="1" dirty="0">
                <a:solidFill>
                  <a:schemeClr val="bg1"/>
                </a:solidFill>
              </a:rPr>
              <a:t>사주</a:t>
            </a:r>
            <a:r>
              <a:rPr lang="en-US" altLang="ko-KR" sz="1100" b="1" dirty="0">
                <a:solidFill>
                  <a:schemeClr val="bg1"/>
                </a:solidFill>
              </a:rPr>
              <a:t>(</a:t>
            </a:r>
            <a:r>
              <a:rPr lang="ko-KR" altLang="en-US" sz="1100" b="1" dirty="0">
                <a:solidFill>
                  <a:schemeClr val="bg1"/>
                </a:solidFill>
              </a:rPr>
              <a:t>창작자</a:t>
            </a:r>
            <a:r>
              <a:rPr lang="en-US" altLang="ko-KR" sz="1100" b="1" dirty="0">
                <a:solidFill>
                  <a:schemeClr val="bg1"/>
                </a:solidFill>
              </a:rPr>
              <a:t>)</a:t>
            </a:r>
            <a:endParaRPr lang="ko-KR" altLang="en-US" sz="1100" b="1" dirty="0">
              <a:solidFill>
                <a:schemeClr val="bg1"/>
              </a:solidFill>
            </a:endParaRPr>
          </a:p>
        </p:txBody>
      </p:sp>
      <p:sp>
        <p:nvSpPr>
          <p:cNvPr id="48" name="사각형: 둥근 모서리 47">
            <a:extLst>
              <a:ext uri="{FF2B5EF4-FFF2-40B4-BE49-F238E27FC236}">
                <a16:creationId xmlns:a16="http://schemas.microsoft.com/office/drawing/2014/main" xmlns="" id="{91FD0047-19C9-4498-B2EB-A797CDBE967E}"/>
              </a:ext>
            </a:extLst>
          </p:cNvPr>
          <p:cNvSpPr/>
          <p:nvPr/>
        </p:nvSpPr>
        <p:spPr>
          <a:xfrm>
            <a:off x="9775490" y="4779347"/>
            <a:ext cx="1000081" cy="275978"/>
          </a:xfrm>
          <a:prstGeom prst="roundRect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1100" b="1" dirty="0">
                <a:solidFill>
                  <a:schemeClr val="bg1"/>
                </a:solidFill>
              </a:rPr>
              <a:t>고가 사치품</a:t>
            </a:r>
          </a:p>
        </p:txBody>
      </p:sp>
      <p:sp>
        <p:nvSpPr>
          <p:cNvPr id="49" name="사각형: 둥근 모서리 48">
            <a:extLst>
              <a:ext uri="{FF2B5EF4-FFF2-40B4-BE49-F238E27FC236}">
                <a16:creationId xmlns:a16="http://schemas.microsoft.com/office/drawing/2014/main" xmlns="" id="{CC4175BB-763C-4851-847B-0668697346D7}"/>
              </a:ext>
            </a:extLst>
          </p:cNvPr>
          <p:cNvSpPr/>
          <p:nvPr/>
        </p:nvSpPr>
        <p:spPr>
          <a:xfrm>
            <a:off x="9757556" y="3264315"/>
            <a:ext cx="1000081" cy="275978"/>
          </a:xfrm>
          <a:prstGeom prst="roundRect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1100" b="1" dirty="0" err="1">
                <a:solidFill>
                  <a:schemeClr val="bg1"/>
                </a:solidFill>
              </a:rPr>
              <a:t>슈퍼카</a:t>
            </a:r>
            <a:endParaRPr lang="ko-KR" altLang="en-US" sz="1100" b="1" dirty="0">
              <a:solidFill>
                <a:schemeClr val="bg1"/>
              </a:solidFill>
            </a:endParaRPr>
          </a:p>
        </p:txBody>
      </p:sp>
      <p:sp>
        <p:nvSpPr>
          <p:cNvPr id="50" name="사각형: 둥근 모서리 49">
            <a:extLst>
              <a:ext uri="{FF2B5EF4-FFF2-40B4-BE49-F238E27FC236}">
                <a16:creationId xmlns:a16="http://schemas.microsoft.com/office/drawing/2014/main" xmlns="" id="{C6C37D77-0B85-4263-9BC7-94AEA11A3C1B}"/>
              </a:ext>
            </a:extLst>
          </p:cNvPr>
          <p:cNvSpPr/>
          <p:nvPr/>
        </p:nvSpPr>
        <p:spPr>
          <a:xfrm>
            <a:off x="1128330" y="3479460"/>
            <a:ext cx="1100089" cy="275978"/>
          </a:xfrm>
          <a:prstGeom prst="roundRect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1100" b="1">
                <a:solidFill>
                  <a:schemeClr val="bg1"/>
                </a:solidFill>
              </a:rPr>
              <a:t>플랫폼사업자</a:t>
            </a:r>
            <a:endParaRPr lang="ko-KR" altLang="en-US" sz="1100" b="1" dirty="0">
              <a:solidFill>
                <a:schemeClr val="bg1"/>
              </a:solidFill>
            </a:endParaRPr>
          </a:p>
        </p:txBody>
      </p:sp>
      <p:grpSp>
        <p:nvGrpSpPr>
          <p:cNvPr id="22" name="그룹 21">
            <a:extLst>
              <a:ext uri="{FF2B5EF4-FFF2-40B4-BE49-F238E27FC236}">
                <a16:creationId xmlns:a16="http://schemas.microsoft.com/office/drawing/2014/main" xmlns="" id="{5433BD93-D627-451C-8BA5-E16C8E168AE5}"/>
              </a:ext>
            </a:extLst>
          </p:cNvPr>
          <p:cNvGrpSpPr/>
          <p:nvPr/>
        </p:nvGrpSpPr>
        <p:grpSpPr>
          <a:xfrm>
            <a:off x="1172663" y="2634910"/>
            <a:ext cx="989534" cy="823357"/>
            <a:chOff x="1199558" y="2557047"/>
            <a:chExt cx="989534" cy="883296"/>
          </a:xfrm>
        </p:grpSpPr>
        <p:pic>
          <p:nvPicPr>
            <p:cNvPr id="7" name="그림 6">
              <a:extLst>
                <a:ext uri="{FF2B5EF4-FFF2-40B4-BE49-F238E27FC236}">
                  <a16:creationId xmlns:a16="http://schemas.microsoft.com/office/drawing/2014/main" xmlns="" id="{4CB31C84-C153-47EE-A6C4-F1FFECBDC285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99558" y="2557047"/>
              <a:ext cx="989534" cy="883296"/>
            </a:xfrm>
            <a:prstGeom prst="rect">
              <a:avLst/>
            </a:prstGeom>
          </p:spPr>
        </p:pic>
        <p:pic>
          <p:nvPicPr>
            <p:cNvPr id="10" name="그림 9">
              <a:extLst>
                <a:ext uri="{FF2B5EF4-FFF2-40B4-BE49-F238E27FC236}">
                  <a16:creationId xmlns:a16="http://schemas.microsoft.com/office/drawing/2014/main" xmlns="" id="{B9F55B4B-03EE-4AB5-9E1A-FEC289DA6A7C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35249" y="2781469"/>
              <a:ext cx="313363" cy="322065"/>
            </a:xfrm>
            <a:prstGeom prst="rect">
              <a:avLst/>
            </a:prstGeom>
          </p:spPr>
        </p:pic>
      </p:grpSp>
      <p:sp>
        <p:nvSpPr>
          <p:cNvPr id="51" name="사각형: 둥근 모서리 50">
            <a:extLst>
              <a:ext uri="{FF2B5EF4-FFF2-40B4-BE49-F238E27FC236}">
                <a16:creationId xmlns:a16="http://schemas.microsoft.com/office/drawing/2014/main" xmlns="" id="{D233BC66-7A9E-4C8B-8216-DAFA1E64EFFB}"/>
              </a:ext>
            </a:extLst>
          </p:cNvPr>
          <p:cNvSpPr/>
          <p:nvPr/>
        </p:nvSpPr>
        <p:spPr>
          <a:xfrm>
            <a:off x="1169363" y="4815209"/>
            <a:ext cx="1000081" cy="275978"/>
          </a:xfrm>
          <a:prstGeom prst="roundRect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1100" b="1" dirty="0">
                <a:solidFill>
                  <a:schemeClr val="bg1"/>
                </a:solidFill>
              </a:rPr>
              <a:t>친인척</a:t>
            </a:r>
          </a:p>
        </p:txBody>
      </p:sp>
      <p:pic>
        <p:nvPicPr>
          <p:cNvPr id="12" name="그림 11">
            <a:extLst>
              <a:ext uri="{FF2B5EF4-FFF2-40B4-BE49-F238E27FC236}">
                <a16:creationId xmlns:a16="http://schemas.microsoft.com/office/drawing/2014/main" xmlns="" id="{1841FDDF-C517-4AA4-B1C2-40CDA4C8B8C4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45982" y="4012252"/>
            <a:ext cx="691001" cy="716086"/>
          </a:xfrm>
          <a:prstGeom prst="rect">
            <a:avLst/>
          </a:prstGeom>
        </p:spPr>
      </p:pic>
      <p:pic>
        <p:nvPicPr>
          <p:cNvPr id="17" name="그림 16">
            <a:extLst>
              <a:ext uri="{FF2B5EF4-FFF2-40B4-BE49-F238E27FC236}">
                <a16:creationId xmlns:a16="http://schemas.microsoft.com/office/drawing/2014/main" xmlns="" id="{A6B29D37-F4BC-40AB-B1B7-EDA32DB74CE3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99618" y="2594014"/>
            <a:ext cx="894080" cy="647975"/>
          </a:xfrm>
          <a:prstGeom prst="rect">
            <a:avLst/>
          </a:prstGeom>
        </p:spPr>
      </p:pic>
      <p:cxnSp>
        <p:nvCxnSpPr>
          <p:cNvPr id="52" name="직선 화살표 연결선 51">
            <a:extLst>
              <a:ext uri="{FF2B5EF4-FFF2-40B4-BE49-F238E27FC236}">
                <a16:creationId xmlns:a16="http://schemas.microsoft.com/office/drawing/2014/main" xmlns="" id="{00EEF76A-0662-4760-A540-9EDE0A53CB07}"/>
              </a:ext>
            </a:extLst>
          </p:cNvPr>
          <p:cNvCxnSpPr>
            <a:cxnSpLocks/>
          </p:cNvCxnSpPr>
          <p:nvPr/>
        </p:nvCxnSpPr>
        <p:spPr>
          <a:xfrm rot="10800000">
            <a:off x="2500459" y="3198500"/>
            <a:ext cx="2601183" cy="0"/>
          </a:xfrm>
          <a:prstGeom prst="straightConnector1">
            <a:avLst/>
          </a:prstGeom>
          <a:ln w="38100">
            <a:solidFill>
              <a:schemeClr val="tx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직선 화살표 연결선 52">
            <a:extLst>
              <a:ext uri="{FF2B5EF4-FFF2-40B4-BE49-F238E27FC236}">
                <a16:creationId xmlns:a16="http://schemas.microsoft.com/office/drawing/2014/main" xmlns="" id="{0AFFC5AC-6168-4FFD-BED0-B8972F1D1B1B}"/>
              </a:ext>
            </a:extLst>
          </p:cNvPr>
          <p:cNvCxnSpPr>
            <a:cxnSpLocks/>
          </p:cNvCxnSpPr>
          <p:nvPr/>
        </p:nvCxnSpPr>
        <p:spPr>
          <a:xfrm>
            <a:off x="6746141" y="4641817"/>
            <a:ext cx="2733870" cy="0"/>
          </a:xfrm>
          <a:prstGeom prst="straightConnector1">
            <a:avLst/>
          </a:prstGeom>
          <a:ln w="38100">
            <a:solidFill>
              <a:schemeClr val="tx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5" name="사각형: 둥근 모서리 54">
            <a:extLst>
              <a:ext uri="{FF2B5EF4-FFF2-40B4-BE49-F238E27FC236}">
                <a16:creationId xmlns:a16="http://schemas.microsoft.com/office/drawing/2014/main" xmlns="" id="{9FBA8536-2C29-463B-9DF4-379CDAE25DC5}"/>
              </a:ext>
            </a:extLst>
          </p:cNvPr>
          <p:cNvSpPr/>
          <p:nvPr/>
        </p:nvSpPr>
        <p:spPr>
          <a:xfrm>
            <a:off x="2963325" y="3272431"/>
            <a:ext cx="1464219" cy="367327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1100" b="1" dirty="0">
                <a:solidFill>
                  <a:schemeClr val="tx1"/>
                </a:solidFill>
              </a:rPr>
              <a:t>저작물 공급 후</a:t>
            </a:r>
            <a:endParaRPr lang="en-US" altLang="ko-KR" sz="1100" b="1" dirty="0">
              <a:solidFill>
                <a:schemeClr val="tx1"/>
              </a:solidFill>
            </a:endParaRPr>
          </a:p>
          <a:p>
            <a:pPr algn="ctr"/>
            <a:r>
              <a:rPr lang="ko-KR" altLang="en-US" sz="1100" b="1" dirty="0">
                <a:solidFill>
                  <a:schemeClr val="tx1"/>
                </a:solidFill>
              </a:rPr>
              <a:t>세금계산서 </a:t>
            </a:r>
            <a:r>
              <a:rPr lang="ko-KR" altLang="en-US" sz="1100" b="1" dirty="0" err="1">
                <a:solidFill>
                  <a:schemeClr val="tx1"/>
                </a:solidFill>
              </a:rPr>
              <a:t>미발급</a:t>
            </a:r>
            <a:endParaRPr lang="ko-KR" altLang="en-US" sz="1100" b="1" dirty="0">
              <a:solidFill>
                <a:schemeClr val="tx1"/>
              </a:solidFill>
            </a:endParaRPr>
          </a:p>
        </p:txBody>
      </p:sp>
      <p:cxnSp>
        <p:nvCxnSpPr>
          <p:cNvPr id="59" name="직선 화살표 연결선 58">
            <a:extLst>
              <a:ext uri="{FF2B5EF4-FFF2-40B4-BE49-F238E27FC236}">
                <a16:creationId xmlns:a16="http://schemas.microsoft.com/office/drawing/2014/main" xmlns="" id="{DF00CBF8-1DFF-4CD9-A313-F2EDA6A7D2FB}"/>
              </a:ext>
            </a:extLst>
          </p:cNvPr>
          <p:cNvCxnSpPr>
            <a:cxnSpLocks/>
          </p:cNvCxnSpPr>
          <p:nvPr/>
        </p:nvCxnSpPr>
        <p:spPr>
          <a:xfrm rot="20340000">
            <a:off x="6682426" y="3951535"/>
            <a:ext cx="2861301" cy="0"/>
          </a:xfrm>
          <a:prstGeom prst="straightConnector1">
            <a:avLst/>
          </a:prstGeom>
          <a:ln w="38100">
            <a:solidFill>
              <a:schemeClr val="tx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0" name="직선 화살표 연결선 59">
            <a:extLst>
              <a:ext uri="{FF2B5EF4-FFF2-40B4-BE49-F238E27FC236}">
                <a16:creationId xmlns:a16="http://schemas.microsoft.com/office/drawing/2014/main" xmlns="" id="{10098F0C-5550-44B6-8B93-435C6DD91094}"/>
              </a:ext>
            </a:extLst>
          </p:cNvPr>
          <p:cNvCxnSpPr>
            <a:cxnSpLocks/>
          </p:cNvCxnSpPr>
          <p:nvPr/>
        </p:nvCxnSpPr>
        <p:spPr>
          <a:xfrm rot="9480000">
            <a:off x="2368163" y="4023256"/>
            <a:ext cx="2865777" cy="0"/>
          </a:xfrm>
          <a:prstGeom prst="straightConnector1">
            <a:avLst/>
          </a:prstGeom>
          <a:ln w="38100">
            <a:solidFill>
              <a:schemeClr val="tx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1" name="사각형: 둥근 모서리 60">
            <a:extLst>
              <a:ext uri="{FF2B5EF4-FFF2-40B4-BE49-F238E27FC236}">
                <a16:creationId xmlns:a16="http://schemas.microsoft.com/office/drawing/2014/main" xmlns="" id="{403D3EA2-8E45-431C-91A2-F0A366D79FF4}"/>
              </a:ext>
            </a:extLst>
          </p:cNvPr>
          <p:cNvSpPr/>
          <p:nvPr/>
        </p:nvSpPr>
        <p:spPr>
          <a:xfrm>
            <a:off x="2990220" y="4059229"/>
            <a:ext cx="1464219" cy="228081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1100" b="1" dirty="0">
                <a:solidFill>
                  <a:schemeClr val="tx1"/>
                </a:solidFill>
              </a:rPr>
              <a:t>가공 인건비 지급</a:t>
            </a:r>
          </a:p>
        </p:txBody>
      </p:sp>
      <p:sp>
        <p:nvSpPr>
          <p:cNvPr id="67" name="사각형: 둥근 모서리 66">
            <a:extLst>
              <a:ext uri="{FF2B5EF4-FFF2-40B4-BE49-F238E27FC236}">
                <a16:creationId xmlns:a16="http://schemas.microsoft.com/office/drawing/2014/main" xmlns="" id="{BDB06622-92A4-45EB-83B5-9D6AAE25FB17}"/>
              </a:ext>
            </a:extLst>
          </p:cNvPr>
          <p:cNvSpPr/>
          <p:nvPr/>
        </p:nvSpPr>
        <p:spPr>
          <a:xfrm>
            <a:off x="7686720" y="3684364"/>
            <a:ext cx="1000081" cy="40406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1100" b="1" dirty="0">
                <a:solidFill>
                  <a:schemeClr val="tx1"/>
                </a:solidFill>
              </a:rPr>
              <a:t>법인자산 </a:t>
            </a:r>
            <a:endParaRPr lang="en-US" altLang="ko-KR" sz="1100" b="1" dirty="0">
              <a:solidFill>
                <a:schemeClr val="tx1"/>
              </a:solidFill>
            </a:endParaRPr>
          </a:p>
          <a:p>
            <a:pPr algn="ctr"/>
            <a:r>
              <a:rPr lang="ko-KR" altLang="en-US" sz="1100" b="1" dirty="0">
                <a:solidFill>
                  <a:schemeClr val="tx1"/>
                </a:solidFill>
              </a:rPr>
              <a:t>사적사용</a:t>
            </a:r>
          </a:p>
        </p:txBody>
      </p:sp>
      <p:sp>
        <p:nvSpPr>
          <p:cNvPr id="68" name="사각형: 둥근 모서리 67">
            <a:extLst>
              <a:ext uri="{FF2B5EF4-FFF2-40B4-BE49-F238E27FC236}">
                <a16:creationId xmlns:a16="http://schemas.microsoft.com/office/drawing/2014/main" xmlns="" id="{91CFC06C-E481-4793-9A83-E028F98FF1AB}"/>
              </a:ext>
            </a:extLst>
          </p:cNvPr>
          <p:cNvSpPr/>
          <p:nvPr/>
        </p:nvSpPr>
        <p:spPr>
          <a:xfrm>
            <a:off x="7614998" y="4482225"/>
            <a:ext cx="1000081" cy="40406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1100" b="1" dirty="0">
                <a:solidFill>
                  <a:schemeClr val="tx1"/>
                </a:solidFill>
              </a:rPr>
              <a:t>법인카드</a:t>
            </a:r>
            <a:endParaRPr lang="en-US" altLang="ko-KR" sz="1100" b="1" dirty="0">
              <a:solidFill>
                <a:schemeClr val="tx1"/>
              </a:solidFill>
            </a:endParaRPr>
          </a:p>
          <a:p>
            <a:pPr algn="ctr"/>
            <a:r>
              <a:rPr lang="ko-KR" altLang="en-US" sz="1100" b="1" dirty="0">
                <a:solidFill>
                  <a:schemeClr val="tx1"/>
                </a:solidFill>
              </a:rPr>
              <a:t>구매</a:t>
            </a:r>
          </a:p>
        </p:txBody>
      </p:sp>
      <p:grpSp>
        <p:nvGrpSpPr>
          <p:cNvPr id="69" name="그룹 68">
            <a:extLst>
              <a:ext uri="{FF2B5EF4-FFF2-40B4-BE49-F238E27FC236}">
                <a16:creationId xmlns:a16="http://schemas.microsoft.com/office/drawing/2014/main" xmlns="" id="{1096654F-E247-4703-86C3-B53F606E0E3B}"/>
              </a:ext>
            </a:extLst>
          </p:cNvPr>
          <p:cNvGrpSpPr/>
          <p:nvPr/>
        </p:nvGrpSpPr>
        <p:grpSpPr>
          <a:xfrm>
            <a:off x="2995228" y="2828642"/>
            <a:ext cx="1512794" cy="410059"/>
            <a:chOff x="7456698" y="2904398"/>
            <a:chExt cx="1375267" cy="308083"/>
          </a:xfrm>
        </p:grpSpPr>
        <p:sp>
          <p:nvSpPr>
            <p:cNvPr id="70" name="타원 69">
              <a:extLst>
                <a:ext uri="{FF2B5EF4-FFF2-40B4-BE49-F238E27FC236}">
                  <a16:creationId xmlns:a16="http://schemas.microsoft.com/office/drawing/2014/main" xmlns="" id="{D0E2AEBD-588E-4F4B-8DCB-948AB7233102}"/>
                </a:ext>
              </a:extLst>
            </p:cNvPr>
            <p:cNvSpPr/>
            <p:nvPr/>
          </p:nvSpPr>
          <p:spPr>
            <a:xfrm>
              <a:off x="7456698" y="2904398"/>
              <a:ext cx="1375267" cy="212661"/>
            </a:xfrm>
            <a:prstGeom prst="ellipse">
              <a:avLst/>
            </a:prstGeom>
            <a:gradFill>
              <a:gsLst>
                <a:gs pos="45000">
                  <a:schemeClr val="accent1">
                    <a:lumMod val="5000"/>
                    <a:lumOff val="95000"/>
                  </a:schemeClr>
                </a:gs>
                <a:gs pos="0">
                  <a:srgbClr val="E4EAF6"/>
                </a:gs>
                <a:gs pos="100000">
                  <a:srgbClr val="D1DCF0"/>
                </a:gs>
              </a:gsLst>
              <a:lin ang="108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71" name="TextBox 70">
              <a:extLst>
                <a:ext uri="{FF2B5EF4-FFF2-40B4-BE49-F238E27FC236}">
                  <a16:creationId xmlns:a16="http://schemas.microsoft.com/office/drawing/2014/main" xmlns="" id="{6396B7BC-2C20-4DA4-AAC5-5DCC4FDEF568}"/>
                </a:ext>
              </a:extLst>
            </p:cNvPr>
            <p:cNvSpPr txBox="1"/>
            <p:nvPr/>
          </p:nvSpPr>
          <p:spPr>
            <a:xfrm>
              <a:off x="7572585" y="2904704"/>
              <a:ext cx="1114089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ko-KR" altLang="en-US" sz="1400" dirty="0">
                  <a:latin typeface="에스코어 드림 8 Heavy" panose="020B0903030302020204" pitchFamily="34" charset="-127"/>
                  <a:ea typeface="에스코어 드림 8 Heavy" panose="020B0903030302020204" pitchFamily="34" charset="-127"/>
                </a:rPr>
                <a:t>부가세 탈루</a:t>
              </a:r>
              <a:endParaRPr lang="ko-KR" altLang="en-US" dirty="0">
                <a:latin typeface="에스코어 드림 8 Heavy" panose="020B0903030302020204" pitchFamily="34" charset="-127"/>
                <a:ea typeface="에스코어 드림 8 Heavy" panose="020B0903030302020204" pitchFamily="34" charset="-127"/>
              </a:endParaRPr>
            </a:p>
          </p:txBody>
        </p:sp>
      </p:grpSp>
      <p:grpSp>
        <p:nvGrpSpPr>
          <p:cNvPr id="75" name="그룹 74">
            <a:extLst>
              <a:ext uri="{FF2B5EF4-FFF2-40B4-BE49-F238E27FC236}">
                <a16:creationId xmlns:a16="http://schemas.microsoft.com/office/drawing/2014/main" xmlns="" id="{FBC0892F-33A6-490E-BAE9-F4C4C992F342}"/>
              </a:ext>
            </a:extLst>
          </p:cNvPr>
          <p:cNvGrpSpPr/>
          <p:nvPr/>
        </p:nvGrpSpPr>
        <p:grpSpPr>
          <a:xfrm>
            <a:off x="2977297" y="4370970"/>
            <a:ext cx="1512794" cy="523220"/>
            <a:chOff x="7456698" y="2823872"/>
            <a:chExt cx="1375267" cy="393102"/>
          </a:xfrm>
        </p:grpSpPr>
        <p:sp>
          <p:nvSpPr>
            <p:cNvPr id="76" name="타원 75">
              <a:extLst>
                <a:ext uri="{FF2B5EF4-FFF2-40B4-BE49-F238E27FC236}">
                  <a16:creationId xmlns:a16="http://schemas.microsoft.com/office/drawing/2014/main" xmlns="" id="{6E4B7B6B-8E45-4D21-879B-FF9848BF1F2F}"/>
                </a:ext>
              </a:extLst>
            </p:cNvPr>
            <p:cNvSpPr/>
            <p:nvPr/>
          </p:nvSpPr>
          <p:spPr>
            <a:xfrm>
              <a:off x="7456698" y="2904398"/>
              <a:ext cx="1375267" cy="212661"/>
            </a:xfrm>
            <a:prstGeom prst="ellipse">
              <a:avLst/>
            </a:prstGeom>
            <a:gradFill>
              <a:gsLst>
                <a:gs pos="45000">
                  <a:schemeClr val="accent1">
                    <a:lumMod val="5000"/>
                    <a:lumOff val="95000"/>
                  </a:schemeClr>
                </a:gs>
                <a:gs pos="0">
                  <a:srgbClr val="E4EAF6"/>
                </a:gs>
                <a:gs pos="100000">
                  <a:srgbClr val="D1DCF0"/>
                </a:gs>
              </a:gsLst>
              <a:lin ang="108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77" name="TextBox 76">
              <a:extLst>
                <a:ext uri="{FF2B5EF4-FFF2-40B4-BE49-F238E27FC236}">
                  <a16:creationId xmlns:a16="http://schemas.microsoft.com/office/drawing/2014/main" xmlns="" id="{33EC8875-BDAD-4C92-BA6E-ED58EBDF3CFD}"/>
                </a:ext>
              </a:extLst>
            </p:cNvPr>
            <p:cNvSpPr txBox="1"/>
            <p:nvPr/>
          </p:nvSpPr>
          <p:spPr>
            <a:xfrm>
              <a:off x="7572590" y="2823872"/>
              <a:ext cx="1114089" cy="39310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ko-KR" altLang="en-US" sz="1400" dirty="0">
                  <a:latin typeface="에스코어 드림 8 Heavy" panose="020B0903030302020204" pitchFamily="34" charset="-127"/>
                  <a:ea typeface="에스코어 드림 8 Heavy" panose="020B0903030302020204" pitchFamily="34" charset="-127"/>
                </a:rPr>
                <a:t>법인자금</a:t>
              </a:r>
              <a:endParaRPr lang="en-US" altLang="ko-KR" sz="1400" dirty="0">
                <a:latin typeface="에스코어 드림 8 Heavy" panose="020B0903030302020204" pitchFamily="34" charset="-127"/>
                <a:ea typeface="에스코어 드림 8 Heavy" panose="020B0903030302020204" pitchFamily="34" charset="-127"/>
              </a:endParaRPr>
            </a:p>
            <a:p>
              <a:pPr algn="ctr"/>
              <a:r>
                <a:rPr lang="ko-KR" altLang="en-US" sz="1400" dirty="0">
                  <a:latin typeface="에스코어 드림 8 Heavy" panose="020B0903030302020204" pitchFamily="34" charset="-127"/>
                  <a:ea typeface="에스코어 드림 8 Heavy" panose="020B0903030302020204" pitchFamily="34" charset="-127"/>
                </a:rPr>
                <a:t>부당유출</a:t>
              </a:r>
              <a:endParaRPr lang="ko-KR" altLang="en-US" dirty="0">
                <a:latin typeface="에스코어 드림 8 Heavy" panose="020B0903030302020204" pitchFamily="34" charset="-127"/>
                <a:ea typeface="에스코어 드림 8 Heavy" panose="020B0903030302020204" pitchFamily="34" charset="-127"/>
              </a:endParaRPr>
            </a:p>
          </p:txBody>
        </p:sp>
      </p:grpSp>
      <p:grpSp>
        <p:nvGrpSpPr>
          <p:cNvPr id="78" name="그룹 77">
            <a:extLst>
              <a:ext uri="{FF2B5EF4-FFF2-40B4-BE49-F238E27FC236}">
                <a16:creationId xmlns:a16="http://schemas.microsoft.com/office/drawing/2014/main" xmlns="" id="{0AD6A56D-A996-43FC-85DD-82723FA2AA76}"/>
              </a:ext>
            </a:extLst>
          </p:cNvPr>
          <p:cNvGrpSpPr/>
          <p:nvPr/>
        </p:nvGrpSpPr>
        <p:grpSpPr>
          <a:xfrm>
            <a:off x="7387933" y="3205165"/>
            <a:ext cx="1512794" cy="523627"/>
            <a:chOff x="7456698" y="2904398"/>
            <a:chExt cx="1375267" cy="393408"/>
          </a:xfrm>
        </p:grpSpPr>
        <p:sp>
          <p:nvSpPr>
            <p:cNvPr id="79" name="타원 78">
              <a:extLst>
                <a:ext uri="{FF2B5EF4-FFF2-40B4-BE49-F238E27FC236}">
                  <a16:creationId xmlns:a16="http://schemas.microsoft.com/office/drawing/2014/main" xmlns="" id="{1AA17B15-FB44-4BFA-9EAC-6B18250EE4B6}"/>
                </a:ext>
              </a:extLst>
            </p:cNvPr>
            <p:cNvSpPr/>
            <p:nvPr/>
          </p:nvSpPr>
          <p:spPr>
            <a:xfrm>
              <a:off x="7456698" y="2904398"/>
              <a:ext cx="1375267" cy="212661"/>
            </a:xfrm>
            <a:prstGeom prst="ellipse">
              <a:avLst/>
            </a:prstGeom>
            <a:gradFill>
              <a:gsLst>
                <a:gs pos="45000">
                  <a:schemeClr val="accent1">
                    <a:lumMod val="5000"/>
                    <a:lumOff val="95000"/>
                  </a:schemeClr>
                </a:gs>
                <a:gs pos="0">
                  <a:srgbClr val="E4EAF6"/>
                </a:gs>
                <a:gs pos="100000">
                  <a:srgbClr val="D1DCF0"/>
                </a:gs>
              </a:gsLst>
              <a:lin ang="108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81" name="TextBox 80">
              <a:extLst>
                <a:ext uri="{FF2B5EF4-FFF2-40B4-BE49-F238E27FC236}">
                  <a16:creationId xmlns:a16="http://schemas.microsoft.com/office/drawing/2014/main" xmlns="" id="{FF1CF8B2-0440-4909-B607-9E28D1A95742}"/>
                </a:ext>
              </a:extLst>
            </p:cNvPr>
            <p:cNvSpPr txBox="1"/>
            <p:nvPr/>
          </p:nvSpPr>
          <p:spPr>
            <a:xfrm>
              <a:off x="7557635" y="2904704"/>
              <a:ext cx="1225498" cy="39310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ko-KR" altLang="en-US" sz="1400" dirty="0">
                  <a:latin typeface="에스코어 드림 8 Heavy" panose="020B0903030302020204" pitchFamily="34" charset="-127"/>
                  <a:ea typeface="에스코어 드림 8 Heavy" panose="020B0903030302020204" pitchFamily="34" charset="-127"/>
                </a:rPr>
                <a:t>호화사치 생활</a:t>
              </a:r>
              <a:endParaRPr lang="ko-KR" altLang="en-US" dirty="0">
                <a:latin typeface="에스코어 드림 8 Heavy" panose="020B0903030302020204" pitchFamily="34" charset="-127"/>
                <a:ea typeface="에스코어 드림 8 Heavy" panose="020B0903030302020204" pitchFamily="34" charset="-127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9316149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그림 8">
            <a:extLst>
              <a:ext uri="{FF2B5EF4-FFF2-40B4-BE49-F238E27FC236}">
                <a16:creationId xmlns:a16="http://schemas.microsoft.com/office/drawing/2014/main" xmlns="" id="{3B1A5D79-5902-41C8-BAED-76B0149ED52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848" b="16848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3" name="사각형: 둥근 모서리 12">
            <a:extLst>
              <a:ext uri="{FF2B5EF4-FFF2-40B4-BE49-F238E27FC236}">
                <a16:creationId xmlns:a16="http://schemas.microsoft.com/office/drawing/2014/main" xmlns="" id="{B0AAEF71-D79C-4536-A1D5-3BE6B62106F3}"/>
              </a:ext>
            </a:extLst>
          </p:cNvPr>
          <p:cNvSpPr/>
          <p:nvPr/>
        </p:nvSpPr>
        <p:spPr>
          <a:xfrm>
            <a:off x="209886" y="675770"/>
            <a:ext cx="11788030" cy="5796236"/>
          </a:xfrm>
          <a:prstGeom prst="roundRect">
            <a:avLst>
              <a:gd name="adj" fmla="val 3684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dirty="0">
                <a:solidFill>
                  <a:srgbClr val="0A1834"/>
                </a:solidFill>
              </a:rPr>
              <a:t>		</a:t>
            </a:r>
          </a:p>
          <a:p>
            <a:pPr algn="ctr"/>
            <a:r>
              <a:rPr lang="en-US" altLang="ko-KR" dirty="0">
                <a:solidFill>
                  <a:srgbClr val="0A1834"/>
                </a:solidFill>
              </a:rPr>
              <a:t>							</a:t>
            </a:r>
            <a:endParaRPr lang="ko-KR" altLang="en-US" dirty="0">
              <a:solidFill>
                <a:srgbClr val="0A1834"/>
              </a:solidFill>
            </a:endParaRPr>
          </a:p>
        </p:txBody>
      </p:sp>
      <p:pic>
        <p:nvPicPr>
          <p:cNvPr id="4" name="그림 3">
            <a:extLst>
              <a:ext uri="{FF2B5EF4-FFF2-40B4-BE49-F238E27FC236}">
                <a16:creationId xmlns:a16="http://schemas.microsoft.com/office/drawing/2014/main" xmlns="" id="{C9BCA64D-037A-49F7-A300-3CB2DC9B6C0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212245" y="0"/>
            <a:ext cx="1785671" cy="552517"/>
          </a:xfrm>
          <a:prstGeom prst="rect">
            <a:avLst/>
          </a:prstGeom>
        </p:spPr>
      </p:pic>
      <p:pic>
        <p:nvPicPr>
          <p:cNvPr id="14" name="그림 13">
            <a:extLst>
              <a:ext uri="{FF2B5EF4-FFF2-40B4-BE49-F238E27FC236}">
                <a16:creationId xmlns:a16="http://schemas.microsoft.com/office/drawing/2014/main" xmlns="" id="{0D9592AB-2BA6-4E77-9EDF-C43A691759C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07896" y="6459624"/>
            <a:ext cx="1525434" cy="355996"/>
          </a:xfrm>
          <a:prstGeom prst="rect">
            <a:avLst/>
          </a:prstGeom>
        </p:spPr>
      </p:pic>
      <p:sp>
        <p:nvSpPr>
          <p:cNvPr id="37" name="TextBox 36">
            <a:extLst>
              <a:ext uri="{FF2B5EF4-FFF2-40B4-BE49-F238E27FC236}">
                <a16:creationId xmlns:a16="http://schemas.microsoft.com/office/drawing/2014/main" xmlns="" id="{3A8C9166-5D9C-4CD9-9582-0B9841FC481C}"/>
              </a:ext>
            </a:extLst>
          </p:cNvPr>
          <p:cNvSpPr txBox="1"/>
          <p:nvPr/>
        </p:nvSpPr>
        <p:spPr>
          <a:xfrm>
            <a:off x="10879671" y="1407459"/>
            <a:ext cx="150582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1200" dirty="0">
                <a:solidFill>
                  <a:schemeClr val="bg1"/>
                </a:solidFill>
                <a:latin typeface="에스코어 드림 6 Bold" panose="020B0703030302020204" pitchFamily="34" charset="-127"/>
                <a:ea typeface="에스코어 드림 6 Bold" panose="020B0703030302020204" pitchFamily="34" charset="-127"/>
              </a:rPr>
              <a:t>세정지원 방안</a:t>
            </a:r>
            <a:endParaRPr lang="ko-KR" altLang="en-US" dirty="0">
              <a:solidFill>
                <a:schemeClr val="bg1"/>
              </a:solidFill>
              <a:latin typeface="에스코어 드림 6 Bold" panose="020B0703030302020204" pitchFamily="34" charset="-127"/>
              <a:ea typeface="에스코어 드림 6 Bold" panose="020B0703030302020204" pitchFamily="34" charset="-127"/>
            </a:endParaRPr>
          </a:p>
        </p:txBody>
      </p:sp>
      <p:grpSp>
        <p:nvGrpSpPr>
          <p:cNvPr id="80" name="그룹 79">
            <a:extLst>
              <a:ext uri="{FF2B5EF4-FFF2-40B4-BE49-F238E27FC236}">
                <a16:creationId xmlns:a16="http://schemas.microsoft.com/office/drawing/2014/main" xmlns="" id="{F11AF6BA-C012-4C15-ADE7-319A35B9B795}"/>
              </a:ext>
            </a:extLst>
          </p:cNvPr>
          <p:cNvGrpSpPr/>
          <p:nvPr/>
        </p:nvGrpSpPr>
        <p:grpSpPr>
          <a:xfrm>
            <a:off x="2159252" y="812975"/>
            <a:ext cx="9826567" cy="795757"/>
            <a:chOff x="2159252" y="871698"/>
            <a:chExt cx="9826567" cy="795757"/>
          </a:xfrm>
        </p:grpSpPr>
        <p:grpSp>
          <p:nvGrpSpPr>
            <p:cNvPr id="82" name="Group 27">
              <a:extLst>
                <a:ext uri="{FF2B5EF4-FFF2-40B4-BE49-F238E27FC236}">
                  <a16:creationId xmlns:a16="http://schemas.microsoft.com/office/drawing/2014/main" xmlns="" id="{6860AD1B-AFBB-454C-85E4-95DB6CE39FBE}"/>
                </a:ext>
              </a:extLst>
            </p:cNvPr>
            <p:cNvGrpSpPr/>
            <p:nvPr/>
          </p:nvGrpSpPr>
          <p:grpSpPr>
            <a:xfrm>
              <a:off x="3910467" y="871698"/>
              <a:ext cx="8075352" cy="795757"/>
              <a:chOff x="4605654" y="1824853"/>
              <a:chExt cx="6566322" cy="811606"/>
            </a:xfrm>
          </p:grpSpPr>
          <p:sp>
            <p:nvSpPr>
              <p:cNvPr id="86" name="Rectangle 28">
                <a:extLst>
                  <a:ext uri="{FF2B5EF4-FFF2-40B4-BE49-F238E27FC236}">
                    <a16:creationId xmlns:a16="http://schemas.microsoft.com/office/drawing/2014/main" xmlns="" id="{C14A02B2-ED7D-4653-976E-3D463CFE6ED3}"/>
                  </a:ext>
                </a:extLst>
              </p:cNvPr>
              <p:cNvSpPr/>
              <p:nvPr/>
            </p:nvSpPr>
            <p:spPr>
              <a:xfrm>
                <a:off x="4780729" y="2174794"/>
                <a:ext cx="6391247" cy="461665"/>
              </a:xfrm>
              <a:prstGeom prst="rect">
                <a:avLst/>
              </a:prstGeom>
              <a:solidFill>
                <a:srgbClr val="7C7C7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r>
                  <a:rPr lang="ko-KR" altLang="en-US" sz="2000" dirty="0">
                    <a:latin typeface="에스코어 드림 6 Bold" panose="020B0703030302020204" pitchFamily="34" charset="-127"/>
                    <a:ea typeface="에스코어 드림 6 Bold" panose="020B0703030302020204" pitchFamily="34" charset="-127"/>
                  </a:rPr>
                  <a:t>           민간수주 매출누락</a:t>
                </a:r>
                <a:r>
                  <a:rPr lang="en-US" altLang="ko-KR" sz="2000" dirty="0">
                    <a:latin typeface="에스코어 드림 6 Bold" panose="020B0703030302020204" pitchFamily="34" charset="-127"/>
                    <a:ea typeface="에스코어 드림 6 Bold" panose="020B0703030302020204" pitchFamily="34" charset="-127"/>
                  </a:rPr>
                  <a:t>, </a:t>
                </a:r>
                <a:r>
                  <a:rPr lang="ko-KR" altLang="en-US" sz="2000" dirty="0">
                    <a:latin typeface="에스코어 드림 6 Bold" panose="020B0703030302020204" pitchFamily="34" charset="-127"/>
                    <a:ea typeface="에스코어 드림 6 Bold" panose="020B0703030302020204" pitchFamily="34" charset="-127"/>
                  </a:rPr>
                  <a:t>용역비 허위지급 건설업체</a:t>
                </a:r>
                <a:endParaRPr lang="en-US" sz="2000" dirty="0">
                  <a:latin typeface="에스코어 드림 6 Bold" panose="020B0703030302020204" pitchFamily="34" charset="-127"/>
                  <a:ea typeface="에스코어 드림 6 Bold" panose="020B0703030302020204" pitchFamily="34" charset="-127"/>
                </a:endParaRPr>
              </a:p>
            </p:txBody>
          </p:sp>
          <p:sp>
            <p:nvSpPr>
              <p:cNvPr id="87" name="Parallelogram 31">
                <a:extLst>
                  <a:ext uri="{FF2B5EF4-FFF2-40B4-BE49-F238E27FC236}">
                    <a16:creationId xmlns:a16="http://schemas.microsoft.com/office/drawing/2014/main" xmlns="" id="{83B26E31-76B3-40FC-9726-ED67ED594041}"/>
                  </a:ext>
                </a:extLst>
              </p:cNvPr>
              <p:cNvSpPr/>
              <p:nvPr/>
            </p:nvSpPr>
            <p:spPr>
              <a:xfrm rot="5400000" flipH="1">
                <a:off x="4636437" y="1996338"/>
                <a:ext cx="777696" cy="489893"/>
              </a:xfrm>
              <a:prstGeom prst="parallelogram">
                <a:avLst>
                  <a:gd name="adj" fmla="val 55606"/>
                </a:avLst>
              </a:prstGeom>
              <a:solidFill>
                <a:srgbClr val="C9C9C9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8" name="Arrow: Pentagon 29">
                <a:extLst>
                  <a:ext uri="{FF2B5EF4-FFF2-40B4-BE49-F238E27FC236}">
                    <a16:creationId xmlns:a16="http://schemas.microsoft.com/office/drawing/2014/main" xmlns="" id="{0F4D7DB0-C2FF-45CA-84D4-790B40D8175D}"/>
                  </a:ext>
                </a:extLst>
              </p:cNvPr>
              <p:cNvSpPr/>
              <p:nvPr/>
            </p:nvSpPr>
            <p:spPr>
              <a:xfrm flipH="1">
                <a:off x="4605654" y="1838843"/>
                <a:ext cx="668642" cy="452912"/>
              </a:xfrm>
              <a:prstGeom prst="homePlate">
                <a:avLst>
                  <a:gd name="adj" fmla="val 43906"/>
                </a:avLst>
              </a:prstGeom>
              <a:solidFill>
                <a:schemeClr val="accent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89" name="TextBox 88">
                <a:extLst>
                  <a:ext uri="{FF2B5EF4-FFF2-40B4-BE49-F238E27FC236}">
                    <a16:creationId xmlns:a16="http://schemas.microsoft.com/office/drawing/2014/main" xmlns="" id="{DC757DF6-89C8-471B-A4D9-8BC5E7B7A466}"/>
                  </a:ext>
                </a:extLst>
              </p:cNvPr>
              <p:cNvSpPr txBox="1"/>
              <p:nvPr/>
            </p:nvSpPr>
            <p:spPr>
              <a:xfrm>
                <a:off x="4758354" y="1824853"/>
                <a:ext cx="489894" cy="47086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altLang="ko-KR" sz="2400" b="1" dirty="0">
                    <a:solidFill>
                      <a:schemeClr val="bg1"/>
                    </a:solidFill>
                    <a:latin typeface="맑은 고딕" panose="020B0503020000020004" pitchFamily="50" charset="-127"/>
                    <a:ea typeface="맑은 고딕" panose="020B0503020000020004" pitchFamily="50" charset="-127"/>
                    <a:cs typeface="Arial" pitchFamily="34" charset="0"/>
                  </a:rPr>
                  <a:t>Ⅰ</a:t>
                </a:r>
                <a:endParaRPr lang="ko-KR" altLang="en-US" sz="2400" b="1" dirty="0">
                  <a:solidFill>
                    <a:schemeClr val="bg1"/>
                  </a:solidFill>
                  <a:cs typeface="Arial" pitchFamily="34" charset="0"/>
                </a:endParaRPr>
              </a:p>
            </p:txBody>
          </p:sp>
        </p:grpSp>
        <p:grpSp>
          <p:nvGrpSpPr>
            <p:cNvPr id="83" name="그룹 82">
              <a:extLst>
                <a:ext uri="{FF2B5EF4-FFF2-40B4-BE49-F238E27FC236}">
                  <a16:creationId xmlns:a16="http://schemas.microsoft.com/office/drawing/2014/main" xmlns="" id="{3E33EC9A-3945-4B8A-BF12-D07B46AF2615}"/>
                </a:ext>
              </a:extLst>
            </p:cNvPr>
            <p:cNvGrpSpPr/>
            <p:nvPr/>
          </p:nvGrpSpPr>
          <p:grpSpPr>
            <a:xfrm>
              <a:off x="2159252" y="885415"/>
              <a:ext cx="2571331" cy="444066"/>
              <a:chOff x="2159252" y="885415"/>
              <a:chExt cx="2571331" cy="444066"/>
            </a:xfrm>
          </p:grpSpPr>
          <p:sp>
            <p:nvSpPr>
              <p:cNvPr id="84" name="Arrow: Pentagon 29">
                <a:extLst>
                  <a:ext uri="{FF2B5EF4-FFF2-40B4-BE49-F238E27FC236}">
                    <a16:creationId xmlns:a16="http://schemas.microsoft.com/office/drawing/2014/main" xmlns="" id="{FE6691BF-DB78-4786-958F-06BF48756ACB}"/>
                  </a:ext>
                </a:extLst>
              </p:cNvPr>
              <p:cNvSpPr/>
              <p:nvPr/>
            </p:nvSpPr>
            <p:spPr>
              <a:xfrm flipH="1">
                <a:off x="2159252" y="885415"/>
                <a:ext cx="2571331" cy="444066"/>
              </a:xfrm>
              <a:prstGeom prst="homePlate">
                <a:avLst>
                  <a:gd name="adj" fmla="val 43906"/>
                </a:avLst>
              </a:prstGeom>
              <a:solidFill>
                <a:srgbClr val="A5A5A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85" name="TextBox 84">
                <a:extLst>
                  <a:ext uri="{FF2B5EF4-FFF2-40B4-BE49-F238E27FC236}">
                    <a16:creationId xmlns:a16="http://schemas.microsoft.com/office/drawing/2014/main" xmlns="" id="{B2F03029-1759-43EA-A6E0-767736B86758}"/>
                  </a:ext>
                </a:extLst>
              </p:cNvPr>
              <p:cNvSpPr txBox="1"/>
              <p:nvPr/>
            </p:nvSpPr>
            <p:spPr>
              <a:xfrm>
                <a:off x="2416029" y="922032"/>
                <a:ext cx="2162291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altLang="ko-KR" b="1" dirty="0">
                    <a:solidFill>
                      <a:schemeClr val="bg1"/>
                    </a:solidFill>
                    <a:latin typeface="맑은 고딕" panose="020B0503020000020004" pitchFamily="50" charset="-127"/>
                    <a:ea typeface="맑은 고딕" panose="020B0503020000020004" pitchFamily="50" charset="-127"/>
                    <a:cs typeface="Arial" pitchFamily="34" charset="0"/>
                  </a:rPr>
                  <a:t>Ⅲ</a:t>
                </a:r>
                <a:r>
                  <a:rPr lang="en-US" altLang="ko-KR" b="1">
                    <a:solidFill>
                      <a:schemeClr val="bg1"/>
                    </a:solidFill>
                    <a:latin typeface="맑은 고딕" panose="020B0503020000020004" pitchFamily="50" charset="-127"/>
                    <a:ea typeface="맑은 고딕" panose="020B0503020000020004" pitchFamily="50" charset="-127"/>
                    <a:cs typeface="Arial" pitchFamily="34" charset="0"/>
                  </a:rPr>
                  <a:t>. </a:t>
                </a:r>
                <a:r>
                  <a:rPr lang="ko-KR" altLang="en-US" b="1" dirty="0">
                    <a:solidFill>
                      <a:schemeClr val="bg1"/>
                    </a:solidFill>
                    <a:latin typeface="맑은 고딕" panose="020B0503020000020004" pitchFamily="50" charset="-127"/>
                    <a:ea typeface="맑은 고딕" panose="020B0503020000020004" pitchFamily="50" charset="-127"/>
                    <a:cs typeface="Arial" pitchFamily="34" charset="0"/>
                  </a:rPr>
                  <a:t>조사사례</a:t>
                </a:r>
                <a:endParaRPr lang="ko-KR" altLang="en-US" b="1" dirty="0">
                  <a:solidFill>
                    <a:schemeClr val="bg1"/>
                  </a:solidFill>
                  <a:cs typeface="Arial" pitchFamily="34" charset="0"/>
                </a:endParaRPr>
              </a:p>
            </p:txBody>
          </p:sp>
        </p:grpSp>
      </p:grpSp>
      <p:sp>
        <p:nvSpPr>
          <p:cNvPr id="18" name="TextBox 17">
            <a:extLst>
              <a:ext uri="{FF2B5EF4-FFF2-40B4-BE49-F238E27FC236}">
                <a16:creationId xmlns:a16="http://schemas.microsoft.com/office/drawing/2014/main" xmlns="" id="{3FBFF05F-0E12-4E6B-8242-3217C2D5D59B}"/>
              </a:ext>
            </a:extLst>
          </p:cNvPr>
          <p:cNvSpPr txBox="1"/>
          <p:nvPr/>
        </p:nvSpPr>
        <p:spPr>
          <a:xfrm>
            <a:off x="0" y="1690398"/>
            <a:ext cx="1218216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ko-KR" altLang="en-US" sz="2400" dirty="0">
                <a:solidFill>
                  <a:srgbClr val="FFC000"/>
                </a:solidFill>
                <a:latin typeface="Rix모던고딕 B" panose="02020603020101020101" pitchFamily="18" charset="-127"/>
                <a:ea typeface="Rix모던고딕 B" panose="02020603020101020101" pitchFamily="18" charset="-127"/>
              </a:rPr>
              <a:t>민간수주 매출</a:t>
            </a:r>
            <a:r>
              <a:rPr lang="ko-KR" altLang="en-US" sz="2400" dirty="0">
                <a:solidFill>
                  <a:prstClr val="black">
                    <a:lumMod val="75000"/>
                    <a:lumOff val="25000"/>
                  </a:prstClr>
                </a:solidFill>
                <a:latin typeface="Rix모던고딕 B" panose="02020603020101020101" pitchFamily="18" charset="-127"/>
                <a:ea typeface="Rix모던고딕 B" panose="02020603020101020101" pitchFamily="18" charset="-127"/>
              </a:rPr>
              <a:t>을 신고 </a:t>
            </a:r>
            <a:r>
              <a:rPr lang="ko-KR" altLang="en-US" sz="2400" dirty="0">
                <a:solidFill>
                  <a:srgbClr val="FFC000"/>
                </a:solidFill>
                <a:latin typeface="Rix모던고딕 B" panose="02020603020101020101" pitchFamily="18" charset="-127"/>
                <a:ea typeface="Rix모던고딕 B" panose="02020603020101020101" pitchFamily="18" charset="-127"/>
              </a:rPr>
              <a:t>누락</a:t>
            </a:r>
            <a:r>
              <a:rPr lang="ko-KR" altLang="en-US" sz="2400" dirty="0">
                <a:solidFill>
                  <a:prstClr val="black">
                    <a:lumMod val="75000"/>
                    <a:lumOff val="25000"/>
                  </a:prstClr>
                </a:solidFill>
                <a:latin typeface="Rix모던고딕 B" panose="02020603020101020101" pitchFamily="18" charset="-127"/>
                <a:ea typeface="Rix모던고딕 B" panose="02020603020101020101" pitchFamily="18" charset="-127"/>
              </a:rPr>
              <a:t>하고 가족소유 기업에 </a:t>
            </a:r>
            <a:r>
              <a:rPr lang="ko-KR" altLang="en-US" sz="2400" dirty="0">
                <a:solidFill>
                  <a:srgbClr val="FFC000"/>
                </a:solidFill>
                <a:latin typeface="Rix모던고딕 B" panose="02020603020101020101" pitchFamily="18" charset="-127"/>
                <a:ea typeface="Rix모던고딕 B" panose="02020603020101020101" pitchFamily="18" charset="-127"/>
              </a:rPr>
              <a:t>원재료비 과다지급</a:t>
            </a:r>
            <a:r>
              <a:rPr lang="en-US" altLang="ko-KR" sz="2400" dirty="0">
                <a:solidFill>
                  <a:prstClr val="black">
                    <a:lumMod val="75000"/>
                    <a:lumOff val="25000"/>
                  </a:prstClr>
                </a:solidFill>
                <a:latin typeface="Rix모던고딕 B" panose="02020603020101020101" pitchFamily="18" charset="-127"/>
                <a:ea typeface="Rix모던고딕 B" panose="02020603020101020101" pitchFamily="18" charset="-127"/>
              </a:rPr>
              <a:t>, </a:t>
            </a:r>
          </a:p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ko-KR" altLang="en-US" sz="2400" dirty="0">
                <a:solidFill>
                  <a:srgbClr val="FFC000"/>
                </a:solidFill>
                <a:latin typeface="Rix모던고딕 B" panose="02020603020101020101" pitchFamily="18" charset="-127"/>
                <a:ea typeface="Rix모던고딕 B" panose="02020603020101020101" pitchFamily="18" charset="-127"/>
              </a:rPr>
              <a:t>용역비 허위지급</a:t>
            </a:r>
            <a:r>
              <a:rPr lang="ko-KR" altLang="en-US" sz="2400" dirty="0">
                <a:solidFill>
                  <a:prstClr val="black">
                    <a:lumMod val="75000"/>
                    <a:lumOff val="25000"/>
                  </a:prstClr>
                </a:solidFill>
                <a:latin typeface="Rix모던고딕 B" panose="02020603020101020101" pitchFamily="18" charset="-127"/>
                <a:ea typeface="Rix모던고딕 B" panose="02020603020101020101" pitchFamily="18" charset="-127"/>
              </a:rPr>
              <a:t>한 관급공사 전문 </a:t>
            </a:r>
            <a:r>
              <a:rPr lang="ko-KR" altLang="en-US" sz="2400" dirty="0" err="1">
                <a:solidFill>
                  <a:prstClr val="black">
                    <a:lumMod val="75000"/>
                    <a:lumOff val="25000"/>
                  </a:prstClr>
                </a:solidFill>
                <a:latin typeface="Rix모던고딕 B" panose="02020603020101020101" pitchFamily="18" charset="-127"/>
                <a:ea typeface="Rix모던고딕 B" panose="02020603020101020101" pitchFamily="18" charset="-127"/>
              </a:rPr>
              <a:t>지역토착</a:t>
            </a:r>
            <a:r>
              <a:rPr lang="ko-KR" altLang="en-US" sz="2400" dirty="0">
                <a:solidFill>
                  <a:prstClr val="black">
                    <a:lumMod val="75000"/>
                    <a:lumOff val="25000"/>
                  </a:prstClr>
                </a:solidFill>
                <a:latin typeface="Rix모던고딕 B" panose="02020603020101020101" pitchFamily="18" charset="-127"/>
                <a:ea typeface="Rix모던고딕 B" panose="02020603020101020101" pitchFamily="18" charset="-127"/>
              </a:rPr>
              <a:t> 건설업체</a:t>
            </a:r>
            <a:endParaRPr lang="en-US" altLang="ko-KR" sz="2400" dirty="0">
              <a:solidFill>
                <a:srgbClr val="FFC000"/>
              </a:solidFill>
              <a:latin typeface="Rix모던고딕 B" panose="02020603020101020101" pitchFamily="18" charset="-127"/>
              <a:ea typeface="Rix모던고딕 B" panose="02020603020101020101" pitchFamily="18" charset="-127"/>
            </a:endParaRPr>
          </a:p>
        </p:txBody>
      </p:sp>
      <p:sp>
        <p:nvSpPr>
          <p:cNvPr id="19" name="직사각형 18">
            <a:extLst>
              <a:ext uri="{FF2B5EF4-FFF2-40B4-BE49-F238E27FC236}">
                <a16:creationId xmlns:a16="http://schemas.microsoft.com/office/drawing/2014/main" xmlns="" id="{6B87BF4F-F72A-454E-89FF-37D667F2277B}"/>
              </a:ext>
            </a:extLst>
          </p:cNvPr>
          <p:cNvSpPr/>
          <p:nvPr/>
        </p:nvSpPr>
        <p:spPr>
          <a:xfrm>
            <a:off x="781665" y="2509658"/>
            <a:ext cx="10628670" cy="2616889"/>
          </a:xfrm>
          <a:prstGeom prst="rect">
            <a:avLst/>
          </a:prstGeom>
          <a:noFill/>
          <a:ln w="6350" cap="rnd">
            <a:solidFill>
              <a:schemeClr val="bg1">
                <a:lumMod val="75000"/>
              </a:schemeClr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-윤고딕330" panose="02030504000101010101" pitchFamily="18" charset="-127"/>
              <a:ea typeface="-윤고딕330" panose="02030504000101010101" pitchFamily="18" charset="-127"/>
              <a:cs typeface="+mn-cs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xmlns="" id="{3B7E4C22-DEE0-4477-8E97-34DB76447ACF}"/>
              </a:ext>
            </a:extLst>
          </p:cNvPr>
          <p:cNvSpPr txBox="1"/>
          <p:nvPr/>
        </p:nvSpPr>
        <p:spPr>
          <a:xfrm>
            <a:off x="801177" y="5206243"/>
            <a:ext cx="10609158" cy="877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1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나눔명조 ExtraBold" panose="02020603020101020101" pitchFamily="18" charset="-127"/>
                <a:ea typeface="나눔명조 ExtraBold" panose="02020603020101020101" pitchFamily="18" charset="-127"/>
                <a:cs typeface="+mn-cs"/>
              </a:rPr>
              <a:t>손익계산서</a:t>
            </a:r>
            <a:r>
              <a:rPr kumimoji="0" lang="en-US" altLang="ko-KR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나눔명조 ExtraBold" panose="02020603020101020101" pitchFamily="18" charset="-127"/>
                <a:ea typeface="나눔명조 ExtraBold" panose="02020603020101020101" pitchFamily="18" charset="-127"/>
                <a:cs typeface="+mn-cs"/>
              </a:rPr>
              <a:t>, (</a:t>
            </a:r>
            <a:r>
              <a:rPr kumimoji="0" lang="ko-KR" alt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나눔명조 ExtraBold" panose="02020603020101020101" pitchFamily="18" charset="-127"/>
                <a:ea typeface="나눔명조 ExtraBold" panose="02020603020101020101" pitchFamily="18" charset="-127"/>
                <a:cs typeface="+mn-cs"/>
              </a:rPr>
              <a:t>분양ㆍ공사</a:t>
            </a:r>
            <a:r>
              <a:rPr kumimoji="0" lang="en-US" altLang="ko-KR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나눔명조 ExtraBold" panose="02020603020101020101" pitchFamily="18" charset="-127"/>
                <a:ea typeface="나눔명조 ExtraBold" panose="02020603020101020101" pitchFamily="18" charset="-127"/>
                <a:cs typeface="+mn-cs"/>
              </a:rPr>
              <a:t>)</a:t>
            </a:r>
            <a:r>
              <a:rPr kumimoji="0" lang="ko-KR" alt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나눔명조 ExtraBold" panose="02020603020101020101" pitchFamily="18" charset="-127"/>
                <a:ea typeface="나눔명조 ExtraBold" panose="02020603020101020101" pitchFamily="18" charset="-127"/>
                <a:cs typeface="+mn-cs"/>
              </a:rPr>
              <a:t>원가명세서</a:t>
            </a:r>
            <a:r>
              <a:rPr kumimoji="0" lang="en-US" altLang="ko-KR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나눔명조 ExtraBold" panose="02020603020101020101" pitchFamily="18" charset="-127"/>
                <a:ea typeface="나눔명조 ExtraBold" panose="02020603020101020101" pitchFamily="18" charset="-127"/>
                <a:cs typeface="+mn-cs"/>
              </a:rPr>
              <a:t>, </a:t>
            </a:r>
            <a:r>
              <a:rPr kumimoji="0" lang="ko-KR" alt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나눔명조 ExtraBold" panose="02020603020101020101" pitchFamily="18" charset="-127"/>
                <a:ea typeface="나눔명조 ExtraBold" panose="02020603020101020101" pitchFamily="18" charset="-127"/>
                <a:cs typeface="+mn-cs"/>
              </a:rPr>
              <a:t>전자세금계산서 분석</a:t>
            </a:r>
            <a:endParaRPr kumimoji="0" lang="en-US" altLang="ko-KR" sz="2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나눔명조 ExtraBold" panose="02020603020101020101" pitchFamily="18" charset="-127"/>
              <a:ea typeface="나눔명조 ExtraBold" panose="02020603020101020101" pitchFamily="18" charset="-127"/>
              <a:cs typeface="+mn-cs"/>
            </a:endParaRPr>
          </a:p>
          <a:p>
            <a:pPr marL="0" marR="0" lvl="0" indent="0" algn="ctr" defTabSz="914400" rtl="0" eaLnBrk="1" fontAlgn="auto" latinLnBrk="1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Rix모던고딕 EB" panose="02020603020101020101" pitchFamily="18" charset="-127"/>
                <a:ea typeface="Rix모던고딕 EB" panose="02020603020101020101" pitchFamily="18" charset="-127"/>
                <a:cs typeface="+mn-cs"/>
              </a:rPr>
              <a:t>부동산업 적용하여 </a:t>
            </a:r>
            <a:r>
              <a:rPr kumimoji="0" lang="ko-KR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Rix모던고딕 EB" panose="02020603020101020101" pitchFamily="18" charset="-127"/>
                <a:ea typeface="Rix모던고딕 EB" panose="02020603020101020101" pitchFamily="18" charset="-127"/>
                <a:cs typeface="+mn-cs"/>
              </a:rPr>
              <a:t>이월결손금 한도초과 부인 </a:t>
            </a:r>
            <a:r>
              <a:rPr kumimoji="0" lang="ko-KR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Rix모던고딕 EB" panose="02020603020101020101" pitchFamily="18" charset="-127"/>
                <a:ea typeface="Rix모던고딕 EB" panose="02020603020101020101" pitchFamily="18" charset="-127"/>
                <a:cs typeface="+mn-cs"/>
              </a:rPr>
              <a:t>법인세 등 </a:t>
            </a:r>
            <a:r>
              <a:rPr kumimoji="0" lang="en-US" altLang="ko-KR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Rix모던고딕 EB" panose="02020603020101020101" pitchFamily="18" charset="-127"/>
                <a:ea typeface="Rix모던고딕 EB" panose="02020603020101020101" pitchFamily="18" charset="-127"/>
                <a:cs typeface="+mn-cs"/>
              </a:rPr>
              <a:t>0</a:t>
            </a:r>
            <a:r>
              <a:rPr kumimoji="0" lang="ko-KR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Rix모던고딕 EB" panose="02020603020101020101" pitchFamily="18" charset="-127"/>
                <a:ea typeface="Rix모던고딕 EB" panose="02020603020101020101" pitchFamily="18" charset="-127"/>
                <a:cs typeface="+mn-cs"/>
              </a:rPr>
              <a:t>억원 추징</a:t>
            </a:r>
          </a:p>
        </p:txBody>
      </p:sp>
      <p:grpSp>
        <p:nvGrpSpPr>
          <p:cNvPr id="16" name="그룹 15">
            <a:extLst>
              <a:ext uri="{FF2B5EF4-FFF2-40B4-BE49-F238E27FC236}">
                <a16:creationId xmlns:a16="http://schemas.microsoft.com/office/drawing/2014/main" xmlns="" id="{A1063FD0-D066-4902-90BC-DD39450A742B}"/>
              </a:ext>
            </a:extLst>
          </p:cNvPr>
          <p:cNvGrpSpPr/>
          <p:nvPr/>
        </p:nvGrpSpPr>
        <p:grpSpPr>
          <a:xfrm>
            <a:off x="735108" y="5354135"/>
            <a:ext cx="10729017" cy="830997"/>
            <a:chOff x="726143" y="5228625"/>
            <a:chExt cx="10729017" cy="830997"/>
          </a:xfrm>
        </p:grpSpPr>
        <p:sp>
          <p:nvSpPr>
            <p:cNvPr id="2" name="사각형: 둥근 모서리 1">
              <a:extLst>
                <a:ext uri="{FF2B5EF4-FFF2-40B4-BE49-F238E27FC236}">
                  <a16:creationId xmlns:a16="http://schemas.microsoft.com/office/drawing/2014/main" xmlns="" id="{80E55933-1CF2-4367-94E8-4CF5C9F1BA79}"/>
                </a:ext>
              </a:extLst>
            </p:cNvPr>
            <p:cNvSpPr/>
            <p:nvPr/>
          </p:nvSpPr>
          <p:spPr>
            <a:xfrm>
              <a:off x="726143" y="5228625"/>
              <a:ext cx="10729017" cy="830997"/>
            </a:xfrm>
            <a:prstGeom prst="roundRect">
              <a:avLst/>
            </a:prstGeom>
            <a:solidFill>
              <a:schemeClr val="accent2">
                <a:lumMod val="40000"/>
                <a:lumOff val="6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pic>
          <p:nvPicPr>
            <p:cNvPr id="32" name="그림 31">
              <a:extLst>
                <a:ext uri="{FF2B5EF4-FFF2-40B4-BE49-F238E27FC236}">
                  <a16:creationId xmlns:a16="http://schemas.microsoft.com/office/drawing/2014/main" xmlns="" id="{B173227D-82F0-4FCC-A853-F181E5BD0263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93907" y="5349739"/>
              <a:ext cx="630187" cy="630187"/>
            </a:xfrm>
            <a:prstGeom prst="rect">
              <a:avLst/>
            </a:prstGeom>
          </p:spPr>
        </p:pic>
        <p:sp>
          <p:nvSpPr>
            <p:cNvPr id="3" name="TextBox 2">
              <a:extLst>
                <a:ext uri="{FF2B5EF4-FFF2-40B4-BE49-F238E27FC236}">
                  <a16:creationId xmlns:a16="http://schemas.microsoft.com/office/drawing/2014/main" xmlns="" id="{95C9AFAD-37B9-458C-8E3A-C8813B1C12BD}"/>
                </a:ext>
              </a:extLst>
            </p:cNvPr>
            <p:cNvSpPr txBox="1"/>
            <p:nvPr/>
          </p:nvSpPr>
          <p:spPr>
            <a:xfrm>
              <a:off x="1655808" y="5425847"/>
              <a:ext cx="9727632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spcBef>
                  <a:spcPts val="600"/>
                </a:spcBef>
              </a:pPr>
              <a:r>
                <a:rPr lang="ko-KR" altLang="en-US" sz="2800" dirty="0">
                  <a:solidFill>
                    <a:srgbClr val="0099CC"/>
                  </a:solidFill>
                  <a:latin typeface="에스코어 드림 7 ExtraBold" panose="020B0803030302020204" pitchFamily="34" charset="-127"/>
                  <a:ea typeface="에스코어 드림 7 ExtraBold" panose="020B0803030302020204" pitchFamily="34" charset="-127"/>
                </a:rPr>
                <a:t>매출누락</a:t>
              </a:r>
              <a:r>
                <a:rPr lang="en-US" altLang="ko-KR" sz="2800" dirty="0">
                  <a:solidFill>
                    <a:srgbClr val="0099CC"/>
                  </a:solidFill>
                  <a:latin typeface="에스코어 드림 7 ExtraBold" panose="020B0803030302020204" pitchFamily="34" charset="-127"/>
                  <a:ea typeface="에스코어 드림 7 ExtraBold" panose="020B0803030302020204" pitchFamily="34" charset="-127"/>
                </a:rPr>
                <a:t>, </a:t>
              </a:r>
              <a:r>
                <a:rPr lang="ko-KR" altLang="en-US" sz="2800" dirty="0">
                  <a:solidFill>
                    <a:srgbClr val="0099CC"/>
                  </a:solidFill>
                  <a:latin typeface="에스코어 드림 7 ExtraBold" panose="020B0803030302020204" pitchFamily="34" charset="-127"/>
                  <a:ea typeface="에스코어 드림 7 ExtraBold" panose="020B0803030302020204" pitchFamily="34" charset="-127"/>
                </a:rPr>
                <a:t>원가 과다계상 혐의</a:t>
              </a:r>
              <a:r>
                <a:rPr lang="ko-KR" altLang="en-US" sz="2100" dirty="0">
                  <a:solidFill>
                    <a:srgbClr val="0099CC"/>
                  </a:solidFill>
                  <a:latin typeface="에스코어 드림 7 ExtraBold" panose="020B0803030302020204" pitchFamily="34" charset="-127"/>
                  <a:ea typeface="에스코어 드림 7 ExtraBold" panose="020B0803030302020204" pitchFamily="34" charset="-127"/>
                </a:rPr>
                <a:t> </a:t>
              </a:r>
              <a:r>
                <a:rPr lang="ko-KR" altLang="en-US" sz="2100" dirty="0">
                  <a:latin typeface="에스코어 드림 7 ExtraBold" panose="020B0803030302020204" pitchFamily="34" charset="-127"/>
                  <a:ea typeface="에스코어 드림 7 ExtraBold" panose="020B0803030302020204" pitchFamily="34" charset="-127"/>
                </a:rPr>
                <a:t>등 엄정 조사</a:t>
              </a:r>
            </a:p>
          </p:txBody>
        </p:sp>
      </p:grpSp>
      <p:sp>
        <p:nvSpPr>
          <p:cNvPr id="33" name="TextBox 32">
            <a:extLst>
              <a:ext uri="{FF2B5EF4-FFF2-40B4-BE49-F238E27FC236}">
                <a16:creationId xmlns:a16="http://schemas.microsoft.com/office/drawing/2014/main" xmlns="" id="{E24D0712-620D-4ADF-8BB6-81A9BB5365C1}"/>
              </a:ext>
            </a:extLst>
          </p:cNvPr>
          <p:cNvSpPr txBox="1"/>
          <p:nvPr/>
        </p:nvSpPr>
        <p:spPr>
          <a:xfrm>
            <a:off x="10118727" y="1348736"/>
            <a:ext cx="200425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1200" dirty="0">
                <a:solidFill>
                  <a:schemeClr val="bg1"/>
                </a:solidFill>
                <a:latin typeface="에스코어 드림 6 Bold" panose="020B0703030302020204" pitchFamily="34" charset="-127"/>
                <a:ea typeface="에스코어 드림 6 Bold" panose="020B0703030302020204" pitchFamily="34" charset="-127"/>
              </a:rPr>
              <a:t>신고내용확인 및 조사사례</a:t>
            </a:r>
            <a:endParaRPr lang="ko-KR" altLang="en-US" dirty="0">
              <a:solidFill>
                <a:schemeClr val="bg1"/>
              </a:solidFill>
              <a:latin typeface="에스코어 드림 6 Bold" panose="020B0703030302020204" pitchFamily="34" charset="-127"/>
              <a:ea typeface="에스코어 드림 6 Bold" panose="020B0703030302020204" pitchFamily="34" charset="-127"/>
            </a:endParaRPr>
          </a:p>
        </p:txBody>
      </p:sp>
      <p:grpSp>
        <p:nvGrpSpPr>
          <p:cNvPr id="27" name="그룹 26">
            <a:extLst>
              <a:ext uri="{FF2B5EF4-FFF2-40B4-BE49-F238E27FC236}">
                <a16:creationId xmlns:a16="http://schemas.microsoft.com/office/drawing/2014/main" xmlns="" id="{B1BD6DCF-08A3-4533-B97B-AB97756138D8}"/>
              </a:ext>
            </a:extLst>
          </p:cNvPr>
          <p:cNvGrpSpPr/>
          <p:nvPr/>
        </p:nvGrpSpPr>
        <p:grpSpPr>
          <a:xfrm>
            <a:off x="5544145" y="3118532"/>
            <a:ext cx="1000081" cy="887919"/>
            <a:chOff x="5544145" y="3279902"/>
            <a:chExt cx="1000081" cy="887919"/>
          </a:xfrm>
        </p:grpSpPr>
        <p:pic>
          <p:nvPicPr>
            <p:cNvPr id="43" name="그림 42">
              <a:extLst>
                <a:ext uri="{FF2B5EF4-FFF2-40B4-BE49-F238E27FC236}">
                  <a16:creationId xmlns:a16="http://schemas.microsoft.com/office/drawing/2014/main" xmlns="" id="{FCB11A64-0002-46A4-A500-66B8498E75F7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666356" y="3279902"/>
              <a:ext cx="727216" cy="674696"/>
            </a:xfrm>
            <a:prstGeom prst="rect">
              <a:avLst/>
            </a:prstGeom>
          </p:spPr>
        </p:pic>
        <p:sp>
          <p:nvSpPr>
            <p:cNvPr id="42" name="사각형: 둥근 모서리 41">
              <a:extLst>
                <a:ext uri="{FF2B5EF4-FFF2-40B4-BE49-F238E27FC236}">
                  <a16:creationId xmlns:a16="http://schemas.microsoft.com/office/drawing/2014/main" xmlns="" id="{CBE12093-7BE2-44ED-9899-388312EF6B4B}"/>
                </a:ext>
              </a:extLst>
            </p:cNvPr>
            <p:cNvSpPr/>
            <p:nvPr/>
          </p:nvSpPr>
          <p:spPr>
            <a:xfrm>
              <a:off x="5544145" y="3891843"/>
              <a:ext cx="1000081" cy="275978"/>
            </a:xfrm>
            <a:prstGeom prst="roundRect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ko-KR" altLang="en-US" sz="1100" b="1" dirty="0">
                  <a:solidFill>
                    <a:schemeClr val="bg1"/>
                  </a:solidFill>
                </a:rPr>
                <a:t>법인사업자</a:t>
              </a:r>
            </a:p>
          </p:txBody>
        </p:sp>
      </p:grpSp>
      <p:cxnSp>
        <p:nvCxnSpPr>
          <p:cNvPr id="52" name="직선 화살표 연결선 51">
            <a:extLst>
              <a:ext uri="{FF2B5EF4-FFF2-40B4-BE49-F238E27FC236}">
                <a16:creationId xmlns:a16="http://schemas.microsoft.com/office/drawing/2014/main" xmlns="" id="{00EEF76A-0662-4760-A540-9EDE0A53CB07}"/>
              </a:ext>
            </a:extLst>
          </p:cNvPr>
          <p:cNvCxnSpPr>
            <a:cxnSpLocks/>
          </p:cNvCxnSpPr>
          <p:nvPr/>
        </p:nvCxnSpPr>
        <p:spPr>
          <a:xfrm rot="10800000">
            <a:off x="2500459" y="3198500"/>
            <a:ext cx="2601183" cy="0"/>
          </a:xfrm>
          <a:prstGeom prst="straightConnector1">
            <a:avLst/>
          </a:prstGeom>
          <a:ln w="38100">
            <a:solidFill>
              <a:schemeClr val="tx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직선 화살표 연결선 52">
            <a:extLst>
              <a:ext uri="{FF2B5EF4-FFF2-40B4-BE49-F238E27FC236}">
                <a16:creationId xmlns:a16="http://schemas.microsoft.com/office/drawing/2014/main" xmlns="" id="{0AFFC5AC-6168-4FFD-BED0-B8972F1D1B1B}"/>
              </a:ext>
            </a:extLst>
          </p:cNvPr>
          <p:cNvCxnSpPr>
            <a:cxnSpLocks/>
          </p:cNvCxnSpPr>
          <p:nvPr/>
        </p:nvCxnSpPr>
        <p:spPr>
          <a:xfrm>
            <a:off x="6983378" y="3817061"/>
            <a:ext cx="2259396" cy="0"/>
          </a:xfrm>
          <a:prstGeom prst="straightConnector1">
            <a:avLst/>
          </a:prstGeom>
          <a:ln w="38100">
            <a:solidFill>
              <a:schemeClr val="tx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5" name="사각형: 둥근 모서리 54">
            <a:extLst>
              <a:ext uri="{FF2B5EF4-FFF2-40B4-BE49-F238E27FC236}">
                <a16:creationId xmlns:a16="http://schemas.microsoft.com/office/drawing/2014/main" xmlns="" id="{9FBA8536-2C29-463B-9DF4-379CDAE25DC5}"/>
              </a:ext>
            </a:extLst>
          </p:cNvPr>
          <p:cNvSpPr/>
          <p:nvPr/>
        </p:nvSpPr>
        <p:spPr>
          <a:xfrm>
            <a:off x="3052974" y="3281396"/>
            <a:ext cx="1464219" cy="367327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1100" b="1" dirty="0">
                <a:solidFill>
                  <a:schemeClr val="tx1"/>
                </a:solidFill>
              </a:rPr>
              <a:t>매입 몰아주기</a:t>
            </a:r>
            <a:endParaRPr lang="en-US" altLang="ko-KR" sz="1100" b="1" dirty="0">
              <a:solidFill>
                <a:schemeClr val="tx1"/>
              </a:solidFill>
            </a:endParaRPr>
          </a:p>
          <a:p>
            <a:pPr algn="ctr"/>
            <a:r>
              <a:rPr lang="ko-KR" altLang="en-US" sz="1100" b="1" dirty="0">
                <a:solidFill>
                  <a:schemeClr val="tx1"/>
                </a:solidFill>
              </a:rPr>
              <a:t>원재료 고가매입</a:t>
            </a:r>
          </a:p>
        </p:txBody>
      </p:sp>
      <p:cxnSp>
        <p:nvCxnSpPr>
          <p:cNvPr id="60" name="직선 화살표 연결선 59">
            <a:extLst>
              <a:ext uri="{FF2B5EF4-FFF2-40B4-BE49-F238E27FC236}">
                <a16:creationId xmlns:a16="http://schemas.microsoft.com/office/drawing/2014/main" xmlns="" id="{10098F0C-5550-44B6-8B93-435C6DD91094}"/>
              </a:ext>
            </a:extLst>
          </p:cNvPr>
          <p:cNvCxnSpPr>
            <a:cxnSpLocks/>
          </p:cNvCxnSpPr>
          <p:nvPr/>
        </p:nvCxnSpPr>
        <p:spPr>
          <a:xfrm rot="9360000">
            <a:off x="3386466" y="4193581"/>
            <a:ext cx="1779423" cy="0"/>
          </a:xfrm>
          <a:prstGeom prst="straightConnector1">
            <a:avLst/>
          </a:prstGeom>
          <a:ln w="38100">
            <a:solidFill>
              <a:schemeClr val="tx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1" name="사각형: 둥근 모서리 60">
            <a:extLst>
              <a:ext uri="{FF2B5EF4-FFF2-40B4-BE49-F238E27FC236}">
                <a16:creationId xmlns:a16="http://schemas.microsoft.com/office/drawing/2014/main" xmlns="" id="{403D3EA2-8E45-431C-91A2-F0A366D79FF4}"/>
              </a:ext>
            </a:extLst>
          </p:cNvPr>
          <p:cNvSpPr/>
          <p:nvPr/>
        </p:nvSpPr>
        <p:spPr>
          <a:xfrm>
            <a:off x="3698435" y="4534352"/>
            <a:ext cx="1464219" cy="228081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1100" b="1" dirty="0">
                <a:solidFill>
                  <a:schemeClr val="tx1"/>
                </a:solidFill>
              </a:rPr>
              <a:t>가공 용역비 지급</a:t>
            </a:r>
          </a:p>
        </p:txBody>
      </p:sp>
      <p:sp>
        <p:nvSpPr>
          <p:cNvPr id="68" name="사각형: 둥근 모서리 67">
            <a:extLst>
              <a:ext uri="{FF2B5EF4-FFF2-40B4-BE49-F238E27FC236}">
                <a16:creationId xmlns:a16="http://schemas.microsoft.com/office/drawing/2014/main" xmlns="" id="{91CFC06C-E481-4793-9A83-E028F98FF1AB}"/>
              </a:ext>
            </a:extLst>
          </p:cNvPr>
          <p:cNvSpPr/>
          <p:nvPr/>
        </p:nvSpPr>
        <p:spPr>
          <a:xfrm>
            <a:off x="7509989" y="3909770"/>
            <a:ext cx="1210098" cy="275978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1100" b="1">
                <a:solidFill>
                  <a:schemeClr val="tx1"/>
                </a:solidFill>
              </a:rPr>
              <a:t>매출 과소신고</a:t>
            </a:r>
            <a:endParaRPr lang="ko-KR" altLang="en-US" sz="1100" b="1" dirty="0">
              <a:solidFill>
                <a:schemeClr val="tx1"/>
              </a:solidFill>
            </a:endParaRPr>
          </a:p>
        </p:txBody>
      </p:sp>
      <p:grpSp>
        <p:nvGrpSpPr>
          <p:cNvPr id="6" name="그룹 5">
            <a:extLst>
              <a:ext uri="{FF2B5EF4-FFF2-40B4-BE49-F238E27FC236}">
                <a16:creationId xmlns:a16="http://schemas.microsoft.com/office/drawing/2014/main" xmlns="" id="{45601549-783D-42CB-A0A2-517BD3C12831}"/>
              </a:ext>
            </a:extLst>
          </p:cNvPr>
          <p:cNvGrpSpPr/>
          <p:nvPr/>
        </p:nvGrpSpPr>
        <p:grpSpPr>
          <a:xfrm>
            <a:off x="1128330" y="2592149"/>
            <a:ext cx="1100089" cy="1163289"/>
            <a:chOff x="1128330" y="2592149"/>
            <a:chExt cx="1100089" cy="1163289"/>
          </a:xfrm>
        </p:grpSpPr>
        <p:sp>
          <p:nvSpPr>
            <p:cNvPr id="50" name="사각형: 둥근 모서리 49">
              <a:extLst>
                <a:ext uri="{FF2B5EF4-FFF2-40B4-BE49-F238E27FC236}">
                  <a16:creationId xmlns:a16="http://schemas.microsoft.com/office/drawing/2014/main" xmlns="" id="{C6C37D77-0B85-4263-9BC7-94AEA11A3C1B}"/>
                </a:ext>
              </a:extLst>
            </p:cNvPr>
            <p:cNvSpPr/>
            <p:nvPr/>
          </p:nvSpPr>
          <p:spPr>
            <a:xfrm>
              <a:off x="1128330" y="3479460"/>
              <a:ext cx="1100089" cy="275978"/>
            </a:xfrm>
            <a:prstGeom prst="roundRect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ko-KR" altLang="en-US" sz="1100" b="1" dirty="0">
                  <a:solidFill>
                    <a:schemeClr val="bg1"/>
                  </a:solidFill>
                </a:rPr>
                <a:t>자녀 소유업체</a:t>
              </a:r>
            </a:p>
          </p:txBody>
        </p:sp>
        <p:pic>
          <p:nvPicPr>
            <p:cNvPr id="54" name="그림 53">
              <a:extLst>
                <a:ext uri="{FF2B5EF4-FFF2-40B4-BE49-F238E27FC236}">
                  <a16:creationId xmlns:a16="http://schemas.microsoft.com/office/drawing/2014/main" xmlns="" id="{DCA93F5D-E492-440D-8A8F-3AEE0B80D0D0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72014" y="2592149"/>
              <a:ext cx="880062" cy="859814"/>
            </a:xfrm>
            <a:prstGeom prst="rect">
              <a:avLst/>
            </a:prstGeom>
          </p:spPr>
        </p:pic>
      </p:grpSp>
      <p:grpSp>
        <p:nvGrpSpPr>
          <p:cNvPr id="8" name="그룹 7">
            <a:extLst>
              <a:ext uri="{FF2B5EF4-FFF2-40B4-BE49-F238E27FC236}">
                <a16:creationId xmlns:a16="http://schemas.microsoft.com/office/drawing/2014/main" xmlns="" id="{06CB745F-E3AD-4D3B-A79D-96216FDCDE15}"/>
              </a:ext>
            </a:extLst>
          </p:cNvPr>
          <p:cNvGrpSpPr/>
          <p:nvPr/>
        </p:nvGrpSpPr>
        <p:grpSpPr>
          <a:xfrm>
            <a:off x="2164447" y="3862693"/>
            <a:ext cx="1000081" cy="1257472"/>
            <a:chOff x="1169363" y="3862693"/>
            <a:chExt cx="1000081" cy="1257472"/>
          </a:xfrm>
        </p:grpSpPr>
        <p:sp>
          <p:nvSpPr>
            <p:cNvPr id="51" name="사각형: 둥근 모서리 50">
              <a:extLst>
                <a:ext uri="{FF2B5EF4-FFF2-40B4-BE49-F238E27FC236}">
                  <a16:creationId xmlns:a16="http://schemas.microsoft.com/office/drawing/2014/main" xmlns="" id="{D233BC66-7A9E-4C8B-8216-DAFA1E64EFFB}"/>
                </a:ext>
              </a:extLst>
            </p:cNvPr>
            <p:cNvSpPr/>
            <p:nvPr/>
          </p:nvSpPr>
          <p:spPr>
            <a:xfrm>
              <a:off x="1169363" y="4786231"/>
              <a:ext cx="1000081" cy="333934"/>
            </a:xfrm>
            <a:prstGeom prst="roundRect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ko-KR" altLang="en-US" sz="1100" b="1" dirty="0">
                  <a:solidFill>
                    <a:schemeClr val="bg1"/>
                  </a:solidFill>
                </a:rPr>
                <a:t>친인척 </a:t>
              </a:r>
              <a:endParaRPr lang="en-US" altLang="ko-KR" sz="1100" b="1" dirty="0">
                <a:solidFill>
                  <a:schemeClr val="bg1"/>
                </a:solidFill>
              </a:endParaRPr>
            </a:p>
            <a:p>
              <a:pPr algn="ctr"/>
              <a:r>
                <a:rPr lang="ko-KR" altLang="en-US" sz="1100" b="1" dirty="0">
                  <a:solidFill>
                    <a:schemeClr val="bg1"/>
                  </a:solidFill>
                </a:rPr>
                <a:t>소유업체</a:t>
              </a:r>
            </a:p>
          </p:txBody>
        </p:sp>
        <p:pic>
          <p:nvPicPr>
            <p:cNvPr id="56" name="그림 55">
              <a:extLst>
                <a:ext uri="{FF2B5EF4-FFF2-40B4-BE49-F238E27FC236}">
                  <a16:creationId xmlns:a16="http://schemas.microsoft.com/office/drawing/2014/main" xmlns="" id="{FBC36246-6013-4A65-AB23-2C89915E735B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83688" y="3862693"/>
              <a:ext cx="821270" cy="889710"/>
            </a:xfrm>
            <a:prstGeom prst="rect">
              <a:avLst/>
            </a:prstGeom>
          </p:spPr>
        </p:pic>
      </p:grpSp>
      <p:grpSp>
        <p:nvGrpSpPr>
          <p:cNvPr id="11" name="그룹 10">
            <a:extLst>
              <a:ext uri="{FF2B5EF4-FFF2-40B4-BE49-F238E27FC236}">
                <a16:creationId xmlns:a16="http://schemas.microsoft.com/office/drawing/2014/main" xmlns="" id="{ACA824D7-FDEB-4D60-844F-E1A5D80F7FF3}"/>
              </a:ext>
            </a:extLst>
          </p:cNvPr>
          <p:cNvGrpSpPr/>
          <p:nvPr/>
        </p:nvGrpSpPr>
        <p:grpSpPr>
          <a:xfrm>
            <a:off x="9614125" y="3051851"/>
            <a:ext cx="1000081" cy="1170601"/>
            <a:chOff x="9775490" y="3930399"/>
            <a:chExt cx="1000081" cy="1170601"/>
          </a:xfrm>
        </p:grpSpPr>
        <p:sp>
          <p:nvSpPr>
            <p:cNvPr id="48" name="사각형: 둥근 모서리 47">
              <a:extLst>
                <a:ext uri="{FF2B5EF4-FFF2-40B4-BE49-F238E27FC236}">
                  <a16:creationId xmlns:a16="http://schemas.microsoft.com/office/drawing/2014/main" xmlns="" id="{91FD0047-19C9-4498-B2EB-A797CDBE967E}"/>
                </a:ext>
              </a:extLst>
            </p:cNvPr>
            <p:cNvSpPr/>
            <p:nvPr/>
          </p:nvSpPr>
          <p:spPr>
            <a:xfrm>
              <a:off x="9775490" y="4733673"/>
              <a:ext cx="1000081" cy="367327"/>
            </a:xfrm>
            <a:prstGeom prst="roundRect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ko-KR" altLang="en-US" sz="1100" b="1" dirty="0">
                  <a:solidFill>
                    <a:schemeClr val="bg1"/>
                  </a:solidFill>
                </a:rPr>
                <a:t>민간부문 </a:t>
              </a:r>
              <a:endParaRPr lang="en-US" altLang="ko-KR" sz="1100" b="1" dirty="0">
                <a:solidFill>
                  <a:schemeClr val="bg1"/>
                </a:solidFill>
              </a:endParaRPr>
            </a:p>
            <a:p>
              <a:pPr algn="ctr"/>
              <a:r>
                <a:rPr lang="ko-KR" altLang="en-US" sz="1100" b="1" dirty="0">
                  <a:solidFill>
                    <a:schemeClr val="bg1"/>
                  </a:solidFill>
                </a:rPr>
                <a:t>매출처</a:t>
              </a:r>
            </a:p>
          </p:txBody>
        </p:sp>
        <p:pic>
          <p:nvPicPr>
            <p:cNvPr id="58" name="그림 57">
              <a:extLst>
                <a:ext uri="{FF2B5EF4-FFF2-40B4-BE49-F238E27FC236}">
                  <a16:creationId xmlns:a16="http://schemas.microsoft.com/office/drawing/2014/main" xmlns="" id="{8278BBF6-8D4D-4A41-8495-5E04D71D85AC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879655" y="3930399"/>
              <a:ext cx="805721" cy="790144"/>
            </a:xfrm>
            <a:prstGeom prst="rect">
              <a:avLst/>
            </a:prstGeom>
          </p:spPr>
        </p:pic>
      </p:grpSp>
      <p:grpSp>
        <p:nvGrpSpPr>
          <p:cNvPr id="23" name="그룹 22">
            <a:extLst>
              <a:ext uri="{FF2B5EF4-FFF2-40B4-BE49-F238E27FC236}">
                <a16:creationId xmlns:a16="http://schemas.microsoft.com/office/drawing/2014/main" xmlns="" id="{B2204E7A-54A6-4A0C-8717-992EC9B9D7BA}"/>
              </a:ext>
            </a:extLst>
          </p:cNvPr>
          <p:cNvGrpSpPr/>
          <p:nvPr/>
        </p:nvGrpSpPr>
        <p:grpSpPr>
          <a:xfrm>
            <a:off x="3144671" y="2673794"/>
            <a:ext cx="1375267" cy="523220"/>
            <a:chOff x="7456698" y="2781374"/>
            <a:chExt cx="1375267" cy="523220"/>
          </a:xfrm>
        </p:grpSpPr>
        <p:sp>
          <p:nvSpPr>
            <p:cNvPr id="15" name="타원 14">
              <a:extLst>
                <a:ext uri="{FF2B5EF4-FFF2-40B4-BE49-F238E27FC236}">
                  <a16:creationId xmlns:a16="http://schemas.microsoft.com/office/drawing/2014/main" xmlns="" id="{33A40DA8-3AD9-4376-8EFE-11AFEFDEA05B}"/>
                </a:ext>
              </a:extLst>
            </p:cNvPr>
            <p:cNvSpPr/>
            <p:nvPr/>
          </p:nvSpPr>
          <p:spPr>
            <a:xfrm>
              <a:off x="7456698" y="2904398"/>
              <a:ext cx="1375267" cy="212661"/>
            </a:xfrm>
            <a:prstGeom prst="ellipse">
              <a:avLst/>
            </a:prstGeom>
            <a:gradFill>
              <a:gsLst>
                <a:gs pos="45000">
                  <a:schemeClr val="accent1">
                    <a:lumMod val="5000"/>
                    <a:lumOff val="95000"/>
                  </a:schemeClr>
                </a:gs>
                <a:gs pos="0">
                  <a:srgbClr val="E4EAF6"/>
                </a:gs>
                <a:gs pos="100000">
                  <a:srgbClr val="D1DCF0"/>
                </a:gs>
              </a:gsLst>
              <a:lin ang="108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xmlns="" id="{EDE29F67-9F4E-4801-9D84-F828D4B8A01E}"/>
                </a:ext>
              </a:extLst>
            </p:cNvPr>
            <p:cNvSpPr txBox="1"/>
            <p:nvPr/>
          </p:nvSpPr>
          <p:spPr>
            <a:xfrm>
              <a:off x="7572585" y="2781374"/>
              <a:ext cx="1114089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ko-KR" altLang="en-US" sz="1400" dirty="0">
                  <a:latin typeface="에스코어 드림 8 Heavy" panose="020B0903030302020204" pitchFamily="34" charset="-127"/>
                  <a:ea typeface="에스코어 드림 8 Heavy" panose="020B0903030302020204" pitchFamily="34" charset="-127"/>
                </a:rPr>
                <a:t>법인자금</a:t>
              </a:r>
              <a:endParaRPr lang="en-US" altLang="ko-KR" sz="1400" dirty="0">
                <a:latin typeface="에스코어 드림 8 Heavy" panose="020B0903030302020204" pitchFamily="34" charset="-127"/>
                <a:ea typeface="에스코어 드림 8 Heavy" panose="020B0903030302020204" pitchFamily="34" charset="-127"/>
              </a:endParaRPr>
            </a:p>
            <a:p>
              <a:pPr algn="ctr"/>
              <a:r>
                <a:rPr lang="ko-KR" altLang="en-US" sz="1400" dirty="0">
                  <a:latin typeface="에스코어 드림 8 Heavy" panose="020B0903030302020204" pitchFamily="34" charset="-127"/>
                  <a:ea typeface="에스코어 드림 8 Heavy" panose="020B0903030302020204" pitchFamily="34" charset="-127"/>
                </a:rPr>
                <a:t>유출</a:t>
              </a:r>
              <a:endParaRPr lang="ko-KR" altLang="en-US" dirty="0">
                <a:latin typeface="에스코어 드림 8 Heavy" panose="020B0903030302020204" pitchFamily="34" charset="-127"/>
                <a:ea typeface="에스코어 드림 8 Heavy" panose="020B0903030302020204" pitchFamily="34" charset="-127"/>
              </a:endParaRPr>
            </a:p>
          </p:txBody>
        </p:sp>
      </p:grpSp>
      <p:grpSp>
        <p:nvGrpSpPr>
          <p:cNvPr id="63" name="그룹 62">
            <a:extLst>
              <a:ext uri="{FF2B5EF4-FFF2-40B4-BE49-F238E27FC236}">
                <a16:creationId xmlns:a16="http://schemas.microsoft.com/office/drawing/2014/main" xmlns="" id="{60ED4D8D-846B-4693-AE6B-2B7473B67A6E}"/>
              </a:ext>
            </a:extLst>
          </p:cNvPr>
          <p:cNvGrpSpPr/>
          <p:nvPr/>
        </p:nvGrpSpPr>
        <p:grpSpPr>
          <a:xfrm>
            <a:off x="3718413" y="4000574"/>
            <a:ext cx="1375267" cy="523220"/>
            <a:chOff x="7456698" y="2871024"/>
            <a:chExt cx="1375267" cy="523220"/>
          </a:xfrm>
        </p:grpSpPr>
        <p:sp>
          <p:nvSpPr>
            <p:cNvPr id="69" name="타원 68">
              <a:extLst>
                <a:ext uri="{FF2B5EF4-FFF2-40B4-BE49-F238E27FC236}">
                  <a16:creationId xmlns:a16="http://schemas.microsoft.com/office/drawing/2014/main" xmlns="" id="{2E06B53B-67CE-417C-BC52-C6590174FE59}"/>
                </a:ext>
              </a:extLst>
            </p:cNvPr>
            <p:cNvSpPr/>
            <p:nvPr/>
          </p:nvSpPr>
          <p:spPr>
            <a:xfrm>
              <a:off x="7456698" y="2904398"/>
              <a:ext cx="1375267" cy="212661"/>
            </a:xfrm>
            <a:prstGeom prst="ellipse">
              <a:avLst/>
            </a:prstGeom>
            <a:gradFill>
              <a:gsLst>
                <a:gs pos="45000">
                  <a:schemeClr val="accent1">
                    <a:lumMod val="5000"/>
                    <a:lumOff val="95000"/>
                  </a:schemeClr>
                </a:gs>
                <a:gs pos="0">
                  <a:srgbClr val="E4EAF6"/>
                </a:gs>
                <a:gs pos="100000">
                  <a:srgbClr val="D1DCF0"/>
                </a:gs>
              </a:gsLst>
              <a:lin ang="108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70" name="TextBox 69">
              <a:extLst>
                <a:ext uri="{FF2B5EF4-FFF2-40B4-BE49-F238E27FC236}">
                  <a16:creationId xmlns:a16="http://schemas.microsoft.com/office/drawing/2014/main" xmlns="" id="{F99B64C1-7705-4E66-B645-21CD3512C382}"/>
                </a:ext>
              </a:extLst>
            </p:cNvPr>
            <p:cNvSpPr txBox="1"/>
            <p:nvPr/>
          </p:nvSpPr>
          <p:spPr>
            <a:xfrm>
              <a:off x="7516880" y="2871024"/>
              <a:ext cx="1225498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ko-KR" altLang="en-US" sz="1400" dirty="0">
                  <a:latin typeface="에스코어 드림 8 Heavy" panose="020B0903030302020204" pitchFamily="34" charset="-127"/>
                  <a:ea typeface="에스코어 드림 8 Heavy" panose="020B0903030302020204" pitchFamily="34" charset="-127"/>
                </a:rPr>
                <a:t>원가과다계상</a:t>
              </a:r>
              <a:endParaRPr lang="ko-KR" altLang="en-US" dirty="0">
                <a:latin typeface="에스코어 드림 8 Heavy" panose="020B0903030302020204" pitchFamily="34" charset="-127"/>
                <a:ea typeface="에스코어 드림 8 Heavy" panose="020B0903030302020204" pitchFamily="34" charset="-127"/>
              </a:endParaRPr>
            </a:p>
          </p:txBody>
        </p:sp>
      </p:grpSp>
      <p:grpSp>
        <p:nvGrpSpPr>
          <p:cNvPr id="71" name="그룹 70">
            <a:extLst>
              <a:ext uri="{FF2B5EF4-FFF2-40B4-BE49-F238E27FC236}">
                <a16:creationId xmlns:a16="http://schemas.microsoft.com/office/drawing/2014/main" xmlns="" id="{BA11DA52-84FE-452C-9836-3A84DF856823}"/>
              </a:ext>
            </a:extLst>
          </p:cNvPr>
          <p:cNvGrpSpPr/>
          <p:nvPr/>
        </p:nvGrpSpPr>
        <p:grpSpPr>
          <a:xfrm>
            <a:off x="7437671" y="3453729"/>
            <a:ext cx="1376360" cy="523220"/>
            <a:chOff x="7455605" y="2871024"/>
            <a:chExt cx="1376360" cy="523220"/>
          </a:xfrm>
        </p:grpSpPr>
        <p:sp>
          <p:nvSpPr>
            <p:cNvPr id="72" name="타원 71">
              <a:extLst>
                <a:ext uri="{FF2B5EF4-FFF2-40B4-BE49-F238E27FC236}">
                  <a16:creationId xmlns:a16="http://schemas.microsoft.com/office/drawing/2014/main" xmlns="" id="{9EE33207-2895-4EAD-9C73-F66D478CED3F}"/>
                </a:ext>
              </a:extLst>
            </p:cNvPr>
            <p:cNvSpPr/>
            <p:nvPr/>
          </p:nvSpPr>
          <p:spPr>
            <a:xfrm>
              <a:off x="7456698" y="2904398"/>
              <a:ext cx="1375267" cy="212661"/>
            </a:xfrm>
            <a:prstGeom prst="ellipse">
              <a:avLst/>
            </a:prstGeom>
            <a:gradFill>
              <a:gsLst>
                <a:gs pos="45000">
                  <a:schemeClr val="accent1">
                    <a:lumMod val="5000"/>
                    <a:lumOff val="95000"/>
                  </a:schemeClr>
                </a:gs>
                <a:gs pos="0">
                  <a:srgbClr val="E4EAF6"/>
                </a:gs>
                <a:gs pos="100000">
                  <a:srgbClr val="D1DCF0"/>
                </a:gs>
              </a:gsLst>
              <a:lin ang="108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73" name="TextBox 72">
              <a:extLst>
                <a:ext uri="{FF2B5EF4-FFF2-40B4-BE49-F238E27FC236}">
                  <a16:creationId xmlns:a16="http://schemas.microsoft.com/office/drawing/2014/main" xmlns="" id="{5D6CB0FA-153D-496A-9DC9-B219BD0854F0}"/>
                </a:ext>
              </a:extLst>
            </p:cNvPr>
            <p:cNvSpPr txBox="1"/>
            <p:nvPr/>
          </p:nvSpPr>
          <p:spPr>
            <a:xfrm>
              <a:off x="7455605" y="2871024"/>
              <a:ext cx="1348048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ko-KR" altLang="en-US" sz="1400" dirty="0">
                  <a:latin typeface="에스코어 드림 8 Heavy" panose="020B0903030302020204" pitchFamily="34" charset="-127"/>
                  <a:ea typeface="에스코어 드림 8 Heavy" panose="020B0903030302020204" pitchFamily="34" charset="-127"/>
                </a:rPr>
                <a:t>수입금액 누락 </a:t>
              </a:r>
              <a:endParaRPr lang="ko-KR" altLang="en-US" dirty="0">
                <a:latin typeface="에스코어 드림 8 Heavy" panose="020B0903030302020204" pitchFamily="34" charset="-127"/>
                <a:ea typeface="에스코어 드림 8 Heavy" panose="020B0903030302020204" pitchFamily="34" charset="-127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1746279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그림 8">
            <a:extLst>
              <a:ext uri="{FF2B5EF4-FFF2-40B4-BE49-F238E27FC236}">
                <a16:creationId xmlns:a16="http://schemas.microsoft.com/office/drawing/2014/main" xmlns="" id="{3B1A5D79-5902-41C8-BAED-76B0149ED52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848" b="16848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5" name="직사각형 14">
            <a:extLst>
              <a:ext uri="{FF2B5EF4-FFF2-40B4-BE49-F238E27FC236}">
                <a16:creationId xmlns:a16="http://schemas.microsoft.com/office/drawing/2014/main" xmlns="" id="{39C3FB4B-F226-430B-9EBB-5D4F094A1BBA}"/>
              </a:ext>
            </a:extLst>
          </p:cNvPr>
          <p:cNvSpPr/>
          <p:nvPr/>
        </p:nvSpPr>
        <p:spPr>
          <a:xfrm>
            <a:off x="0" y="8"/>
            <a:ext cx="12192000" cy="6857992"/>
          </a:xfrm>
          <a:prstGeom prst="rect">
            <a:avLst/>
          </a:prstGeom>
          <a:gradFill flip="none" rotWithShape="1">
            <a:gsLst>
              <a:gs pos="0">
                <a:srgbClr val="0A1834">
                  <a:alpha val="0"/>
                </a:srgbClr>
              </a:gs>
              <a:gs pos="100000">
                <a:srgbClr val="0B1936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pic>
        <p:nvPicPr>
          <p:cNvPr id="4" name="그림 3">
            <a:extLst>
              <a:ext uri="{FF2B5EF4-FFF2-40B4-BE49-F238E27FC236}">
                <a16:creationId xmlns:a16="http://schemas.microsoft.com/office/drawing/2014/main" xmlns="" id="{C9BCA64D-037A-49F7-A300-3CB2DC9B6C0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91017" y="1224929"/>
            <a:ext cx="2809966" cy="1047464"/>
          </a:xfrm>
          <a:prstGeom prst="rect">
            <a:avLst/>
          </a:prstGeom>
        </p:spPr>
      </p:pic>
      <p:pic>
        <p:nvPicPr>
          <p:cNvPr id="14" name="그림 13">
            <a:extLst>
              <a:ext uri="{FF2B5EF4-FFF2-40B4-BE49-F238E27FC236}">
                <a16:creationId xmlns:a16="http://schemas.microsoft.com/office/drawing/2014/main" xmlns="" id="{0D9592AB-2BA6-4E77-9EDF-C43A691759C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858165" y="4423223"/>
            <a:ext cx="2475670" cy="577756"/>
          </a:xfrm>
          <a:prstGeom prst="rect">
            <a:avLst/>
          </a:prstGeom>
        </p:spPr>
      </p:pic>
      <p:sp>
        <p:nvSpPr>
          <p:cNvPr id="26" name="TextBox 25">
            <a:extLst>
              <a:ext uri="{FF2B5EF4-FFF2-40B4-BE49-F238E27FC236}">
                <a16:creationId xmlns:a16="http://schemas.microsoft.com/office/drawing/2014/main" xmlns="" id="{35528A63-CBB7-442F-969D-9869FCA52980}"/>
              </a:ext>
            </a:extLst>
          </p:cNvPr>
          <p:cNvSpPr txBox="1"/>
          <p:nvPr/>
        </p:nvSpPr>
        <p:spPr>
          <a:xfrm>
            <a:off x="3294592" y="2566610"/>
            <a:ext cx="5602816" cy="14465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sz="8800" spc="-150" dirty="0">
                <a:solidFill>
                  <a:schemeClr val="bg1"/>
                </a:solidFill>
                <a:effectLst>
                  <a:glow rad="127000">
                    <a:schemeClr val="tx1"/>
                  </a:glow>
                  <a:outerShdw blurRad="127000" sx="105000" sy="105000" algn="ctr" rotWithShape="0">
                    <a:prstClr val="black">
                      <a:alpha val="40000"/>
                    </a:prstClr>
                  </a:outerShdw>
                </a:effectLst>
                <a:latin typeface="에스코어 드림 9 Black" panose="020B0A03030302020204" pitchFamily="34" charset="-127"/>
                <a:ea typeface="에스코어 드림 9 Black" panose="020B0A03030302020204" pitchFamily="34" charset="-127"/>
                <a:cs typeface="Pretendard Black" panose="02000A03000000020004" pitchFamily="50" charset="-127"/>
              </a:rPr>
              <a:t>감사합니다</a:t>
            </a:r>
          </a:p>
        </p:txBody>
      </p:sp>
    </p:spTree>
    <p:extLst>
      <p:ext uri="{BB962C8B-B14F-4D97-AF65-F5344CB8AC3E}">
        <p14:creationId xmlns:p14="http://schemas.microsoft.com/office/powerpoint/2010/main" val="18366957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맑은 고딕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맑은 고딕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맑은 고딕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맑은 고딕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2840</TotalTime>
  <Words>8225</Words>
  <Application>Microsoft Office PowerPoint</Application>
  <PresentationFormat>사용자 지정</PresentationFormat>
  <Paragraphs>2391</Paragraphs>
  <Slides>93</Slides>
  <Notes>0</Notes>
  <HiddenSlides>0</HiddenSlides>
  <MMClips>0</MMClips>
  <ScaleCrop>false</ScaleCrop>
  <HeadingPairs>
    <vt:vector size="6" baseType="variant">
      <vt:variant>
        <vt:lpstr>사용한 글꼴</vt:lpstr>
      </vt:variant>
      <vt:variant>
        <vt:i4>27</vt:i4>
      </vt:variant>
      <vt:variant>
        <vt:lpstr>테마</vt:lpstr>
      </vt:variant>
      <vt:variant>
        <vt:i4>1</vt:i4>
      </vt:variant>
      <vt:variant>
        <vt:lpstr>슬라이드 제목</vt:lpstr>
      </vt:variant>
      <vt:variant>
        <vt:i4>93</vt:i4>
      </vt:variant>
    </vt:vector>
  </HeadingPairs>
  <TitlesOfParts>
    <vt:vector size="121" baseType="lpstr">
      <vt:lpstr>굴림</vt:lpstr>
      <vt:lpstr>Arial</vt:lpstr>
      <vt:lpstr>Rix모던고딕 B</vt:lpstr>
      <vt:lpstr>나눔고딕</vt:lpstr>
      <vt:lpstr>에스코어 드림 5 Medium</vt:lpstr>
      <vt:lpstr>맑은 고딕</vt:lpstr>
      <vt:lpstr>Pretendard Black</vt:lpstr>
      <vt:lpstr>에스코어 드림 3 Light</vt:lpstr>
      <vt:lpstr>조선일보명조</vt:lpstr>
      <vt:lpstr>에스코어 드림 8 Heavy</vt:lpstr>
      <vt:lpstr>-윤고딕330</vt:lpstr>
      <vt:lpstr>나눔스퀘어 ExtraBold</vt:lpstr>
      <vt:lpstr>나눔고딕 ExtraBold</vt:lpstr>
      <vt:lpstr>KoPub돋움체 Bold</vt:lpstr>
      <vt:lpstr>에스코어 드림 6 Bold</vt:lpstr>
      <vt:lpstr>에스코어 드림 9 Black</vt:lpstr>
      <vt:lpstr>KoPub돋움체 Medium</vt:lpstr>
      <vt:lpstr>나눔명조 ExtraBold</vt:lpstr>
      <vt:lpstr>나눔바른고딕</vt:lpstr>
      <vt:lpstr>Rix모던고딕 EB</vt:lpstr>
      <vt:lpstr>Wingdings</vt:lpstr>
      <vt:lpstr>함초롬바탕</vt:lpstr>
      <vt:lpstr>KoPubWorld돋움체 Light</vt:lpstr>
      <vt:lpstr>KoPubWorld돋움체 Medium</vt:lpstr>
      <vt:lpstr>에스코어 드림 4 Regular</vt:lpstr>
      <vt:lpstr>에스코어 드림 7 ExtraBold</vt:lpstr>
      <vt:lpstr>Rix모던고딕 M</vt:lpstr>
      <vt:lpstr>Office 테마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프레젠테이션</dc:title>
  <dc:creator>송호근</dc:creator>
  <cp:lastModifiedBy>NTS</cp:lastModifiedBy>
  <cp:revision>355</cp:revision>
  <cp:lastPrinted>2023-02-15T09:21:14Z</cp:lastPrinted>
  <dcterms:created xsi:type="dcterms:W3CDTF">2023-02-07T10:52:51Z</dcterms:created>
  <dcterms:modified xsi:type="dcterms:W3CDTF">2023-02-16T23:23:47Z</dcterms:modified>
</cp:coreProperties>
</file>